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526" r:id="rId2"/>
    <p:sldId id="522" r:id="rId3"/>
    <p:sldId id="528" r:id="rId4"/>
    <p:sldId id="474" r:id="rId5"/>
    <p:sldId id="466" r:id="rId6"/>
    <p:sldId id="467" r:id="rId7"/>
    <p:sldId id="468" r:id="rId8"/>
    <p:sldId id="470" r:id="rId9"/>
    <p:sldId id="471" r:id="rId10"/>
    <p:sldId id="472" r:id="rId11"/>
    <p:sldId id="529" r:id="rId12"/>
    <p:sldId id="473" r:id="rId13"/>
    <p:sldId id="527" r:id="rId14"/>
    <p:sldId id="321" r:id="rId15"/>
    <p:sldId id="322" r:id="rId16"/>
    <p:sldId id="325" r:id="rId17"/>
    <p:sldId id="328" r:id="rId18"/>
    <p:sldId id="323" r:id="rId19"/>
    <p:sldId id="324" r:id="rId20"/>
    <p:sldId id="326" r:id="rId21"/>
    <p:sldId id="327" r:id="rId22"/>
    <p:sldId id="329" r:id="rId23"/>
    <p:sldId id="349" r:id="rId24"/>
    <p:sldId id="356" r:id="rId25"/>
    <p:sldId id="357" r:id="rId26"/>
    <p:sldId id="368" r:id="rId27"/>
    <p:sldId id="369" r:id="rId28"/>
    <p:sldId id="347" r:id="rId29"/>
    <p:sldId id="334" r:id="rId30"/>
    <p:sldId id="333" r:id="rId31"/>
    <p:sldId id="330" r:id="rId32"/>
    <p:sldId id="331" r:id="rId33"/>
    <p:sldId id="332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8" r:id="rId45"/>
    <p:sldId id="346" r:id="rId46"/>
    <p:sldId id="345" r:id="rId47"/>
    <p:sldId id="350" r:id="rId48"/>
    <p:sldId id="351" r:id="rId49"/>
    <p:sldId id="354" r:id="rId50"/>
    <p:sldId id="352" r:id="rId51"/>
    <p:sldId id="353" r:id="rId52"/>
    <p:sldId id="355" r:id="rId53"/>
    <p:sldId id="407" r:id="rId54"/>
    <p:sldId id="430" r:id="rId55"/>
    <p:sldId id="431" r:id="rId56"/>
    <p:sldId id="432" r:id="rId57"/>
    <p:sldId id="433" r:id="rId58"/>
    <p:sldId id="358" r:id="rId59"/>
    <p:sldId id="359" r:id="rId60"/>
    <p:sldId id="360" r:id="rId61"/>
    <p:sldId id="376" r:id="rId62"/>
    <p:sldId id="361" r:id="rId63"/>
    <p:sldId id="372" r:id="rId64"/>
    <p:sldId id="373" r:id="rId65"/>
    <p:sldId id="396" r:id="rId66"/>
    <p:sldId id="374" r:id="rId67"/>
    <p:sldId id="375" r:id="rId68"/>
    <p:sldId id="371" r:id="rId69"/>
    <p:sldId id="362" r:id="rId70"/>
    <p:sldId id="364" r:id="rId71"/>
    <p:sldId id="379" r:id="rId72"/>
    <p:sldId id="377" r:id="rId73"/>
    <p:sldId id="378" r:id="rId74"/>
    <p:sldId id="365" r:id="rId75"/>
    <p:sldId id="380" r:id="rId76"/>
    <p:sldId id="381" r:id="rId77"/>
    <p:sldId id="385" r:id="rId78"/>
    <p:sldId id="384" r:id="rId79"/>
    <p:sldId id="382" r:id="rId80"/>
    <p:sldId id="397" r:id="rId81"/>
    <p:sldId id="383" r:id="rId82"/>
    <p:sldId id="398" r:id="rId83"/>
    <p:sldId id="401" r:id="rId84"/>
    <p:sldId id="402" r:id="rId85"/>
    <p:sldId id="388" r:id="rId86"/>
    <p:sldId id="394" r:id="rId87"/>
    <p:sldId id="389" r:id="rId88"/>
    <p:sldId id="395" r:id="rId89"/>
    <p:sldId id="399" r:id="rId90"/>
    <p:sldId id="390" r:id="rId91"/>
    <p:sldId id="391" r:id="rId92"/>
    <p:sldId id="392" r:id="rId93"/>
    <p:sldId id="393" r:id="rId94"/>
    <p:sldId id="400" r:id="rId95"/>
    <p:sldId id="367" r:id="rId96"/>
    <p:sldId id="405" r:id="rId97"/>
    <p:sldId id="408" r:id="rId98"/>
    <p:sldId id="409" r:id="rId99"/>
    <p:sldId id="410" r:id="rId100"/>
    <p:sldId id="411" r:id="rId101"/>
    <p:sldId id="415" r:id="rId102"/>
    <p:sldId id="416" r:id="rId103"/>
    <p:sldId id="427" r:id="rId104"/>
    <p:sldId id="428" r:id="rId105"/>
    <p:sldId id="420" r:id="rId106"/>
    <p:sldId id="429" r:id="rId107"/>
    <p:sldId id="426" r:id="rId108"/>
    <p:sldId id="412" r:id="rId109"/>
    <p:sldId id="413" r:id="rId110"/>
    <p:sldId id="414" r:id="rId111"/>
    <p:sldId id="417" r:id="rId112"/>
    <p:sldId id="418" r:id="rId113"/>
    <p:sldId id="419" r:id="rId114"/>
    <p:sldId id="423" r:id="rId115"/>
    <p:sldId id="424" r:id="rId116"/>
    <p:sldId id="425" r:id="rId117"/>
    <p:sldId id="406" r:id="rId118"/>
    <p:sldId id="439" r:id="rId119"/>
    <p:sldId id="437" r:id="rId120"/>
    <p:sldId id="438" r:id="rId121"/>
    <p:sldId id="436" r:id="rId122"/>
    <p:sldId id="441" r:id="rId123"/>
    <p:sldId id="443" r:id="rId124"/>
    <p:sldId id="442" r:id="rId125"/>
    <p:sldId id="444" r:id="rId126"/>
    <p:sldId id="454" r:id="rId127"/>
    <p:sldId id="445" r:id="rId128"/>
    <p:sldId id="448" r:id="rId129"/>
    <p:sldId id="494" r:id="rId130"/>
    <p:sldId id="450" r:id="rId131"/>
    <p:sldId id="491" r:id="rId132"/>
    <p:sldId id="492" r:id="rId133"/>
    <p:sldId id="493" r:id="rId134"/>
    <p:sldId id="447" r:id="rId135"/>
    <p:sldId id="446" r:id="rId136"/>
    <p:sldId id="476" r:id="rId137"/>
    <p:sldId id="523" r:id="rId138"/>
    <p:sldId id="524" r:id="rId139"/>
    <p:sldId id="451" r:id="rId140"/>
    <p:sldId id="453" r:id="rId141"/>
    <p:sldId id="434" r:id="rId142"/>
    <p:sldId id="462" r:id="rId143"/>
    <p:sldId id="463" r:id="rId144"/>
    <p:sldId id="464" r:id="rId145"/>
    <p:sldId id="455" r:id="rId146"/>
    <p:sldId id="456" r:id="rId147"/>
    <p:sldId id="458" r:id="rId148"/>
    <p:sldId id="460" r:id="rId149"/>
    <p:sldId id="461" r:id="rId150"/>
    <p:sldId id="459" r:id="rId151"/>
    <p:sldId id="435" r:id="rId152"/>
    <p:sldId id="477" r:id="rId153"/>
    <p:sldId id="478" r:id="rId154"/>
    <p:sldId id="480" r:id="rId155"/>
    <p:sldId id="481" r:id="rId156"/>
    <p:sldId id="482" r:id="rId157"/>
    <p:sldId id="483" r:id="rId158"/>
    <p:sldId id="499" r:id="rId159"/>
    <p:sldId id="500" r:id="rId16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7CD"/>
    <a:srgbClr val="FDECE9"/>
    <a:srgbClr val="EA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307BC3-BA3E-E393-AE0A-4B3D1FC8F961}" v="290" dt="2025-04-01T17:48:09.810"/>
    <p1510:client id="{FFE197B5-4A11-BC86-E11A-7863056DE3AF}" v="21" dt="2025-04-01T17:52:12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presProps" Target="presProps.xml"/><Relationship Id="rId16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microsoft.com/office/2016/11/relationships/changesInfo" Target="changesInfos/changesInfo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s Guerrero Tomé" userId="efd7d1cb-5997-43f9-95f4-5e31d914ebbb" providerId="ADAL" clId="{A909A521-3808-0F48-A475-DACFF4D69450}"/>
    <pc:docChg chg="modSld">
      <pc:chgData name="Carlos Guerrero Tomé" userId="efd7d1cb-5997-43f9-95f4-5e31d914ebbb" providerId="ADAL" clId="{A909A521-3808-0F48-A475-DACFF4D69450}" dt="2020-10-05T07:25:04.546" v="5" actId="6549"/>
      <pc:docMkLst>
        <pc:docMk/>
      </pc:docMkLst>
      <pc:sldChg chg="modSp mod">
        <pc:chgData name="Carlos Guerrero Tomé" userId="efd7d1cb-5997-43f9-95f4-5e31d914ebbb" providerId="ADAL" clId="{A909A521-3808-0F48-A475-DACFF4D69450}" dt="2020-10-05T07:25:00.506" v="2" actId="6549"/>
        <pc:sldMkLst>
          <pc:docMk/>
          <pc:sldMk cId="1481516055" sldId="368"/>
        </pc:sldMkLst>
        <pc:spChg chg="mod">
          <ac:chgData name="Carlos Guerrero Tomé" userId="efd7d1cb-5997-43f9-95f4-5e31d914ebbb" providerId="ADAL" clId="{A909A521-3808-0F48-A475-DACFF4D69450}" dt="2020-10-05T07:25:00.506" v="2" actId="6549"/>
          <ac:spMkLst>
            <pc:docMk/>
            <pc:sldMk cId="1481516055" sldId="368"/>
            <ac:spMk id="4" creationId="{A9174DC6-3BF4-0A41-8DAB-BD92B7529A11}"/>
          </ac:spMkLst>
        </pc:spChg>
      </pc:sldChg>
      <pc:sldChg chg="modSp mod">
        <pc:chgData name="Carlos Guerrero Tomé" userId="efd7d1cb-5997-43f9-95f4-5e31d914ebbb" providerId="ADAL" clId="{A909A521-3808-0F48-A475-DACFF4D69450}" dt="2020-10-05T07:25:04.546" v="5" actId="6549"/>
        <pc:sldMkLst>
          <pc:docMk/>
          <pc:sldMk cId="2052179921" sldId="369"/>
        </pc:sldMkLst>
        <pc:spChg chg="mod">
          <ac:chgData name="Carlos Guerrero Tomé" userId="efd7d1cb-5997-43f9-95f4-5e31d914ebbb" providerId="ADAL" clId="{A909A521-3808-0F48-A475-DACFF4D69450}" dt="2020-10-05T07:25:04.546" v="5" actId="6549"/>
          <ac:spMkLst>
            <pc:docMk/>
            <pc:sldMk cId="2052179921" sldId="369"/>
            <ac:spMk id="4" creationId="{A9174DC6-3BF4-0A41-8DAB-BD92B7529A11}"/>
          </ac:spMkLst>
        </pc:spChg>
      </pc:sldChg>
    </pc:docChg>
  </pc:docChgLst>
  <pc:docChgLst>
    <pc:chgData name="Carlos Guerrero Tomé" userId="S::cgt632@id.uib.eu::efd7d1cb-5997-43f9-95f4-5e31d914ebbb" providerId="AD" clId="Web-{78307BC3-BA3E-E393-AE0A-4B3D1FC8F961}"/>
    <pc:docChg chg="delSld modSld">
      <pc:chgData name="Carlos Guerrero Tomé" userId="S::cgt632@id.uib.eu::efd7d1cb-5997-43f9-95f4-5e31d914ebbb" providerId="AD" clId="Web-{78307BC3-BA3E-E393-AE0A-4B3D1FC8F961}" dt="2025-04-01T17:48:09.810" v="234"/>
      <pc:docMkLst>
        <pc:docMk/>
      </pc:docMkLst>
      <pc:sldChg chg="del">
        <pc:chgData name="Carlos Guerrero Tomé" userId="S::cgt632@id.uib.eu::efd7d1cb-5997-43f9-95f4-5e31d914ebbb" providerId="AD" clId="Web-{78307BC3-BA3E-E393-AE0A-4B3D1FC8F961}" dt="2025-04-01T17:48:09.810" v="233"/>
        <pc:sldMkLst>
          <pc:docMk/>
          <pc:sldMk cId="3425476742" sldId="484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32"/>
        <pc:sldMkLst>
          <pc:docMk/>
          <pc:sldMk cId="1731175123" sldId="485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31"/>
        <pc:sldMkLst>
          <pc:docMk/>
          <pc:sldMk cId="1646657717" sldId="486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810" v="234"/>
        <pc:sldMkLst>
          <pc:docMk/>
          <pc:sldMk cId="4061482756" sldId="487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30"/>
        <pc:sldMkLst>
          <pc:docMk/>
          <pc:sldMk cId="3115684131" sldId="488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9"/>
        <pc:sldMkLst>
          <pc:docMk/>
          <pc:sldMk cId="39762445" sldId="489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8"/>
        <pc:sldMkLst>
          <pc:docMk/>
          <pc:sldMk cId="3699342732" sldId="490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7"/>
        <pc:sldMkLst>
          <pc:docMk/>
          <pc:sldMk cId="1747567558" sldId="495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6"/>
        <pc:sldMkLst>
          <pc:docMk/>
          <pc:sldMk cId="356388659" sldId="496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5"/>
        <pc:sldMkLst>
          <pc:docMk/>
          <pc:sldMk cId="4075819337" sldId="497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4"/>
        <pc:sldMkLst>
          <pc:docMk/>
          <pc:sldMk cId="109022414" sldId="501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3"/>
        <pc:sldMkLst>
          <pc:docMk/>
          <pc:sldMk cId="2653535474" sldId="502"/>
        </pc:sldMkLst>
      </pc:sldChg>
      <pc:sldChg chg="del">
        <pc:chgData name="Carlos Guerrero Tomé" userId="S::cgt632@id.uib.eu::efd7d1cb-5997-43f9-95f4-5e31d914ebbb" providerId="AD" clId="Web-{78307BC3-BA3E-E393-AE0A-4B3D1FC8F961}" dt="2025-04-01T17:48:09.794" v="222"/>
        <pc:sldMkLst>
          <pc:docMk/>
          <pc:sldMk cId="3074120283" sldId="503"/>
        </pc:sldMkLst>
      </pc:sldChg>
      <pc:sldChg chg="delSp modSp del">
        <pc:chgData name="Carlos Guerrero Tomé" userId="S::cgt632@id.uib.eu::efd7d1cb-5997-43f9-95f4-5e31d914ebbb" providerId="AD" clId="Web-{78307BC3-BA3E-E393-AE0A-4B3D1FC8F961}" dt="2025-04-01T17:44:55.929" v="220"/>
        <pc:sldMkLst>
          <pc:docMk/>
          <pc:sldMk cId="1193472448" sldId="504"/>
        </pc:sldMkLst>
        <pc:graphicFrameChg chg="del">
          <ac:chgData name="Carlos Guerrero Tomé" userId="S::cgt632@id.uib.eu::efd7d1cb-5997-43f9-95f4-5e31d914ebbb" providerId="AD" clId="Web-{78307BC3-BA3E-E393-AE0A-4B3D1FC8F961}" dt="2025-04-01T17:38:10.542" v="117"/>
          <ac:graphicFrameMkLst>
            <pc:docMk/>
            <pc:sldMk cId="1193472448" sldId="504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33.515" v="167"/>
          <ac:graphicFrameMkLst>
            <pc:docMk/>
            <pc:sldMk cId="1193472448" sldId="504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07.229" v="115"/>
          <ac:graphicFrameMkLst>
            <pc:docMk/>
            <pc:sldMk cId="1193472448" sldId="504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09.057" v="116"/>
          <ac:graphicFrameMkLst>
            <pc:docMk/>
            <pc:sldMk cId="1193472448" sldId="504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51.288" v="219"/>
        <pc:sldMkLst>
          <pc:docMk/>
          <pc:sldMk cId="2066176305" sldId="505"/>
        </pc:sldMkLst>
        <pc:graphicFrameChg chg="del">
          <ac:chgData name="Carlos Guerrero Tomé" userId="S::cgt632@id.uib.eu::efd7d1cb-5997-43f9-95f4-5e31d914ebbb" providerId="AD" clId="Web-{78307BC3-BA3E-E393-AE0A-4B3D1FC8F961}" dt="2025-04-01T17:38:24.089" v="121"/>
          <ac:graphicFrameMkLst>
            <pc:docMk/>
            <pc:sldMk cId="2066176305" sldId="505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38.015" v="169"/>
          <ac:graphicFrameMkLst>
            <pc:docMk/>
            <pc:sldMk cId="2066176305" sldId="505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20.745" v="119"/>
          <ac:graphicFrameMkLst>
            <pc:docMk/>
            <pc:sldMk cId="2066176305" sldId="505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22.136" v="120"/>
          <ac:graphicFrameMkLst>
            <pc:docMk/>
            <pc:sldMk cId="2066176305" sldId="505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47.460" v="218"/>
        <pc:sldMkLst>
          <pc:docMk/>
          <pc:sldMk cId="3536609836" sldId="506"/>
        </pc:sldMkLst>
        <pc:graphicFrameChg chg="del">
          <ac:chgData name="Carlos Guerrero Tomé" userId="S::cgt632@id.uib.eu::efd7d1cb-5997-43f9-95f4-5e31d914ebbb" providerId="AD" clId="Web-{78307BC3-BA3E-E393-AE0A-4B3D1FC8F961}" dt="2025-04-01T17:38:33.886" v="123"/>
          <ac:graphicFrameMkLst>
            <pc:docMk/>
            <pc:sldMk cId="3536609836" sldId="506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44.937" v="171"/>
          <ac:graphicFrameMkLst>
            <pc:docMk/>
            <pc:sldMk cId="3536609836" sldId="506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31.980" v="122"/>
          <ac:graphicFrameMkLst>
            <pc:docMk/>
            <pc:sldMk cId="3536609836" sldId="506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35.308" v="124"/>
          <ac:graphicFrameMkLst>
            <pc:docMk/>
            <pc:sldMk cId="3536609836" sldId="506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43.960" v="217"/>
        <pc:sldMkLst>
          <pc:docMk/>
          <pc:sldMk cId="2864173706" sldId="507"/>
        </pc:sldMkLst>
        <pc:graphicFrameChg chg="del">
          <ac:chgData name="Carlos Guerrero Tomé" userId="S::cgt632@id.uib.eu::efd7d1cb-5997-43f9-95f4-5e31d914ebbb" providerId="AD" clId="Web-{78307BC3-BA3E-E393-AE0A-4B3D1FC8F961}" dt="2025-04-01T17:38:43.121" v="127"/>
          <ac:graphicFrameMkLst>
            <pc:docMk/>
            <pc:sldMk cId="2864173706" sldId="507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51.453" v="173"/>
          <ac:graphicFrameMkLst>
            <pc:docMk/>
            <pc:sldMk cId="2864173706" sldId="507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40.777" v="125"/>
          <ac:graphicFrameMkLst>
            <pc:docMk/>
            <pc:sldMk cId="2864173706" sldId="507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41.918" v="126"/>
          <ac:graphicFrameMkLst>
            <pc:docMk/>
            <pc:sldMk cId="2864173706" sldId="507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41.960" v="216"/>
        <pc:sldMkLst>
          <pc:docMk/>
          <pc:sldMk cId="1683356444" sldId="508"/>
        </pc:sldMkLst>
        <pc:graphicFrameChg chg="del">
          <ac:chgData name="Carlos Guerrero Tomé" userId="S::cgt632@id.uib.eu::efd7d1cb-5997-43f9-95f4-5e31d914ebbb" providerId="AD" clId="Web-{78307BC3-BA3E-E393-AE0A-4B3D1FC8F961}" dt="2025-04-01T17:38:52.215" v="130"/>
          <ac:graphicFrameMkLst>
            <pc:docMk/>
            <pc:sldMk cId="1683356444" sldId="508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55.547" v="175"/>
          <ac:graphicFrameMkLst>
            <pc:docMk/>
            <pc:sldMk cId="1683356444" sldId="508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49.168" v="128"/>
          <ac:graphicFrameMkLst>
            <pc:docMk/>
            <pc:sldMk cId="1683356444" sldId="508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50.699" v="129"/>
          <ac:graphicFrameMkLst>
            <pc:docMk/>
            <pc:sldMk cId="1683356444" sldId="508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38.975" v="215"/>
        <pc:sldMkLst>
          <pc:docMk/>
          <pc:sldMk cId="2153338766" sldId="509"/>
        </pc:sldMkLst>
        <pc:graphicFrameChg chg="del">
          <ac:chgData name="Carlos Guerrero Tomé" userId="S::cgt632@id.uib.eu::efd7d1cb-5997-43f9-95f4-5e31d914ebbb" providerId="AD" clId="Web-{78307BC3-BA3E-E393-AE0A-4B3D1FC8F961}" dt="2025-04-01T17:39:03.309" v="134"/>
          <ac:graphicFrameMkLst>
            <pc:docMk/>
            <pc:sldMk cId="2153338766" sldId="509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01.969" v="177"/>
          <ac:graphicFrameMkLst>
            <pc:docMk/>
            <pc:sldMk cId="2153338766" sldId="509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00.293" v="132"/>
          <ac:graphicFrameMkLst>
            <pc:docMk/>
            <pc:sldMk cId="2153338766" sldId="509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01.809" v="133"/>
          <ac:graphicFrameMkLst>
            <pc:docMk/>
            <pc:sldMk cId="2153338766" sldId="509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31.413" v="214"/>
        <pc:sldMkLst>
          <pc:docMk/>
          <pc:sldMk cId="3629119019" sldId="510"/>
        </pc:sldMkLst>
        <pc:graphicFrameChg chg="del">
          <ac:chgData name="Carlos Guerrero Tomé" userId="S::cgt632@id.uib.eu::efd7d1cb-5997-43f9-95f4-5e31d914ebbb" providerId="AD" clId="Web-{78307BC3-BA3E-E393-AE0A-4B3D1FC8F961}" dt="2025-04-01T17:39:15.263" v="137"/>
          <ac:graphicFrameMkLst>
            <pc:docMk/>
            <pc:sldMk cId="3629119019" sldId="510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12.204" v="185"/>
          <ac:graphicFrameMkLst>
            <pc:docMk/>
            <pc:sldMk cId="3629119019" sldId="510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12.716" v="135"/>
          <ac:graphicFrameMkLst>
            <pc:docMk/>
            <pc:sldMk cId="3629119019" sldId="510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14.091" v="136"/>
          <ac:graphicFrameMkLst>
            <pc:docMk/>
            <pc:sldMk cId="3629119019" sldId="510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28.475" v="213"/>
        <pc:sldMkLst>
          <pc:docMk/>
          <pc:sldMk cId="180480805" sldId="511"/>
        </pc:sldMkLst>
        <pc:graphicFrameChg chg="del">
          <ac:chgData name="Carlos Guerrero Tomé" userId="S::cgt632@id.uib.eu::efd7d1cb-5997-43f9-95f4-5e31d914ebbb" providerId="AD" clId="Web-{78307BC3-BA3E-E393-AE0A-4B3D1FC8F961}" dt="2025-04-01T17:39:23.013" v="140"/>
          <ac:graphicFrameMkLst>
            <pc:docMk/>
            <pc:sldMk cId="180480805" sldId="511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16.407" v="189"/>
          <ac:graphicFrameMkLst>
            <pc:docMk/>
            <pc:sldMk cId="180480805" sldId="511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20.216" v="138"/>
          <ac:graphicFrameMkLst>
            <pc:docMk/>
            <pc:sldMk cId="180480805" sldId="511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21.638" v="139"/>
          <ac:graphicFrameMkLst>
            <pc:docMk/>
            <pc:sldMk cId="180480805" sldId="511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24.288" v="212"/>
        <pc:sldMkLst>
          <pc:docMk/>
          <pc:sldMk cId="1339248125" sldId="512"/>
        </pc:sldMkLst>
        <pc:graphicFrameChg chg="del">
          <ac:chgData name="Carlos Guerrero Tomé" userId="S::cgt632@id.uib.eu::efd7d1cb-5997-43f9-95f4-5e31d914ebbb" providerId="AD" clId="Web-{78307BC3-BA3E-E393-AE0A-4B3D1FC8F961}" dt="2025-04-01T17:39:32.732" v="143"/>
          <ac:graphicFrameMkLst>
            <pc:docMk/>
            <pc:sldMk cId="1339248125" sldId="512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22.110" v="191"/>
          <ac:graphicFrameMkLst>
            <pc:docMk/>
            <pc:sldMk cId="1339248125" sldId="512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29.388" v="141"/>
          <ac:graphicFrameMkLst>
            <pc:docMk/>
            <pc:sldMk cId="1339248125" sldId="512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31.169" v="142"/>
          <ac:graphicFrameMkLst>
            <pc:docMk/>
            <pc:sldMk cId="1339248125" sldId="512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20.725" v="211"/>
        <pc:sldMkLst>
          <pc:docMk/>
          <pc:sldMk cId="2678899567" sldId="513"/>
        </pc:sldMkLst>
        <pc:graphicFrameChg chg="del">
          <ac:chgData name="Carlos Guerrero Tomé" userId="S::cgt632@id.uib.eu::efd7d1cb-5997-43f9-95f4-5e31d914ebbb" providerId="AD" clId="Web-{78307BC3-BA3E-E393-AE0A-4B3D1FC8F961}" dt="2025-04-01T17:39:41.732" v="146"/>
          <ac:graphicFrameMkLst>
            <pc:docMk/>
            <pc:sldMk cId="2678899567" sldId="513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26.204" v="195"/>
          <ac:graphicFrameMkLst>
            <pc:docMk/>
            <pc:sldMk cId="2678899567" sldId="513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37.935" v="144"/>
          <ac:graphicFrameMkLst>
            <pc:docMk/>
            <pc:sldMk cId="2678899567" sldId="513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39.201" v="145"/>
          <ac:graphicFrameMkLst>
            <pc:docMk/>
            <pc:sldMk cId="2678899567" sldId="513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18.569" v="210"/>
        <pc:sldMkLst>
          <pc:docMk/>
          <pc:sldMk cId="3919571971" sldId="514"/>
        </pc:sldMkLst>
        <pc:graphicFrameChg chg="del">
          <ac:chgData name="Carlos Guerrero Tomé" userId="S::cgt632@id.uib.eu::efd7d1cb-5997-43f9-95f4-5e31d914ebbb" providerId="AD" clId="Web-{78307BC3-BA3E-E393-AE0A-4B3D1FC8F961}" dt="2025-04-01T17:39:49.248" v="149"/>
          <ac:graphicFrameMkLst>
            <pc:docMk/>
            <pc:sldMk cId="3919571971" sldId="514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30.345" v="197"/>
          <ac:graphicFrameMkLst>
            <pc:docMk/>
            <pc:sldMk cId="3919571971" sldId="514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46.420" v="147"/>
          <ac:graphicFrameMkLst>
            <pc:docMk/>
            <pc:sldMk cId="3919571971" sldId="514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47.748" v="148"/>
          <ac:graphicFrameMkLst>
            <pc:docMk/>
            <pc:sldMk cId="3919571971" sldId="514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05.896" v="209"/>
        <pc:sldMkLst>
          <pc:docMk/>
          <pc:sldMk cId="1704841618" sldId="515"/>
        </pc:sldMkLst>
        <pc:graphicFrameChg chg="del">
          <ac:chgData name="Carlos Guerrero Tomé" userId="S::cgt632@id.uib.eu::efd7d1cb-5997-43f9-95f4-5e31d914ebbb" providerId="AD" clId="Web-{78307BC3-BA3E-E393-AE0A-4B3D1FC8F961}" dt="2025-04-01T17:39:56.498" v="152"/>
          <ac:graphicFrameMkLst>
            <pc:docMk/>
            <pc:sldMk cId="1704841618" sldId="515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35.173" v="199"/>
          <ac:graphicFrameMkLst>
            <pc:docMk/>
            <pc:sldMk cId="1704841618" sldId="515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53.764" v="150"/>
          <ac:graphicFrameMkLst>
            <pc:docMk/>
            <pc:sldMk cId="1704841618" sldId="515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9:55.139" v="151"/>
          <ac:graphicFrameMkLst>
            <pc:docMk/>
            <pc:sldMk cId="1704841618" sldId="515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02.974" v="208"/>
        <pc:sldMkLst>
          <pc:docMk/>
          <pc:sldMk cId="1888125465" sldId="516"/>
        </pc:sldMkLst>
        <pc:graphicFrameChg chg="del">
          <ac:chgData name="Carlos Guerrero Tomé" userId="S::cgt632@id.uib.eu::efd7d1cb-5997-43f9-95f4-5e31d914ebbb" providerId="AD" clId="Web-{78307BC3-BA3E-E393-AE0A-4B3D1FC8F961}" dt="2025-04-01T17:40:04.295" v="155"/>
          <ac:graphicFrameMkLst>
            <pc:docMk/>
            <pc:sldMk cId="1888125465" sldId="516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39.736" v="201"/>
          <ac:graphicFrameMkLst>
            <pc:docMk/>
            <pc:sldMk cId="1888125465" sldId="516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01.780" v="153"/>
          <ac:graphicFrameMkLst>
            <pc:docMk/>
            <pc:sldMk cId="1888125465" sldId="516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03.139" v="154"/>
          <ac:graphicFrameMkLst>
            <pc:docMk/>
            <pc:sldMk cId="1888125465" sldId="516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4:00.318" v="207"/>
        <pc:sldMkLst>
          <pc:docMk/>
          <pc:sldMk cId="492152766" sldId="517"/>
        </pc:sldMkLst>
        <pc:graphicFrameChg chg="del">
          <ac:chgData name="Carlos Guerrero Tomé" userId="S::cgt632@id.uib.eu::efd7d1cb-5997-43f9-95f4-5e31d914ebbb" providerId="AD" clId="Web-{78307BC3-BA3E-E393-AE0A-4B3D1FC8F961}" dt="2025-04-01T17:40:11.155" v="158"/>
          <ac:graphicFrameMkLst>
            <pc:docMk/>
            <pc:sldMk cId="492152766" sldId="517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44.642" v="203"/>
          <ac:graphicFrameMkLst>
            <pc:docMk/>
            <pc:sldMk cId="492152766" sldId="517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08.124" v="156"/>
          <ac:graphicFrameMkLst>
            <pc:docMk/>
            <pc:sldMk cId="492152766" sldId="517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09.905" v="157"/>
          <ac:graphicFrameMkLst>
            <pc:docMk/>
            <pc:sldMk cId="492152766" sldId="517"/>
            <ac:graphicFrameMk id="7" creationId="{3270E29C-6319-3549-859A-22C6A4D5E8D3}"/>
          </ac:graphicFrameMkLst>
        </pc:graphicFrameChg>
      </pc:sldChg>
      <pc:sldChg chg="del">
        <pc:chgData name="Carlos Guerrero Tomé" userId="S::cgt632@id.uib.eu::efd7d1cb-5997-43f9-95f4-5e31d914ebbb" providerId="AD" clId="Web-{78307BC3-BA3E-E393-AE0A-4B3D1FC8F961}" dt="2025-04-01T17:38:15.479" v="118"/>
        <pc:sldMkLst>
          <pc:docMk/>
          <pc:sldMk cId="2193964986" sldId="518"/>
        </pc:sldMkLst>
      </pc:sldChg>
      <pc:sldChg chg="del">
        <pc:chgData name="Carlos Guerrero Tomé" userId="S::cgt632@id.uib.eu::efd7d1cb-5997-43f9-95f4-5e31d914ebbb" providerId="AD" clId="Web-{78307BC3-BA3E-E393-AE0A-4B3D1FC8F961}" dt="2025-04-01T17:38:57.824" v="131"/>
        <pc:sldMkLst>
          <pc:docMk/>
          <pc:sldMk cId="1347685718" sldId="519"/>
        </pc:sldMkLst>
      </pc:sldChg>
      <pc:sldChg chg="delSp modSp del">
        <pc:chgData name="Carlos Guerrero Tomé" userId="S::cgt632@id.uib.eu::efd7d1cb-5997-43f9-95f4-5e31d914ebbb" providerId="AD" clId="Web-{78307BC3-BA3E-E393-AE0A-4B3D1FC8F961}" dt="2025-04-01T17:44:58.773" v="221"/>
        <pc:sldMkLst>
          <pc:docMk/>
          <pc:sldMk cId="2448644145" sldId="520"/>
        </pc:sldMkLst>
        <pc:graphicFrameChg chg="del">
          <ac:chgData name="Carlos Guerrero Tomé" userId="S::cgt632@id.uib.eu::efd7d1cb-5997-43f9-95f4-5e31d914ebbb" providerId="AD" clId="Web-{78307BC3-BA3E-E393-AE0A-4B3D1FC8F961}" dt="2025-04-01T17:37:59.135" v="113"/>
          <ac:graphicFrameMkLst>
            <pc:docMk/>
            <pc:sldMk cId="2448644145" sldId="520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0:27.593" v="165"/>
          <ac:graphicFrameMkLst>
            <pc:docMk/>
            <pc:sldMk cId="2448644145" sldId="520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7:56.979" v="112"/>
          <ac:graphicFrameMkLst>
            <pc:docMk/>
            <pc:sldMk cId="2448644145" sldId="520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38:00.510" v="114"/>
          <ac:graphicFrameMkLst>
            <pc:docMk/>
            <pc:sldMk cId="2448644145" sldId="520"/>
            <ac:graphicFrameMk id="7" creationId="{3270E29C-6319-3549-859A-22C6A4D5E8D3}"/>
          </ac:graphicFrameMkLst>
        </pc:graphicFrameChg>
      </pc:sldChg>
      <pc:sldChg chg="delSp modSp del">
        <pc:chgData name="Carlos Guerrero Tomé" userId="S::cgt632@id.uib.eu::efd7d1cb-5997-43f9-95f4-5e31d914ebbb" providerId="AD" clId="Web-{78307BC3-BA3E-E393-AE0A-4B3D1FC8F961}" dt="2025-04-01T17:43:52.240" v="206"/>
        <pc:sldMkLst>
          <pc:docMk/>
          <pc:sldMk cId="3178572165" sldId="521"/>
        </pc:sldMkLst>
        <pc:graphicFrameChg chg="del">
          <ac:chgData name="Carlos Guerrero Tomé" userId="S::cgt632@id.uib.eu::efd7d1cb-5997-43f9-95f4-5e31d914ebbb" providerId="AD" clId="Web-{78307BC3-BA3E-E393-AE0A-4B3D1FC8F961}" dt="2025-04-01T17:40:18.483" v="161"/>
          <ac:graphicFrameMkLst>
            <pc:docMk/>
            <pc:sldMk cId="3178572165" sldId="521"/>
            <ac:graphicFrameMk id="4" creationId="{989CF641-D6C1-5D4C-A1F5-BD3E6F12CD15}"/>
          </ac:graphicFrameMkLst>
        </pc:graphicFrameChg>
        <pc:graphicFrameChg chg="mod modGraphic">
          <ac:chgData name="Carlos Guerrero Tomé" userId="S::cgt632@id.uib.eu::efd7d1cb-5997-43f9-95f4-5e31d914ebbb" providerId="AD" clId="Web-{78307BC3-BA3E-E393-AE0A-4B3D1FC8F961}" dt="2025-04-01T17:41:50.798" v="205"/>
          <ac:graphicFrameMkLst>
            <pc:docMk/>
            <pc:sldMk cId="3178572165" sldId="521"/>
            <ac:graphicFrameMk id="5" creationId="{D9ED6C21-CFC0-CB45-A279-C5EA6ECAF38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15.639" v="159"/>
          <ac:graphicFrameMkLst>
            <pc:docMk/>
            <pc:sldMk cId="3178572165" sldId="521"/>
            <ac:graphicFrameMk id="6" creationId="{C90DD782-FA80-1B40-A5C7-18ABE390219E}"/>
          </ac:graphicFrameMkLst>
        </pc:graphicFrameChg>
        <pc:graphicFrameChg chg="del">
          <ac:chgData name="Carlos Guerrero Tomé" userId="S::cgt632@id.uib.eu::efd7d1cb-5997-43f9-95f4-5e31d914ebbb" providerId="AD" clId="Web-{78307BC3-BA3E-E393-AE0A-4B3D1FC8F961}" dt="2025-04-01T17:40:17.061" v="160"/>
          <ac:graphicFrameMkLst>
            <pc:docMk/>
            <pc:sldMk cId="3178572165" sldId="521"/>
            <ac:graphicFrameMk id="7" creationId="{3270E29C-6319-3549-859A-22C6A4D5E8D3}"/>
          </ac:graphicFrameMkLst>
        </pc:graphicFrameChg>
      </pc:sldChg>
      <pc:sldChg chg="delSp modSp">
        <pc:chgData name="Carlos Guerrero Tomé" userId="S::cgt632@id.uib.eu::efd7d1cb-5997-43f9-95f4-5e31d914ebbb" providerId="AD" clId="Web-{78307BC3-BA3E-E393-AE0A-4B3D1FC8F961}" dt="2025-04-01T17:37:28.197" v="111" actId="1076"/>
        <pc:sldMkLst>
          <pc:docMk/>
          <pc:sldMk cId="3537989989" sldId="522"/>
        </pc:sldMkLst>
        <pc:spChg chg="del">
          <ac:chgData name="Carlos Guerrero Tomé" userId="S::cgt632@id.uib.eu::efd7d1cb-5997-43f9-95f4-5e31d914ebbb" providerId="AD" clId="Web-{78307BC3-BA3E-E393-AE0A-4B3D1FC8F961}" dt="2025-04-01T17:36:05.272" v="0"/>
          <ac:spMkLst>
            <pc:docMk/>
            <pc:sldMk cId="3537989989" sldId="522"/>
            <ac:spMk id="2" creationId="{04D5275D-FE57-5B42-821F-DA3E4239E40C}"/>
          </ac:spMkLst>
        </pc:spChg>
        <pc:graphicFrameChg chg="mod modGraphic">
          <ac:chgData name="Carlos Guerrero Tomé" userId="S::cgt632@id.uib.eu::efd7d1cb-5997-43f9-95f4-5e31d914ebbb" providerId="AD" clId="Web-{78307BC3-BA3E-E393-AE0A-4B3D1FC8F961}" dt="2025-04-01T17:37:28.197" v="111" actId="1076"/>
          <ac:graphicFrameMkLst>
            <pc:docMk/>
            <pc:sldMk cId="3537989989" sldId="522"/>
            <ac:graphicFrameMk id="4" creationId="{BF439611-D4E6-7B4E-98BE-99BB2FD396B2}"/>
          </ac:graphicFrameMkLst>
        </pc:graphicFrameChg>
      </pc:sldChg>
      <pc:sldChg chg="del">
        <pc:chgData name="Carlos Guerrero Tomé" userId="S::cgt632@id.uib.eu::efd7d1cb-5997-43f9-95f4-5e31d914ebbb" providerId="AD" clId="Web-{78307BC3-BA3E-E393-AE0A-4B3D1FC8F961}" dt="2025-04-01T17:36:46.977" v="91"/>
        <pc:sldMkLst>
          <pc:docMk/>
          <pc:sldMk cId="2988357208" sldId="531"/>
        </pc:sldMkLst>
      </pc:sldChg>
    </pc:docChg>
  </pc:docChgLst>
  <pc:docChgLst>
    <pc:chgData name="Carlos Guerrero Tomé" userId="efd7d1cb-5997-43f9-95f4-5e31d914ebbb" providerId="ADAL" clId="{5442FE10-5C87-E745-9B77-33C1D3370794}"/>
    <pc:docChg chg="modSld">
      <pc:chgData name="Carlos Guerrero Tomé" userId="efd7d1cb-5997-43f9-95f4-5e31d914ebbb" providerId="ADAL" clId="{5442FE10-5C87-E745-9B77-33C1D3370794}" dt="2021-03-25T18:44:40.125" v="41" actId="20577"/>
      <pc:docMkLst>
        <pc:docMk/>
      </pc:docMkLst>
      <pc:sldChg chg="modSp mod">
        <pc:chgData name="Carlos Guerrero Tomé" userId="efd7d1cb-5997-43f9-95f4-5e31d914ebbb" providerId="ADAL" clId="{5442FE10-5C87-E745-9B77-33C1D3370794}" dt="2021-03-25T18:44:40.125" v="41" actId="20577"/>
        <pc:sldMkLst>
          <pc:docMk/>
          <pc:sldMk cId="3423539638" sldId="526"/>
        </pc:sldMkLst>
        <pc:spChg chg="mod">
          <ac:chgData name="Carlos Guerrero Tomé" userId="efd7d1cb-5997-43f9-95f4-5e31d914ebbb" providerId="ADAL" clId="{5442FE10-5C87-E745-9B77-33C1D3370794}" dt="2021-03-25T18:44:40.125" v="41" actId="20577"/>
          <ac:spMkLst>
            <pc:docMk/>
            <pc:sldMk cId="3423539638" sldId="526"/>
            <ac:spMk id="2" creationId="{FCF8AC6E-2D1B-9242-B9CA-136A67C837FF}"/>
          </ac:spMkLst>
        </pc:spChg>
      </pc:sldChg>
    </pc:docChg>
  </pc:docChgLst>
  <pc:docChgLst>
    <pc:chgData name="Carlos Guerrero Tomé" userId="S::cgt632@id.uib.eu::efd7d1cb-5997-43f9-95f4-5e31d914ebbb" providerId="AD" clId="Web-{FFE197B5-4A11-BC86-E11A-7863056DE3AF}"/>
    <pc:docChg chg="modSld">
      <pc:chgData name="Carlos Guerrero Tomé" userId="S::cgt632@id.uib.eu::efd7d1cb-5997-43f9-95f4-5e31d914ebbb" providerId="AD" clId="Web-{FFE197B5-4A11-BC86-E11A-7863056DE3AF}" dt="2025-04-01T17:52:11.610" v="16"/>
      <pc:docMkLst>
        <pc:docMk/>
      </pc:docMkLst>
      <pc:sldChg chg="modSp">
        <pc:chgData name="Carlos Guerrero Tomé" userId="S::cgt632@id.uib.eu::efd7d1cb-5997-43f9-95f4-5e31d914ebbb" providerId="AD" clId="Web-{FFE197B5-4A11-BC86-E11A-7863056DE3AF}" dt="2025-04-01T17:52:11.610" v="16"/>
        <pc:sldMkLst>
          <pc:docMk/>
          <pc:sldMk cId="3537989989" sldId="522"/>
        </pc:sldMkLst>
        <pc:graphicFrameChg chg="mod modGraphic">
          <ac:chgData name="Carlos Guerrero Tomé" userId="S::cgt632@id.uib.eu::efd7d1cb-5997-43f9-95f4-5e31d914ebbb" providerId="AD" clId="Web-{FFE197B5-4A11-BC86-E11A-7863056DE3AF}" dt="2025-04-01T17:52:11.610" v="16"/>
          <ac:graphicFrameMkLst>
            <pc:docMk/>
            <pc:sldMk cId="3537989989" sldId="522"/>
            <ac:graphicFrameMk id="4" creationId="{BF439611-D4E6-7B4E-98BE-99BB2FD396B2}"/>
          </ac:graphicFrameMkLst>
        </pc:graphicFrameChg>
      </pc:sldChg>
    </pc:docChg>
  </pc:docChgLst>
  <pc:docChgLst>
    <pc:chgData name="Carlos Guerrero Tomé" userId="efd7d1cb-5997-43f9-95f4-5e31d914ebbb" providerId="ADAL" clId="{C2543AE2-8CE4-194D-862B-7BF9B64283B8}"/>
    <pc:docChg chg="modSld">
      <pc:chgData name="Carlos Guerrero Tomé" userId="efd7d1cb-5997-43f9-95f4-5e31d914ebbb" providerId="ADAL" clId="{C2543AE2-8CE4-194D-862B-7BF9B64283B8}" dt="2020-11-09T12:19:54.590" v="3" actId="20577"/>
      <pc:docMkLst>
        <pc:docMk/>
      </pc:docMkLst>
      <pc:sldChg chg="modSp mod">
        <pc:chgData name="Carlos Guerrero Tomé" userId="efd7d1cb-5997-43f9-95f4-5e31d914ebbb" providerId="ADAL" clId="{C2543AE2-8CE4-194D-862B-7BF9B64283B8}" dt="2020-11-09T12:19:54.590" v="3" actId="20577"/>
        <pc:sldMkLst>
          <pc:docMk/>
          <pc:sldMk cId="579759595" sldId="435"/>
        </pc:sldMkLst>
        <pc:graphicFrameChg chg="modGraphic">
          <ac:chgData name="Carlos Guerrero Tomé" userId="efd7d1cb-5997-43f9-95f4-5e31d914ebbb" providerId="ADAL" clId="{C2543AE2-8CE4-194D-862B-7BF9B64283B8}" dt="2020-11-09T12:19:54.590" v="3" actId="20577"/>
          <ac:graphicFrameMkLst>
            <pc:docMk/>
            <pc:sldMk cId="579759595" sldId="435"/>
            <ac:graphicFrameMk id="12" creationId="{B01BB6BA-1CC7-D743-933B-AD8B1B91D4FE}"/>
          </ac:graphicFrameMkLst>
        </pc:graphicFrameChg>
      </pc:sldChg>
    </pc:docChg>
  </pc:docChgLst>
  <pc:docChgLst>
    <pc:chgData name="Carlos Guerrero Tomé" userId="efd7d1cb-5997-43f9-95f4-5e31d914ebbb" providerId="ADAL" clId="{5359E97A-E33B-9A48-A6A7-4B9D0C9D77E1}"/>
    <pc:docChg chg="undo custSel mod addSld delSld modSld sldOrd">
      <pc:chgData name="Carlos Guerrero Tomé" userId="efd7d1cb-5997-43f9-95f4-5e31d914ebbb" providerId="ADAL" clId="{5359E97A-E33B-9A48-A6A7-4B9D0C9D77E1}" dt="2020-09-21T08:12:40.685" v="1311" actId="6549"/>
      <pc:docMkLst>
        <pc:docMk/>
      </pc:docMkLst>
      <pc:sldChg chg="addSp delSp modSp del mod setBg delDesignElem">
        <pc:chgData name="Carlos Guerrero Tomé" userId="efd7d1cb-5997-43f9-95f4-5e31d914ebbb" providerId="ADAL" clId="{5359E97A-E33B-9A48-A6A7-4B9D0C9D77E1}" dt="2020-09-09T13:06:42.349" v="791" actId="2696"/>
        <pc:sldMkLst>
          <pc:docMk/>
          <pc:sldMk cId="2255429514" sldId="269"/>
        </pc:sldMkLst>
        <pc:spChg chg="mod">
          <ac:chgData name="Carlos Guerrero Tomé" userId="efd7d1cb-5997-43f9-95f4-5e31d914ebbb" providerId="ADAL" clId="{5359E97A-E33B-9A48-A6A7-4B9D0C9D77E1}" dt="2020-09-09T13:06:34.064" v="790" actId="20577"/>
          <ac:spMkLst>
            <pc:docMk/>
            <pc:sldMk cId="2255429514" sldId="269"/>
            <ac:spMk id="2" creationId="{843A2FE3-0290-AF4B-83FE-C3BB9FA1F32A}"/>
          </ac:spMkLst>
        </pc:spChg>
        <pc:spChg chg="add del mod">
          <ac:chgData name="Carlos Guerrero Tomé" userId="efd7d1cb-5997-43f9-95f4-5e31d914ebbb" providerId="ADAL" clId="{5359E97A-E33B-9A48-A6A7-4B9D0C9D77E1}" dt="2020-09-09T13:06:33.844" v="789" actId="478"/>
          <ac:spMkLst>
            <pc:docMk/>
            <pc:sldMk cId="2255429514" sldId="269"/>
            <ac:spMk id="3" creationId="{5F937BDE-40AE-2842-963F-88AF1C0D2DD0}"/>
          </ac:spMkLst>
        </pc:spChg>
        <pc:spChg chg="add del mod">
          <ac:chgData name="Carlos Guerrero Tomé" userId="efd7d1cb-5997-43f9-95f4-5e31d914ebbb" providerId="ADAL" clId="{5359E97A-E33B-9A48-A6A7-4B9D0C9D77E1}" dt="2020-09-09T13:06:33.844" v="789" actId="478"/>
          <ac:spMkLst>
            <pc:docMk/>
            <pc:sldMk cId="2255429514" sldId="269"/>
            <ac:spMk id="5" creationId="{E5FDE657-2B05-774E-87F6-00E0C9887FF4}"/>
          </ac:spMkLst>
        </pc:spChg>
        <pc:spChg chg="add del">
          <ac:chgData name="Carlos Guerrero Tomé" userId="efd7d1cb-5997-43f9-95f4-5e31d914ebbb" providerId="ADAL" clId="{5359E97A-E33B-9A48-A6A7-4B9D0C9D77E1}" dt="2020-09-09T13:06:27.763" v="779"/>
          <ac:spMkLst>
            <pc:docMk/>
            <pc:sldMk cId="2255429514" sldId="269"/>
            <ac:spMk id="8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6:27.763" v="779"/>
          <ac:spMkLst>
            <pc:docMk/>
            <pc:sldMk cId="2255429514" sldId="269"/>
            <ac:spMk id="10" creationId="{CD70A28E-4FD8-4474-A206-E15B5EBB303F}"/>
          </ac:spMkLst>
        </pc:spChg>
        <pc:picChg chg="add del">
          <ac:chgData name="Carlos Guerrero Tomé" userId="efd7d1cb-5997-43f9-95f4-5e31d914ebbb" providerId="ADAL" clId="{5359E97A-E33B-9A48-A6A7-4B9D0C9D77E1}" dt="2020-09-09T13:06:27.763" v="779"/>
          <ac:picMkLst>
            <pc:docMk/>
            <pc:sldMk cId="2255429514" sldId="269"/>
            <ac:picMk id="12" creationId="{39647E21-5366-4638-AC97-D8CD4111EB57}"/>
          </ac:picMkLst>
        </pc:picChg>
      </pc:sldChg>
      <pc:sldChg chg="del">
        <pc:chgData name="Carlos Guerrero Tomé" userId="efd7d1cb-5997-43f9-95f4-5e31d914ebbb" providerId="ADAL" clId="{5359E97A-E33B-9A48-A6A7-4B9D0C9D77E1}" dt="2020-09-07T13:28:00.987" v="0" actId="2696"/>
        <pc:sldMkLst>
          <pc:docMk/>
          <pc:sldMk cId="2561924779" sldId="318"/>
        </pc:sldMkLst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368556261" sldId="321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68556261" sldId="321"/>
            <ac:spMk id="3" creationId="{FA5AFC9E-1CA1-F445-B541-A85D03E3EE0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167534152" sldId="32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67534152" sldId="322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517374821" sldId="32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517374821" sldId="323"/>
            <ac:spMk id="2" creationId="{56BBDCCE-A474-FB47-B078-F4947E689841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517374821" sldId="323"/>
            <ac:spMk id="3" creationId="{4B33E233-0410-5644-91BA-5F9B2BC7863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443338149" sldId="32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443338149" sldId="324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177410104" sldId="32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177410104" sldId="325"/>
            <ac:spMk id="2" creationId="{7186E600-0F05-E94C-AA37-44C94AA4986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747352450" sldId="32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747352450" sldId="326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85772242" sldId="32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85772242" sldId="327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452042044" sldId="32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452042044" sldId="328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851480703" sldId="32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51480703" sldId="329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745101493" sldId="33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745101493" sldId="330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287027772" sldId="33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87027772" sldId="331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962610311" sldId="33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962610311" sldId="332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474619595" sldId="33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474619595" sldId="333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320145963" sldId="33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20145963" sldId="334"/>
            <ac:spMk id="2" creationId="{56BBDCCE-A474-FB47-B078-F4947E689841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20145963" sldId="334"/>
            <ac:spMk id="3" creationId="{4B33E233-0410-5644-91BA-5F9B2BC7863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500195916" sldId="33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00195916" sldId="335"/>
            <ac:spMk id="2" creationId="{56BBDCCE-A474-FB47-B078-F4947E689841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00195916" sldId="335"/>
            <ac:spMk id="3" creationId="{4B33E233-0410-5644-91BA-5F9B2BC7863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267172306" sldId="33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267172306" sldId="336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795115319" sldId="33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795115319" sldId="337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148789796" sldId="33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148789796" sldId="338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076099435" sldId="33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076099435" sldId="339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715499115" sldId="34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15499115" sldId="340"/>
            <ac:spMk id="2" creationId="{56BBDCCE-A474-FB47-B078-F4947E689841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15499115" sldId="340"/>
            <ac:spMk id="3" creationId="{4B33E233-0410-5644-91BA-5F9B2BC7863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36296042" sldId="34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36296042" sldId="341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908627047" sldId="34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908627047" sldId="342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596258355" sldId="34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596258355" sldId="343"/>
            <ac:spMk id="2" creationId="{52520D88-937B-D840-B13B-48875957D52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16584561" sldId="34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16584561" sldId="344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892035522" sldId="34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92035522" sldId="345"/>
            <ac:spMk id="2" creationId="{3C42D271-03DF-F840-804A-04391E49DF43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92035522" sldId="345"/>
            <ac:spMk id="3" creationId="{84438726-FAE0-6C4A-BBED-BFB2C115F599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567723747" sldId="34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67723747" sldId="34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67723747" sldId="347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25188254" sldId="34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25188254" sldId="348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25188254" sldId="348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10382614" sldId="35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10382614" sldId="350"/>
            <ac:spMk id="2" creationId="{7BD415B5-6725-BF4C-B96E-238879C69A11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811894287" sldId="35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11894287" sldId="351"/>
            <ac:spMk id="2" creationId="{47B94623-6C0C-8642-A943-C6C8556A231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620062708" sldId="35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620062708" sldId="352"/>
            <ac:spMk id="2" creationId="{7BD415B5-6725-BF4C-B96E-238879C69A11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000386436" sldId="35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000386436" sldId="353"/>
            <ac:spMk id="2" creationId="{47B94623-6C0C-8642-A943-C6C8556A231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898411840" sldId="35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898411840" sldId="354"/>
            <ac:spMk id="2" creationId="{47B94623-6C0C-8642-A943-C6C8556A231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574382241" sldId="35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74382241" sldId="355"/>
            <ac:spMk id="2" creationId="{47B94623-6C0C-8642-A943-C6C8556A2310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517357047" sldId="356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517357047" sldId="356"/>
            <ac:spMk id="7" creationId="{CD20D9B5-A53F-4D47-8026-28AF07674E7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43281886" sldId="35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43281886" sldId="358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43281886" sldId="358"/>
            <ac:spMk id="3" creationId="{5F937BDE-40AE-2842-963F-88AF1C0D2DD0}"/>
          </ac:spMkLst>
        </pc:spChg>
      </pc:sldChg>
      <pc:sldChg chg="delSp mod">
        <pc:chgData name="Carlos Guerrero Tomé" userId="efd7d1cb-5997-43f9-95f4-5e31d914ebbb" providerId="ADAL" clId="{5359E97A-E33B-9A48-A6A7-4B9D0C9D77E1}" dt="2020-09-07T16:29:39.216" v="26" actId="478"/>
        <pc:sldMkLst>
          <pc:docMk/>
          <pc:sldMk cId="1390576083" sldId="359"/>
        </pc:sldMkLst>
        <pc:spChg chg="del">
          <ac:chgData name="Carlos Guerrero Tomé" userId="efd7d1cb-5997-43f9-95f4-5e31d914ebbb" providerId="ADAL" clId="{5359E97A-E33B-9A48-A6A7-4B9D0C9D77E1}" dt="2020-09-07T16:29:39.216" v="26" actId="478"/>
          <ac:spMkLst>
            <pc:docMk/>
            <pc:sldMk cId="1390576083" sldId="359"/>
            <ac:spMk id="2" creationId="{E7BA6FFC-3771-434E-B922-C90778B98E5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086570131" sldId="36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086570131" sldId="360"/>
            <ac:spMk id="2" creationId="{F11904DB-C1FE-034E-90AE-32E5522A9AF6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3564475649" sldId="361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564475649" sldId="361"/>
            <ac:spMk id="4" creationId="{F95ECC8E-FFC5-8D45-A048-97C64D67E59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524801050" sldId="36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524801050" sldId="362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768956400" sldId="36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768956400" sldId="364"/>
            <ac:spMk id="2" creationId="{666FB629-4091-CA4A-9AD6-C14ED63041D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768956400" sldId="364"/>
            <ac:spMk id="3" creationId="{FF71DC7D-14D8-AC4D-88ED-7F694A6E33BD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306730065" sldId="36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06730065" sldId="365"/>
            <ac:spMk id="2" creationId="{F11904DB-C1FE-034E-90AE-32E5522A9AF6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481516055" sldId="36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481516055" sldId="368"/>
            <ac:spMk id="2" creationId="{A45AE48E-41A6-BE4D-9015-3B56DCEE0016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052179921" sldId="36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052179921" sldId="369"/>
            <ac:spMk id="2" creationId="{A45AE48E-41A6-BE4D-9015-3B56DCEE0016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973364333" sldId="37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973364333" sldId="371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745509639" sldId="37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745509639" sldId="37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745509639" sldId="377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888364376" sldId="37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88364376" sldId="378"/>
            <ac:spMk id="2" creationId="{666FB629-4091-CA4A-9AD6-C14ED63041D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88364376" sldId="378"/>
            <ac:spMk id="3" creationId="{FF71DC7D-14D8-AC4D-88ED-7F694A6E33BD}"/>
          </ac:spMkLst>
        </pc:spChg>
      </pc:sldChg>
      <pc:sldChg chg="delSp mod">
        <pc:chgData name="Carlos Guerrero Tomé" userId="efd7d1cb-5997-43f9-95f4-5e31d914ebbb" providerId="ADAL" clId="{5359E97A-E33B-9A48-A6A7-4B9D0C9D77E1}" dt="2020-09-07T16:29:46.575" v="27" actId="478"/>
        <pc:sldMkLst>
          <pc:docMk/>
          <pc:sldMk cId="841154204" sldId="379"/>
        </pc:sldMkLst>
        <pc:spChg chg="del">
          <ac:chgData name="Carlos Guerrero Tomé" userId="efd7d1cb-5997-43f9-95f4-5e31d914ebbb" providerId="ADAL" clId="{5359E97A-E33B-9A48-A6A7-4B9D0C9D77E1}" dt="2020-09-07T16:29:46.575" v="27" actId="478"/>
          <ac:spMkLst>
            <pc:docMk/>
            <pc:sldMk cId="841154204" sldId="379"/>
            <ac:spMk id="2" creationId="{E7BA6FFC-3771-434E-B922-C90778B98E5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86811358" sldId="38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86811358" sldId="380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624367309" sldId="38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624367309" sldId="381"/>
            <ac:spMk id="2" creationId="{D1FDEF7A-824B-A34E-94FC-79ACACEF9CBC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624367309" sldId="381"/>
            <ac:spMk id="3" creationId="{A98FF17F-72E9-334F-9176-9AF1CC0C9558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924702347" sldId="38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924702347" sldId="382"/>
            <ac:spMk id="2" creationId="{D1FDEF7A-824B-A34E-94FC-79ACACEF9CBC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924702347" sldId="382"/>
            <ac:spMk id="3" creationId="{A98FF17F-72E9-334F-9176-9AF1CC0C9558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846887302" sldId="38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46887302" sldId="383"/>
            <ac:spMk id="2" creationId="{D1FDEF7A-824B-A34E-94FC-79ACACEF9CBC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3262931160" sldId="384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262931160" sldId="384"/>
            <ac:spMk id="3" creationId="{118DF17F-8775-9341-8B8B-2C56FE379A5A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55837076" sldId="385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55837076" sldId="385"/>
            <ac:spMk id="3" creationId="{118DF17F-8775-9341-8B8B-2C56FE379A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375688766" sldId="39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75688766" sldId="392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256357353" sldId="39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56357353" sldId="393"/>
            <ac:spMk id="2" creationId="{0C920314-14AD-8844-B9B8-5D40B3A4623A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2132582322" sldId="397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2132582322" sldId="397"/>
            <ac:spMk id="3" creationId="{118DF17F-8775-9341-8B8B-2C56FE379A5A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633598361" sldId="398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633598361" sldId="398"/>
            <ac:spMk id="3" creationId="{118DF17F-8775-9341-8B8B-2C56FE379A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916305198" sldId="40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16305198" sldId="400"/>
            <ac:spMk id="2" creationId="{E43E95F8-9D1C-9443-B5CC-91A201816F22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16305198" sldId="400"/>
            <ac:spMk id="3" creationId="{247DE028-AD25-FD43-9A79-41AE3D3A03D2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513425590" sldId="401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513425590" sldId="401"/>
            <ac:spMk id="3" creationId="{247DE028-AD25-FD43-9A79-41AE3D3A03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09104987" sldId="40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09104987" sldId="402"/>
            <ac:spMk id="2" creationId="{CDBA0E75-8648-DD41-8645-660EA875608B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09104987" sldId="402"/>
            <ac:spMk id="3" creationId="{29150B21-F2CF-A24A-9F6A-2E221BD0AE3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580244132" sldId="40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580244132" sldId="403"/>
            <ac:spMk id="2" creationId="{B7F96574-446E-7E40-B3AC-1C7B7EB3E0DF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580244132" sldId="403"/>
            <ac:spMk id="3" creationId="{5C5DE96B-4675-B142-BCB6-3506BD9C7FD3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4166227466" sldId="40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66227466" sldId="404"/>
            <ac:spMk id="2" creationId="{65363134-4C92-1E4A-AEE5-24F370F3F951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66227466" sldId="404"/>
            <ac:spMk id="3" creationId="{116DE130-8BE7-9B44-9D38-4B2746E21506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404205559" sldId="40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404205559" sldId="405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404205559" sldId="405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178893948" sldId="40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78893948" sldId="406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78893948" sldId="406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60495892" sldId="40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60495892" sldId="40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60495892" sldId="407"/>
            <ac:spMk id="3" creationId="{5F937BDE-40AE-2842-963F-88AF1C0D2DD0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1354901841" sldId="41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54901841" sldId="410"/>
            <ac:spMk id="2" creationId="{F11904DB-C1FE-034E-90AE-32E5522A9AF6}"/>
          </ac:spMkLst>
        </pc:spChg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1354901841" sldId="410"/>
            <ac:spMk id="12" creationId="{FCDE8E99-B81E-6A4A-838E-AEAD0F2074C4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986395588" sldId="41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986395588" sldId="411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888278541" sldId="41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88278541" sldId="412"/>
            <ac:spMk id="3" creationId="{C0C8B992-1C03-8044-84C9-AE09098E93F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90784458" sldId="41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90784458" sldId="413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731625171" sldId="41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31625171" sldId="414"/>
            <ac:spMk id="2" creationId="{1C0D96A0-C614-3447-849F-6958CFDCFDD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243973095" sldId="41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243973095" sldId="415"/>
            <ac:spMk id="2" creationId="{51EEF9A6-AE39-4B46-939D-4BE5B3076F4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551855995" sldId="41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51855995" sldId="417"/>
            <ac:spMk id="2" creationId="{51EEF9A6-AE39-4B46-939D-4BE5B3076F4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06399991" sldId="42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06399991" sldId="420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797217162" sldId="42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797217162" sldId="423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773025082" sldId="42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773025082" sldId="424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253855513" sldId="42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253855513" sldId="426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253855513" sldId="426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571399203" sldId="42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571399203" sldId="429"/>
            <ac:spMk id="2" creationId="{0C920314-14AD-8844-B9B8-5D40B3A4623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330426234" sldId="43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330426234" sldId="431"/>
            <ac:spMk id="2" creationId="{5A0C2F66-B152-944F-B29E-73F118C3F4A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972245400" sldId="43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72245400" sldId="433"/>
            <ac:spMk id="2" creationId="{F0636643-E89B-484E-8266-E296F79B65C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72245400" sldId="433"/>
            <ac:spMk id="3" creationId="{2BF90A00-9657-6641-83F9-242257F1B8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892445694" sldId="43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92445694" sldId="434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92445694" sldId="434"/>
            <ac:spMk id="3" creationId="{5F937BDE-40AE-2842-963F-88AF1C0D2DD0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1825174845" sldId="436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1825174845" sldId="436"/>
            <ac:spMk id="7" creationId="{D393C6F6-B846-394B-9370-82F87992EA72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57421696" sldId="43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57421696" sldId="437"/>
            <ac:spMk id="2" creationId="{F10EBBB8-CC05-714F-93D0-4FE867B717C3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130789078" sldId="43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130789078" sldId="439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940185384" sldId="44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40185384" sldId="441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794618909" sldId="44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94618909" sldId="443"/>
            <ac:spMk id="2" creationId="{F10EBBB8-CC05-714F-93D0-4FE867B717C3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3706257523" sldId="44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706257523" sldId="444"/>
            <ac:spMk id="2" creationId="{89478AC9-1C4D-6A40-B4DB-5AFD2AAC58DB}"/>
          </ac:spMkLst>
        </pc:spChg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706257523" sldId="444"/>
            <ac:spMk id="6" creationId="{CE69D38A-2948-364C-93AC-02AADB589E2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18122051" sldId="44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18122051" sldId="445"/>
            <ac:spMk id="2" creationId="{89478AC9-1C4D-6A40-B4DB-5AFD2AAC58DB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18122051" sldId="445"/>
            <ac:spMk id="7" creationId="{A9FC319E-3ED3-6740-8746-CE9769D3740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979287487" sldId="44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979287487" sldId="446"/>
            <ac:spMk id="2" creationId="{89478AC9-1C4D-6A40-B4DB-5AFD2AAC58DB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2098632851" sldId="44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098632851" sldId="447"/>
            <ac:spMk id="2" creationId="{89478AC9-1C4D-6A40-B4DB-5AFD2AAC58DB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098632851" sldId="447"/>
            <ac:spMk id="7" creationId="{A9FC319E-3ED3-6740-8746-CE9769D3740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250661294" sldId="44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250661294" sldId="448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56039690" sldId="45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56039690" sldId="450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962881335" sldId="45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962881335" sldId="451"/>
            <ac:spMk id="2" creationId="{B3D45160-6470-4841-A0C7-8690283C580D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962881335" sldId="451"/>
            <ac:spMk id="3" creationId="{693F3328-1FB3-B741-A6A8-A8BBD813042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513565888" sldId="45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513565888" sldId="453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113608136" sldId="45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13608136" sldId="454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113608136" sldId="454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37328994" sldId="45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37328994" sldId="455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37328994" sldId="455"/>
            <ac:spMk id="3" creationId="{ED4593E2-BD32-1A4A-9A5A-FD599F95C1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255205877" sldId="45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55205877" sldId="456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55205877" sldId="456"/>
            <ac:spMk id="3" creationId="{ED4593E2-BD32-1A4A-9A5A-FD599F95C15A}"/>
          </ac:spMkLst>
        </pc:spChg>
      </pc:sldChg>
      <pc:sldChg chg="modSp mod">
        <pc:chgData name="Carlos Guerrero Tomé" userId="efd7d1cb-5997-43f9-95f4-5e31d914ebbb" providerId="ADAL" clId="{5359E97A-E33B-9A48-A6A7-4B9D0C9D77E1}" dt="2020-09-07T13:29:51.554" v="1" actId="6549"/>
        <pc:sldMkLst>
          <pc:docMk/>
          <pc:sldMk cId="3833807527" sldId="457"/>
        </pc:sldMkLst>
        <pc:spChg chg="mod">
          <ac:chgData name="Carlos Guerrero Tomé" userId="efd7d1cb-5997-43f9-95f4-5e31d914ebbb" providerId="ADAL" clId="{5359E97A-E33B-9A48-A6A7-4B9D0C9D77E1}" dt="2020-09-07T13:29:51.554" v="1" actId="6549"/>
          <ac:spMkLst>
            <pc:docMk/>
            <pc:sldMk cId="3833807527" sldId="457"/>
            <ac:spMk id="2" creationId="{BC9781C7-9EAF-2545-ACFD-FCD47D056F4F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575412999" sldId="45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75412999" sldId="458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75412999" sldId="458"/>
            <ac:spMk id="3" creationId="{ED4593E2-BD32-1A4A-9A5A-FD599F95C1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79994970" sldId="45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79994970" sldId="459"/>
            <ac:spMk id="2" creationId="{1383A78A-E35E-ED4E-9E9E-77392F359E2E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890476293" sldId="46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890476293" sldId="460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890476293" sldId="460"/>
            <ac:spMk id="3" creationId="{ED4593E2-BD32-1A4A-9A5A-FD599F95C1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744209306" sldId="46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744209306" sldId="461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744209306" sldId="461"/>
            <ac:spMk id="3" creationId="{ED4593E2-BD32-1A4A-9A5A-FD599F95C15A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3965389550" sldId="46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65389550" sldId="462"/>
            <ac:spMk id="2" creationId="{EDC6AABE-5436-C74D-B033-972AC32FF2E6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965389550" sldId="462"/>
            <ac:spMk id="3" creationId="{C708BC0D-A484-F646-8C19-7DABC4488C25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656475667" sldId="46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656475667" sldId="463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656475667" sldId="463"/>
            <ac:spMk id="3" creationId="{ED4593E2-BD32-1A4A-9A5A-FD599F95C15A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342865354" sldId="46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342865354" sldId="464"/>
            <ac:spMk id="2" creationId="{1383A78A-E35E-ED4E-9E9E-77392F359E2E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342865354" sldId="464"/>
            <ac:spMk id="3" creationId="{ED4593E2-BD32-1A4A-9A5A-FD599F95C15A}"/>
          </ac:spMkLst>
        </pc:spChg>
      </pc:sldChg>
      <pc:sldChg chg="addSp delSp modSp del mod setBg delDesignElem">
        <pc:chgData name="Carlos Guerrero Tomé" userId="efd7d1cb-5997-43f9-95f4-5e31d914ebbb" providerId="ADAL" clId="{5359E97A-E33B-9A48-A6A7-4B9D0C9D77E1}" dt="2020-09-09T13:07:13.651" v="830" actId="2696"/>
        <pc:sldMkLst>
          <pc:docMk/>
          <pc:sldMk cId="3657250827" sldId="465"/>
        </pc:sldMkLst>
        <pc:spChg chg="mod">
          <ac:chgData name="Carlos Guerrero Tomé" userId="efd7d1cb-5997-43f9-95f4-5e31d914ebbb" providerId="ADAL" clId="{5359E97A-E33B-9A48-A6A7-4B9D0C9D77E1}" dt="2020-09-09T13:06:27.275" v="777" actId="26606"/>
          <ac:spMkLst>
            <pc:docMk/>
            <pc:sldMk cId="3657250827" sldId="465"/>
            <ac:spMk id="2" creationId="{843A2FE3-0290-AF4B-83FE-C3BB9FA1F32A}"/>
          </ac:spMkLst>
        </pc:spChg>
        <pc:spChg chg="del mod">
          <ac:chgData name="Carlos Guerrero Tomé" userId="efd7d1cb-5997-43f9-95f4-5e31d914ebbb" providerId="ADAL" clId="{5359E97A-E33B-9A48-A6A7-4B9D0C9D77E1}" dt="2020-09-09T13:02:02.270" v="640" actId="478"/>
          <ac:spMkLst>
            <pc:docMk/>
            <pc:sldMk cId="3657250827" sldId="465"/>
            <ac:spMk id="3" creationId="{5F937BDE-40AE-2842-963F-88AF1C0D2DD0}"/>
          </ac:spMkLst>
        </pc:spChg>
        <pc:spChg chg="add del mod">
          <ac:chgData name="Carlos Guerrero Tomé" userId="efd7d1cb-5997-43f9-95f4-5e31d914ebbb" providerId="ADAL" clId="{5359E97A-E33B-9A48-A6A7-4B9D0C9D77E1}" dt="2020-09-09T13:02:06.286" v="641" actId="478"/>
          <ac:spMkLst>
            <pc:docMk/>
            <pc:sldMk cId="3657250827" sldId="465"/>
            <ac:spMk id="5" creationId="{BDF9D4C7-0BD9-1841-8491-B8747EE14F5F}"/>
          </ac:spMkLst>
        </pc:spChg>
        <pc:spChg chg="add del">
          <ac:chgData name="Carlos Guerrero Tomé" userId="efd7d1cb-5997-43f9-95f4-5e31d914ebbb" providerId="ADAL" clId="{5359E97A-E33B-9A48-A6A7-4B9D0C9D77E1}" dt="2020-09-09T13:06:27.275" v="777" actId="26606"/>
          <ac:spMkLst>
            <pc:docMk/>
            <pc:sldMk cId="3657250827" sldId="465"/>
            <ac:spMk id="7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2:27.794" v="646"/>
          <ac:spMkLst>
            <pc:docMk/>
            <pc:sldMk cId="3657250827" sldId="465"/>
            <ac:spMk id="8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6:27.275" v="777" actId="26606"/>
          <ac:spMkLst>
            <pc:docMk/>
            <pc:sldMk cId="3657250827" sldId="465"/>
            <ac:spMk id="9" creationId="{CD70A28E-4FD8-4474-A206-E15B5EBB303F}"/>
          </ac:spMkLst>
        </pc:spChg>
        <pc:spChg chg="add del">
          <ac:chgData name="Carlos Guerrero Tomé" userId="efd7d1cb-5997-43f9-95f4-5e31d914ebbb" providerId="ADAL" clId="{5359E97A-E33B-9A48-A6A7-4B9D0C9D77E1}" dt="2020-09-09T13:02:27.794" v="646"/>
          <ac:spMkLst>
            <pc:docMk/>
            <pc:sldMk cId="3657250827" sldId="465"/>
            <ac:spMk id="10" creationId="{CD70A28E-4FD8-4474-A206-E15B5EBB303F}"/>
          </ac:spMkLst>
        </pc:spChg>
        <pc:picChg chg="add del">
          <ac:chgData name="Carlos Guerrero Tomé" userId="efd7d1cb-5997-43f9-95f4-5e31d914ebbb" providerId="ADAL" clId="{5359E97A-E33B-9A48-A6A7-4B9D0C9D77E1}" dt="2020-09-09T13:06:27.275" v="777" actId="26606"/>
          <ac:picMkLst>
            <pc:docMk/>
            <pc:sldMk cId="3657250827" sldId="465"/>
            <ac:picMk id="11" creationId="{39647E21-5366-4638-AC97-D8CD4111EB57}"/>
          </ac:picMkLst>
        </pc:picChg>
        <pc:picChg chg="add del">
          <ac:chgData name="Carlos Guerrero Tomé" userId="efd7d1cb-5997-43f9-95f4-5e31d914ebbb" providerId="ADAL" clId="{5359E97A-E33B-9A48-A6A7-4B9D0C9D77E1}" dt="2020-09-09T13:02:27.794" v="646"/>
          <ac:picMkLst>
            <pc:docMk/>
            <pc:sldMk cId="3657250827" sldId="465"/>
            <ac:picMk id="12" creationId="{39647E21-5366-4638-AC97-D8CD4111EB57}"/>
          </ac:picMkLst>
        </pc:picChg>
      </pc:sldChg>
      <pc:sldChg chg="addSp delSp modSp mod delDesignElem">
        <pc:chgData name="Carlos Guerrero Tomé" userId="efd7d1cb-5997-43f9-95f4-5e31d914ebbb" providerId="ADAL" clId="{5359E97A-E33B-9A48-A6A7-4B9D0C9D77E1}" dt="2020-09-09T12:58:48.943" v="507"/>
        <pc:sldMkLst>
          <pc:docMk/>
          <pc:sldMk cId="1292929905" sldId="466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1292929905" sldId="466"/>
            <ac:spMk id="2" creationId="{C2F0CA48-68F9-514E-9656-AB2D8AE629E2}"/>
          </ac:spMkLst>
        </pc:spChg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1292929905" sldId="466"/>
            <ac:spMk id="3" creationId="{F86C8937-8F91-1C43-B05C-BE02FD2766FC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92929905" sldId="466"/>
            <ac:spMk id="10" creationId="{5E39A796-BE83-48B1-B33F-35C4A32AAB57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92929905" sldId="466"/>
            <ac:spMk id="12" creationId="{72F84B47-E267-4194-8194-831DB7B5547F}"/>
          </ac:spMkLst>
        </pc:spChg>
      </pc:sldChg>
      <pc:sldChg chg="addSp delSp delDesignElem">
        <pc:chgData name="Carlos Guerrero Tomé" userId="efd7d1cb-5997-43f9-95f4-5e31d914ebbb" providerId="ADAL" clId="{5359E97A-E33B-9A48-A6A7-4B9D0C9D77E1}" dt="2020-09-09T12:58:48.943" v="507"/>
        <pc:sldMkLst>
          <pc:docMk/>
          <pc:sldMk cId="2662411543" sldId="467"/>
        </pc:sldMkLst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662411543" sldId="467"/>
            <ac:spMk id="137" creationId="{D2B783EE-0239-4717-BBEA-8C9EAC61C824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662411543" sldId="467"/>
            <ac:spMk id="139" creationId="{A7B99495-F43F-4D80-A44F-2CB4764EB90B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662411543" sldId="467"/>
            <ac:spMk id="141" creationId="{70BEB1E7-2F88-40BC-B73D-42E5B6F80BFC}"/>
          </ac:spMkLst>
        </pc:spChg>
      </pc:sldChg>
      <pc:sldChg chg="addSp delSp delDesignElem">
        <pc:chgData name="Carlos Guerrero Tomé" userId="efd7d1cb-5997-43f9-95f4-5e31d914ebbb" providerId="ADAL" clId="{5359E97A-E33B-9A48-A6A7-4B9D0C9D77E1}" dt="2020-09-09T12:58:48.943" v="507"/>
        <pc:sldMkLst>
          <pc:docMk/>
          <pc:sldMk cId="884434907" sldId="468"/>
        </pc:sldMkLst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884434907" sldId="468"/>
            <ac:spMk id="12" creationId="{4F74D28C-3268-4E35-8EE1-D92CB4A85A7D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884434907" sldId="468"/>
            <ac:spMk id="19" creationId="{58D44E42-C462-4105-BC86-FE75B4E3C4AF}"/>
          </ac:spMkLst>
        </pc:spChg>
      </pc:sldChg>
      <pc:sldChg chg="del">
        <pc:chgData name="Carlos Guerrero Tomé" userId="efd7d1cb-5997-43f9-95f4-5e31d914ebbb" providerId="ADAL" clId="{5359E97A-E33B-9A48-A6A7-4B9D0C9D77E1}" dt="2020-09-08T05:07:19.349" v="41" actId="2696"/>
        <pc:sldMkLst>
          <pc:docMk/>
          <pc:sldMk cId="697632074" sldId="469"/>
        </pc:sldMkLst>
      </pc:sldChg>
      <pc:sldChg chg="addSp delSp modSp mod delDesignElem">
        <pc:chgData name="Carlos Guerrero Tomé" userId="efd7d1cb-5997-43f9-95f4-5e31d914ebbb" providerId="ADAL" clId="{5359E97A-E33B-9A48-A6A7-4B9D0C9D77E1}" dt="2020-09-17T14:38:29.451" v="1044" actId="26606"/>
        <pc:sldMkLst>
          <pc:docMk/>
          <pc:sldMk cId="2316030778" sldId="471"/>
        </pc:sldMkLst>
        <pc:spChg chg="mod">
          <ac:chgData name="Carlos Guerrero Tomé" userId="efd7d1cb-5997-43f9-95f4-5e31d914ebbb" providerId="ADAL" clId="{5359E97A-E33B-9A48-A6A7-4B9D0C9D77E1}" dt="2020-09-17T14:38:29.451" v="1044" actId="26606"/>
          <ac:spMkLst>
            <pc:docMk/>
            <pc:sldMk cId="2316030778" sldId="471"/>
            <ac:spMk id="3" creationId="{C7912520-8C0E-894C-91F1-AE48FCEEDEAE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316030778" sldId="471"/>
            <ac:spMk id="71" creationId="{05C7EBC3-4672-4DAB-81C2-58661FAFAED6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316030778" sldId="471"/>
            <ac:spMk id="73" creationId="{40BF962F-4C6F-461E-86F2-C43F56CC939B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2316030778" sldId="471"/>
            <ac:spMk id="75" creationId="{2E94A4F7-38E4-45EA-8E2E-CE1B5766B4F1}"/>
          </ac:spMkLst>
        </pc:spChg>
        <pc:spChg chg="add">
          <ac:chgData name="Carlos Guerrero Tomé" userId="efd7d1cb-5997-43f9-95f4-5e31d914ebbb" providerId="ADAL" clId="{5359E97A-E33B-9A48-A6A7-4B9D0C9D77E1}" dt="2020-09-17T14:38:29.451" v="1044" actId="26606"/>
          <ac:spMkLst>
            <pc:docMk/>
            <pc:sldMk cId="2316030778" sldId="471"/>
            <ac:spMk id="6148" creationId="{05C7EBC3-4672-4DAB-81C2-58661FAFAED6}"/>
          </ac:spMkLst>
        </pc:spChg>
        <pc:spChg chg="add">
          <ac:chgData name="Carlos Guerrero Tomé" userId="efd7d1cb-5997-43f9-95f4-5e31d914ebbb" providerId="ADAL" clId="{5359E97A-E33B-9A48-A6A7-4B9D0C9D77E1}" dt="2020-09-17T14:38:29.451" v="1044" actId="26606"/>
          <ac:spMkLst>
            <pc:docMk/>
            <pc:sldMk cId="2316030778" sldId="471"/>
            <ac:spMk id="6149" creationId="{40BF962F-4C6F-461E-86F2-C43F56CC939B}"/>
          </ac:spMkLst>
        </pc:spChg>
        <pc:spChg chg="add">
          <ac:chgData name="Carlos Guerrero Tomé" userId="efd7d1cb-5997-43f9-95f4-5e31d914ebbb" providerId="ADAL" clId="{5359E97A-E33B-9A48-A6A7-4B9D0C9D77E1}" dt="2020-09-17T14:38:29.451" v="1044" actId="26606"/>
          <ac:spMkLst>
            <pc:docMk/>
            <pc:sldMk cId="2316030778" sldId="471"/>
            <ac:spMk id="6150" creationId="{2E94A4F7-38E4-45EA-8E2E-CE1B5766B4F1}"/>
          </ac:spMkLst>
        </pc:spChg>
      </pc:sldChg>
      <pc:sldChg chg="addSp delSp delDesignElem">
        <pc:chgData name="Carlos Guerrero Tomé" userId="efd7d1cb-5997-43f9-95f4-5e31d914ebbb" providerId="ADAL" clId="{5359E97A-E33B-9A48-A6A7-4B9D0C9D77E1}" dt="2020-09-09T12:58:48.943" v="507"/>
        <pc:sldMkLst>
          <pc:docMk/>
          <pc:sldMk cId="1285697098" sldId="472"/>
        </pc:sldMkLst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85697098" sldId="472"/>
            <ac:spMk id="75" creationId="{B43B9CA2-4B31-4ACD-9A9F-B8E6C6420386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85697098" sldId="472"/>
            <ac:spMk id="77" creationId="{33F94DB1-BC5D-454D-845C-7BA3A1F46999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85697098" sldId="472"/>
            <ac:spMk id="79" creationId="{5676B86F-860B-4586-BCAA-C0650C09B7B9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85697098" sldId="472"/>
            <ac:spMk id="81" creationId="{8C818ED5-2F56-4171-9445-3AA4F4462396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285697098" sldId="472"/>
            <ac:spMk id="83" creationId="{DE74FCE8-866C-4AFA-B45C-FACE2A6094E4}"/>
          </ac:spMkLst>
        </pc:spChg>
      </pc:sldChg>
      <pc:sldChg chg="addSp delSp delDesignElem">
        <pc:chgData name="Carlos Guerrero Tomé" userId="efd7d1cb-5997-43f9-95f4-5e31d914ebbb" providerId="ADAL" clId="{5359E97A-E33B-9A48-A6A7-4B9D0C9D77E1}" dt="2020-09-09T12:58:48.943" v="507"/>
        <pc:sldMkLst>
          <pc:docMk/>
          <pc:sldMk cId="3848511667" sldId="473"/>
        </pc:sldMkLst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3848511667" sldId="473"/>
            <ac:spMk id="71" creationId="{56C20283-73E0-40EC-8AD8-057F581F64C2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3848511667" sldId="473"/>
            <ac:spMk id="73" creationId="{3FCC729B-E528-40C3-82D3-BA4375575E87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3848511667" sldId="473"/>
            <ac:spMk id="75" creationId="{58F1FB8D-1842-4A04-998D-6CF047AB2790}"/>
          </ac:spMkLst>
        </pc:spChg>
      </pc:sldChg>
      <pc:sldChg chg="addSp delSp modSp mod ord delDesignElem">
        <pc:chgData name="Carlos Guerrero Tomé" userId="efd7d1cb-5997-43f9-95f4-5e31d914ebbb" providerId="ADAL" clId="{5359E97A-E33B-9A48-A6A7-4B9D0C9D77E1}" dt="2020-09-10T05:49:59.828" v="846" actId="20577"/>
        <pc:sldMkLst>
          <pc:docMk/>
          <pc:sldMk cId="1820024873" sldId="474"/>
        </pc:sldMkLst>
        <pc:spChg chg="mod">
          <ac:chgData name="Carlos Guerrero Tomé" userId="efd7d1cb-5997-43f9-95f4-5e31d914ebbb" providerId="ADAL" clId="{5359E97A-E33B-9A48-A6A7-4B9D0C9D77E1}" dt="2020-09-10T05:49:59.828" v="846" actId="20577"/>
          <ac:spMkLst>
            <pc:docMk/>
            <pc:sldMk cId="1820024873" sldId="474"/>
            <ac:spMk id="2" creationId="{16852B74-BBF3-4D48-B52F-0EED37BD3EBB}"/>
          </ac:spMkLst>
        </pc:spChg>
        <pc:spChg chg="add del">
          <ac:chgData name="Carlos Guerrero Tomé" userId="efd7d1cb-5997-43f9-95f4-5e31d914ebbb" providerId="ADAL" clId="{5359E97A-E33B-9A48-A6A7-4B9D0C9D77E1}" dt="2020-09-09T12:58:48.943" v="507"/>
          <ac:spMkLst>
            <pc:docMk/>
            <pc:sldMk cId="1820024873" sldId="474"/>
            <ac:spMk id="9" creationId="{3A5B4632-C963-4296-86F0-79AA9EA5AE98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574122580" sldId="47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74122580" sldId="476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78840070" sldId="47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78840070" sldId="47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78840070" sldId="477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487832457" sldId="47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487832457" sldId="478"/>
            <ac:spMk id="2" creationId="{E085DFA2-8C6F-0C4C-AB05-17C8783ED73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487832457" sldId="478"/>
            <ac:spMk id="3" creationId="{8BF15B24-374A-0E47-B1C2-622A187A5085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170781667" sldId="48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70781667" sldId="480"/>
            <ac:spMk id="2" creationId="{E085DFA2-8C6F-0C4C-AB05-17C8783ED73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70781667" sldId="480"/>
            <ac:spMk id="3" creationId="{8BF15B24-374A-0E47-B1C2-622A187A5085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24505151" sldId="48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4505151" sldId="481"/>
            <ac:spMk id="2" creationId="{E085DFA2-8C6F-0C4C-AB05-17C8783ED73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24505151" sldId="481"/>
            <ac:spMk id="3" creationId="{8BF15B24-374A-0E47-B1C2-622A187A5085}"/>
          </ac:spMkLst>
        </pc:spChg>
      </pc:sldChg>
      <pc:sldChg chg="modSp mod">
        <pc:chgData name="Carlos Guerrero Tomé" userId="efd7d1cb-5997-43f9-95f4-5e31d914ebbb" providerId="ADAL" clId="{5359E97A-E33B-9A48-A6A7-4B9D0C9D77E1}" dt="2020-09-09T13:07:43.316" v="831"/>
        <pc:sldMkLst>
          <pc:docMk/>
          <pc:sldMk cId="2956793054" sldId="48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956793054" sldId="482"/>
            <ac:spMk id="2" creationId="{B308989E-9B6D-654F-B003-BF18375B98AA}"/>
          </ac:spMkLst>
        </pc:spChg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2956793054" sldId="482"/>
            <ac:spMk id="6" creationId="{0DE03210-BF6C-9840-AC9D-B5A84E52C270}"/>
          </ac:spMkLst>
        </pc:spChg>
      </pc:sldChg>
      <pc:sldChg chg="modSp mod">
        <pc:chgData name="Carlos Guerrero Tomé" userId="efd7d1cb-5997-43f9-95f4-5e31d914ebbb" providerId="ADAL" clId="{5359E97A-E33B-9A48-A6A7-4B9D0C9D77E1}" dt="2020-09-09T12:58:42.236" v="499"/>
        <pc:sldMkLst>
          <pc:docMk/>
          <pc:sldMk cId="3425476742" sldId="484"/>
        </pc:sldMkLst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425476742" sldId="484"/>
            <ac:spMk id="3" creationId="{5629CE0B-9B7A-204A-9D59-9AAE36C7B646}"/>
          </ac:spMkLst>
        </pc:spChg>
        <pc:spChg chg="mod">
          <ac:chgData name="Carlos Guerrero Tomé" userId="efd7d1cb-5997-43f9-95f4-5e31d914ebbb" providerId="ADAL" clId="{5359E97A-E33B-9A48-A6A7-4B9D0C9D77E1}" dt="2020-09-09T12:58:42.236" v="499"/>
          <ac:spMkLst>
            <pc:docMk/>
            <pc:sldMk cId="3425476742" sldId="484"/>
            <ac:spMk id="5" creationId="{0240D71E-6425-6246-83D2-61F0BB36A79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731175123" sldId="48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31175123" sldId="485"/>
            <ac:spMk id="2" creationId="{1383A78A-E35E-ED4E-9E9E-77392F359E2E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646657717" sldId="48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646657717" sldId="486"/>
            <ac:spMk id="2" creationId="{1383A78A-E35E-ED4E-9E9E-77392F359E2E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061482756" sldId="48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061482756" sldId="48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061482756" sldId="487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115684131" sldId="48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115684131" sldId="488"/>
            <ac:spMk id="2" creationId="{1383A78A-E35E-ED4E-9E9E-77392F359E2E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699342732" sldId="490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699342732" sldId="490"/>
            <ac:spMk id="2" creationId="{815E1653-7D5D-294F-AC95-B3173F8E2BCD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878308651" sldId="49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78308651" sldId="491"/>
            <ac:spMk id="2" creationId="{B3D45160-6470-4841-A0C7-8690283C580D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878308651" sldId="491"/>
            <ac:spMk id="3" creationId="{693F3328-1FB3-B741-A6A8-A8BBD813042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839071647" sldId="49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839071647" sldId="492"/>
            <ac:spMk id="2" creationId="{89478AC9-1C4D-6A40-B4DB-5AFD2AAC58D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314115546" sldId="49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14115546" sldId="493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314115546" sldId="493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629737028" sldId="494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629737028" sldId="494"/>
            <ac:spMk id="2" creationId="{89478AC9-1C4D-6A40-B4DB-5AFD2AAC58DB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629737028" sldId="494"/>
            <ac:spMk id="7" creationId="{A9FC319E-3ED3-6740-8746-CE9769D3740B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747567558" sldId="495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47567558" sldId="495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747567558" sldId="495"/>
            <ac:spMk id="3" creationId="{5F937BDE-40AE-2842-963F-88AF1C0D2DD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56388659" sldId="496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6388659" sldId="496"/>
            <ac:spMk id="2" creationId="{E829E620-958C-5F4C-8F6E-1D79D4F56EE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56388659" sldId="496"/>
            <ac:spMk id="3" creationId="{05B1E3A2-8911-7049-8F4A-2A20FCF01097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4075819337" sldId="49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075819337" sldId="497"/>
            <ac:spMk id="2" creationId="{DDEDEC8F-8925-2049-9A85-88343686273F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4075819337" sldId="497"/>
            <ac:spMk id="3" creationId="{66CA23FE-8946-8244-82D1-4319BCE67824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749514924" sldId="499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749514924" sldId="499"/>
            <ac:spMk id="2" creationId="{0DC464D1-D98A-C440-A5F2-C1CA59CA3310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749514924" sldId="499"/>
            <ac:spMk id="3" creationId="{71333C52-3E84-954E-9BDF-36BDB29641FC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109022414" sldId="501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09022414" sldId="501"/>
            <ac:spMk id="2" creationId="{5B53004B-C709-2048-9873-6F5AEA163635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2653535474" sldId="502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653535474" sldId="502"/>
            <ac:spMk id="2" creationId="{6151A4D3-861F-DA4F-8B7E-EC13A9B7C2F5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653535474" sldId="502"/>
            <ac:spMk id="3" creationId="{C1B6ACF6-6E65-4E4D-88A0-4DBB9E81D550}"/>
          </ac:spMkLst>
        </pc:spChg>
      </pc:sldChg>
      <pc:sldChg chg="modSp">
        <pc:chgData name="Carlos Guerrero Tomé" userId="efd7d1cb-5997-43f9-95f4-5e31d914ebbb" providerId="ADAL" clId="{5359E97A-E33B-9A48-A6A7-4B9D0C9D77E1}" dt="2020-09-09T13:07:43.316" v="831"/>
        <pc:sldMkLst>
          <pc:docMk/>
          <pc:sldMk cId="3074120283" sldId="503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3074120283" sldId="503"/>
            <ac:spMk id="2" creationId="{20EE8C02-A6C3-674A-A337-D5120FA88310}"/>
          </ac:spMkLst>
        </pc:spChg>
      </pc:sldChg>
      <pc:sldChg chg="modSp mod">
        <pc:chgData name="Carlos Guerrero Tomé" userId="efd7d1cb-5997-43f9-95f4-5e31d914ebbb" providerId="ADAL" clId="{5359E97A-E33B-9A48-A6A7-4B9D0C9D77E1}" dt="2020-09-17T20:30:27.051" v="1081" actId="20577"/>
        <pc:sldMkLst>
          <pc:docMk/>
          <pc:sldMk cId="1193472448" sldId="504"/>
        </pc:sldMkLst>
        <pc:graphicFrameChg chg="mod modGraphic">
          <ac:chgData name="Carlos Guerrero Tomé" userId="efd7d1cb-5997-43f9-95f4-5e31d914ebbb" providerId="ADAL" clId="{5359E97A-E33B-9A48-A6A7-4B9D0C9D77E1}" dt="2020-09-17T20:30:27.051" v="1081" actId="20577"/>
          <ac:graphicFrameMkLst>
            <pc:docMk/>
            <pc:sldMk cId="1193472448" sldId="504"/>
            <ac:graphicFrameMk id="6" creationId="{C90DD782-FA80-1B40-A5C7-18ABE390219E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7T20:31:21.810" v="1091" actId="20577"/>
        <pc:sldMkLst>
          <pc:docMk/>
          <pc:sldMk cId="2066176305" sldId="505"/>
        </pc:sldMkLst>
        <pc:graphicFrameChg chg="mod modGraphic">
          <ac:chgData name="Carlos Guerrero Tomé" userId="efd7d1cb-5997-43f9-95f4-5e31d914ebbb" providerId="ADAL" clId="{5359E97A-E33B-9A48-A6A7-4B9D0C9D77E1}" dt="2020-09-17T20:31:21.810" v="1091" actId="20577"/>
          <ac:graphicFrameMkLst>
            <pc:docMk/>
            <pc:sldMk cId="2066176305" sldId="505"/>
            <ac:graphicFrameMk id="6" creationId="{C90DD782-FA80-1B40-A5C7-18ABE390219E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7T20:26:46.598" v="1056" actId="20577"/>
        <pc:sldMkLst>
          <pc:docMk/>
          <pc:sldMk cId="3536609836" sldId="506"/>
        </pc:sldMkLst>
        <pc:graphicFrameChg chg="modGraphic">
          <ac:chgData name="Carlos Guerrero Tomé" userId="efd7d1cb-5997-43f9-95f4-5e31d914ebbb" providerId="ADAL" clId="{5359E97A-E33B-9A48-A6A7-4B9D0C9D77E1}" dt="2020-09-17T20:26:46.598" v="1056" actId="20577"/>
          <ac:graphicFrameMkLst>
            <pc:docMk/>
            <pc:sldMk cId="3536609836" sldId="506"/>
            <ac:graphicFrameMk id="6" creationId="{C90DD782-FA80-1B40-A5C7-18ABE390219E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1T13:00:53.800" v="849" actId="20577"/>
        <pc:sldMkLst>
          <pc:docMk/>
          <pc:sldMk cId="180480805" sldId="511"/>
        </pc:sldMkLst>
        <pc:graphicFrameChg chg="modGraphic">
          <ac:chgData name="Carlos Guerrero Tomé" userId="efd7d1cb-5997-43f9-95f4-5e31d914ebbb" providerId="ADAL" clId="{5359E97A-E33B-9A48-A6A7-4B9D0C9D77E1}" dt="2020-09-11T13:00:53.800" v="849" actId="20577"/>
          <ac:graphicFrameMkLst>
            <pc:docMk/>
            <pc:sldMk cId="180480805" sldId="511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4T11:20:29.113" v="857" actId="20577"/>
        <pc:sldMkLst>
          <pc:docMk/>
          <pc:sldMk cId="3919571971" sldId="514"/>
        </pc:sldMkLst>
        <pc:graphicFrameChg chg="modGraphic">
          <ac:chgData name="Carlos Guerrero Tomé" userId="efd7d1cb-5997-43f9-95f4-5e31d914ebbb" providerId="ADAL" clId="{5359E97A-E33B-9A48-A6A7-4B9D0C9D77E1}" dt="2020-09-14T11:20:29.113" v="857" actId="20577"/>
          <ac:graphicFrameMkLst>
            <pc:docMk/>
            <pc:sldMk cId="3919571971" sldId="514"/>
            <ac:graphicFrameMk id="5" creationId="{D9ED6C21-CFC0-CB45-A279-C5EA6ECAF38E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7T20:28:11.745" v="1061" actId="20577"/>
        <pc:sldMkLst>
          <pc:docMk/>
          <pc:sldMk cId="492152766" sldId="517"/>
        </pc:sldMkLst>
        <pc:graphicFrameChg chg="mod modGraphic">
          <ac:chgData name="Carlos Guerrero Tomé" userId="efd7d1cb-5997-43f9-95f4-5e31d914ebbb" providerId="ADAL" clId="{5359E97A-E33B-9A48-A6A7-4B9D0C9D77E1}" dt="2020-09-17T20:28:11.745" v="1061" actId="20577"/>
          <ac:graphicFrameMkLst>
            <pc:docMk/>
            <pc:sldMk cId="492152766" sldId="517"/>
            <ac:graphicFrameMk id="6" creationId="{C90DD782-FA80-1B40-A5C7-18ABE390219E}"/>
          </ac:graphicFrameMkLst>
        </pc:graphicFrameChg>
      </pc:sldChg>
      <pc:sldChg chg="modSp">
        <pc:chgData name="Carlos Guerrero Tomé" userId="efd7d1cb-5997-43f9-95f4-5e31d914ebbb" providerId="ADAL" clId="{5359E97A-E33B-9A48-A6A7-4B9D0C9D77E1}" dt="2020-09-17T20:30:11.406" v="1071"/>
        <pc:sldMkLst>
          <pc:docMk/>
          <pc:sldMk cId="2193964986" sldId="518"/>
        </pc:sldMkLst>
        <pc:graphicFrameChg chg="mod">
          <ac:chgData name="Carlos Guerrero Tomé" userId="efd7d1cb-5997-43f9-95f4-5e31d914ebbb" providerId="ADAL" clId="{5359E97A-E33B-9A48-A6A7-4B9D0C9D77E1}" dt="2020-09-17T20:30:11.406" v="1071"/>
          <ac:graphicFrameMkLst>
            <pc:docMk/>
            <pc:sldMk cId="2193964986" sldId="518"/>
            <ac:graphicFrameMk id="6" creationId="{C90DD782-FA80-1B40-A5C7-18ABE390219E}"/>
          </ac:graphicFrameMkLst>
        </pc:graphicFrameChg>
      </pc:sldChg>
      <pc:sldChg chg="modSp mod">
        <pc:chgData name="Carlos Guerrero Tomé" userId="efd7d1cb-5997-43f9-95f4-5e31d914ebbb" providerId="ADAL" clId="{5359E97A-E33B-9A48-A6A7-4B9D0C9D77E1}" dt="2020-09-17T20:29:06.790" v="1067" actId="20577"/>
        <pc:sldMkLst>
          <pc:docMk/>
          <pc:sldMk cId="2448644145" sldId="520"/>
        </pc:sldMkLst>
        <pc:graphicFrameChg chg="modGraphic">
          <ac:chgData name="Carlos Guerrero Tomé" userId="efd7d1cb-5997-43f9-95f4-5e31d914ebbb" providerId="ADAL" clId="{5359E97A-E33B-9A48-A6A7-4B9D0C9D77E1}" dt="2020-09-17T20:07:50.461" v="1052" actId="20577"/>
          <ac:graphicFrameMkLst>
            <pc:docMk/>
            <pc:sldMk cId="2448644145" sldId="520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5359E97A-E33B-9A48-A6A7-4B9D0C9D77E1}" dt="2020-09-17T20:29:06.790" v="1067" actId="20577"/>
          <ac:graphicFrameMkLst>
            <pc:docMk/>
            <pc:sldMk cId="2448644145" sldId="520"/>
            <ac:graphicFrameMk id="6" creationId="{C90DD782-FA80-1B40-A5C7-18ABE390219E}"/>
          </ac:graphicFrameMkLst>
        </pc:graphicFrameChg>
      </pc:sldChg>
      <pc:sldChg chg="addSp modSp mod">
        <pc:chgData name="Carlos Guerrero Tomé" userId="efd7d1cb-5997-43f9-95f4-5e31d914ebbb" providerId="ADAL" clId="{5359E97A-E33B-9A48-A6A7-4B9D0C9D77E1}" dt="2020-09-21T08:11:15.840" v="1186" actId="1035"/>
        <pc:sldMkLst>
          <pc:docMk/>
          <pc:sldMk cId="3537989989" sldId="522"/>
        </pc:sldMkLst>
        <pc:spChg chg="add mod">
          <ac:chgData name="Carlos Guerrero Tomé" userId="efd7d1cb-5997-43f9-95f4-5e31d914ebbb" providerId="ADAL" clId="{5359E97A-E33B-9A48-A6A7-4B9D0C9D77E1}" dt="2020-09-21T08:11:15.840" v="1186" actId="1035"/>
          <ac:spMkLst>
            <pc:docMk/>
            <pc:sldMk cId="3537989989" sldId="522"/>
            <ac:spMk id="2" creationId="{04D5275D-FE57-5B42-821F-DA3E4239E40C}"/>
          </ac:spMkLst>
        </pc:spChg>
        <pc:graphicFrameChg chg="mod modGraphic">
          <ac:chgData name="Carlos Guerrero Tomé" userId="efd7d1cb-5997-43f9-95f4-5e31d914ebbb" providerId="ADAL" clId="{5359E97A-E33B-9A48-A6A7-4B9D0C9D77E1}" dt="2020-09-21T08:10:16.516" v="1153" actId="20577"/>
          <ac:graphicFrameMkLst>
            <pc:docMk/>
            <pc:sldMk cId="3537989989" sldId="522"/>
            <ac:graphicFrameMk id="4" creationId="{BF439611-D4E6-7B4E-98BE-99BB2FD396B2}"/>
          </ac:graphicFrameMkLst>
        </pc:graphicFrameChg>
      </pc:sldChg>
      <pc:sldChg chg="modSp add mod">
        <pc:chgData name="Carlos Guerrero Tomé" userId="efd7d1cb-5997-43f9-95f4-5e31d914ebbb" providerId="ADAL" clId="{5359E97A-E33B-9A48-A6A7-4B9D0C9D77E1}" dt="2020-09-14T09:03:08.181" v="850" actId="207"/>
        <pc:sldMkLst>
          <pc:docMk/>
          <pc:sldMk cId="2377520796" sldId="523"/>
        </pc:sldMkLst>
        <pc:spChg chg="mod">
          <ac:chgData name="Carlos Guerrero Tomé" userId="efd7d1cb-5997-43f9-95f4-5e31d914ebbb" providerId="ADAL" clId="{5359E97A-E33B-9A48-A6A7-4B9D0C9D77E1}" dt="2020-09-14T09:03:08.181" v="850" actId="207"/>
          <ac:spMkLst>
            <pc:docMk/>
            <pc:sldMk cId="2377520796" sldId="523"/>
            <ac:spMk id="2" creationId="{89478AC9-1C4D-6A40-B4DB-5AFD2AAC58DB}"/>
          </ac:spMkLst>
        </pc:spChg>
        <pc:spChg chg="mod">
          <ac:chgData name="Carlos Guerrero Tomé" userId="efd7d1cb-5997-43f9-95f4-5e31d914ebbb" providerId="ADAL" clId="{5359E97A-E33B-9A48-A6A7-4B9D0C9D77E1}" dt="2020-09-09T13:08:55.458" v="837" actId="20577"/>
          <ac:spMkLst>
            <pc:docMk/>
            <pc:sldMk cId="2377520796" sldId="523"/>
            <ac:spMk id="7" creationId="{A9FC319E-3ED3-6740-8746-CE9769D3740B}"/>
          </ac:spMkLst>
        </pc:spChg>
      </pc:sldChg>
      <pc:sldChg chg="addSp delSp modSp add mod">
        <pc:chgData name="Carlos Guerrero Tomé" userId="efd7d1cb-5997-43f9-95f4-5e31d914ebbb" providerId="ADAL" clId="{5359E97A-E33B-9A48-A6A7-4B9D0C9D77E1}" dt="2020-09-14T09:03:15.422" v="851" actId="478"/>
        <pc:sldMkLst>
          <pc:docMk/>
          <pc:sldMk cId="2794915011" sldId="524"/>
        </pc:sldMkLst>
        <pc:spChg chg="del">
          <ac:chgData name="Carlos Guerrero Tomé" userId="efd7d1cb-5997-43f9-95f4-5e31d914ebbb" providerId="ADAL" clId="{5359E97A-E33B-9A48-A6A7-4B9D0C9D77E1}" dt="2020-09-09T12:50:40.636" v="338" actId="478"/>
          <ac:spMkLst>
            <pc:docMk/>
            <pc:sldMk cId="2794915011" sldId="524"/>
            <ac:spMk id="2" creationId="{89478AC9-1C4D-6A40-B4DB-5AFD2AAC58DB}"/>
          </ac:spMkLst>
        </pc:spChg>
        <pc:spChg chg="add del mod">
          <ac:chgData name="Carlos Guerrero Tomé" userId="efd7d1cb-5997-43f9-95f4-5e31d914ebbb" providerId="ADAL" clId="{5359E97A-E33B-9A48-A6A7-4B9D0C9D77E1}" dt="2020-09-09T12:50:44.892" v="339" actId="478"/>
          <ac:spMkLst>
            <pc:docMk/>
            <pc:sldMk cId="2794915011" sldId="524"/>
            <ac:spMk id="6" creationId="{6679F820-A361-7443-A3C3-52A6A2ED6110}"/>
          </ac:spMkLst>
        </pc:spChg>
        <pc:spChg chg="add del mod">
          <ac:chgData name="Carlos Guerrero Tomé" userId="efd7d1cb-5997-43f9-95f4-5e31d914ebbb" providerId="ADAL" clId="{5359E97A-E33B-9A48-A6A7-4B9D0C9D77E1}" dt="2020-09-14T09:03:15.422" v="851" actId="478"/>
          <ac:spMkLst>
            <pc:docMk/>
            <pc:sldMk cId="2794915011" sldId="524"/>
            <ac:spMk id="9" creationId="{63DD74FF-66D3-A444-9F8C-E5CDD935703F}"/>
          </ac:spMkLst>
        </pc:spChg>
        <pc:graphicFrameChg chg="mod modGraphic">
          <ac:chgData name="Carlos Guerrero Tomé" userId="efd7d1cb-5997-43f9-95f4-5e31d914ebbb" providerId="ADAL" clId="{5359E97A-E33B-9A48-A6A7-4B9D0C9D77E1}" dt="2020-09-09T12:54:05.483" v="427" actId="1038"/>
          <ac:graphicFrameMkLst>
            <pc:docMk/>
            <pc:sldMk cId="2794915011" sldId="524"/>
            <ac:graphicFrameMk id="4" creationId="{78796279-5A7B-4B4D-8139-B54CBF836C3A}"/>
          </ac:graphicFrameMkLst>
        </pc:graphicFrameChg>
        <pc:graphicFrameChg chg="mod modGraphic">
          <ac:chgData name="Carlos Guerrero Tomé" userId="efd7d1cb-5997-43f9-95f4-5e31d914ebbb" providerId="ADAL" clId="{5359E97A-E33B-9A48-A6A7-4B9D0C9D77E1}" dt="2020-09-09T12:53:04.525" v="375"/>
          <ac:graphicFrameMkLst>
            <pc:docMk/>
            <pc:sldMk cId="2794915011" sldId="524"/>
            <ac:graphicFrameMk id="5" creationId="{81E1FC94-36EF-3D42-A579-C8B13C518C60}"/>
          </ac:graphicFrameMkLst>
        </pc:graphicFrameChg>
        <pc:graphicFrameChg chg="add mod modGraphic">
          <ac:chgData name="Carlos Guerrero Tomé" userId="efd7d1cb-5997-43f9-95f4-5e31d914ebbb" providerId="ADAL" clId="{5359E97A-E33B-9A48-A6A7-4B9D0C9D77E1}" dt="2020-09-09T12:56:15.366" v="446" actId="255"/>
          <ac:graphicFrameMkLst>
            <pc:docMk/>
            <pc:sldMk cId="2794915011" sldId="524"/>
            <ac:graphicFrameMk id="7" creationId="{DAE8F1F0-3F4F-E940-A341-8A597576EA09}"/>
          </ac:graphicFrameMkLst>
        </pc:graphicFrameChg>
        <pc:graphicFrameChg chg="add mod modGraphic">
          <ac:chgData name="Carlos Guerrero Tomé" userId="efd7d1cb-5997-43f9-95f4-5e31d914ebbb" providerId="ADAL" clId="{5359E97A-E33B-9A48-A6A7-4B9D0C9D77E1}" dt="2020-09-09T12:55:53.142" v="440"/>
          <ac:graphicFrameMkLst>
            <pc:docMk/>
            <pc:sldMk cId="2794915011" sldId="524"/>
            <ac:graphicFrameMk id="8" creationId="{916BBB8D-BC7E-1C4B-ADA3-53D9BCCB2186}"/>
          </ac:graphicFrameMkLst>
        </pc:graphicFrameChg>
      </pc:sldChg>
      <pc:sldChg chg="add del">
        <pc:chgData name="Carlos Guerrero Tomé" userId="efd7d1cb-5997-43f9-95f4-5e31d914ebbb" providerId="ADAL" clId="{5359E97A-E33B-9A48-A6A7-4B9D0C9D77E1}" dt="2020-09-09T12:59:42.915" v="598" actId="2696"/>
        <pc:sldMkLst>
          <pc:docMk/>
          <pc:sldMk cId="1279508267" sldId="525"/>
        </pc:sldMkLst>
      </pc:sldChg>
      <pc:sldChg chg="addSp delSp modSp add mod ord setBg delDesignElem">
        <pc:chgData name="Carlos Guerrero Tomé" userId="efd7d1cb-5997-43f9-95f4-5e31d914ebbb" providerId="ADAL" clId="{5359E97A-E33B-9A48-A6A7-4B9D0C9D77E1}" dt="2020-09-09T13:09:59.097" v="839" actId="255"/>
        <pc:sldMkLst>
          <pc:docMk/>
          <pc:sldMk cId="3423539638" sldId="526"/>
        </pc:sldMkLst>
        <pc:spChg chg="mod">
          <ac:chgData name="Carlos Guerrero Tomé" userId="efd7d1cb-5997-43f9-95f4-5e31d914ebbb" providerId="ADAL" clId="{5359E97A-E33B-9A48-A6A7-4B9D0C9D77E1}" dt="2020-09-09T13:07:46.144" v="832" actId="26606"/>
          <ac:spMkLst>
            <pc:docMk/>
            <pc:sldMk cId="3423539638" sldId="526"/>
            <ac:spMk id="2" creationId="{FCF8AC6E-2D1B-9242-B9CA-136A67C837FF}"/>
          </ac:spMkLst>
        </pc:spChg>
        <pc:spChg chg="mod">
          <ac:chgData name="Carlos Guerrero Tomé" userId="efd7d1cb-5997-43f9-95f4-5e31d914ebbb" providerId="ADAL" clId="{5359E97A-E33B-9A48-A6A7-4B9D0C9D77E1}" dt="2020-09-09T13:09:59.097" v="839" actId="255"/>
          <ac:spMkLst>
            <pc:docMk/>
            <pc:sldMk cId="3423539638" sldId="526"/>
            <ac:spMk id="3" creationId="{99DBAABF-77C7-C340-9908-68633CD61F7F}"/>
          </ac:spMkLst>
        </pc:spChg>
        <pc:spChg chg="add del">
          <ac:chgData name="Carlos Guerrero Tomé" userId="efd7d1cb-5997-43f9-95f4-5e31d914ebbb" providerId="ADAL" clId="{5359E97A-E33B-9A48-A6A7-4B9D0C9D77E1}" dt="2020-09-09T13:06:26.993" v="776" actId="26606"/>
          <ac:spMkLst>
            <pc:docMk/>
            <pc:sldMk cId="3423539638" sldId="526"/>
            <ac:spMk id="5" creationId="{23962611-DFD5-4092-AAFD-559E3DFCE2C9}"/>
          </ac:spMkLst>
        </pc:spChg>
        <pc:spChg chg="add">
          <ac:chgData name="Carlos Guerrero Tomé" userId="efd7d1cb-5997-43f9-95f4-5e31d914ebbb" providerId="ADAL" clId="{5359E97A-E33B-9A48-A6A7-4B9D0C9D77E1}" dt="2020-09-09T13:07:46.144" v="832" actId="26606"/>
          <ac:spMkLst>
            <pc:docMk/>
            <pc:sldMk cId="3423539638" sldId="526"/>
            <ac:spMk id="7" creationId="{23962611-DFD5-4092-AAFD-559E3DFCE2C9}"/>
          </ac:spMkLst>
        </pc:spChg>
        <pc:spChg chg="add del">
          <ac:chgData name="Carlos Guerrero Tomé" userId="efd7d1cb-5997-43f9-95f4-5e31d914ebbb" providerId="ADAL" clId="{5359E97A-E33B-9A48-A6A7-4B9D0C9D77E1}" dt="2020-09-09T13:01:33.530" v="601"/>
          <ac:spMkLst>
            <pc:docMk/>
            <pc:sldMk cId="3423539638" sldId="526"/>
            <ac:spMk id="8" creationId="{23962611-DFD5-4092-AAFD-559E3DFCE2C9}"/>
          </ac:spMkLst>
        </pc:spChg>
        <pc:picChg chg="add del">
          <ac:chgData name="Carlos Guerrero Tomé" userId="efd7d1cb-5997-43f9-95f4-5e31d914ebbb" providerId="ADAL" clId="{5359E97A-E33B-9A48-A6A7-4B9D0C9D77E1}" dt="2020-09-09T13:06:26.993" v="776" actId="26606"/>
          <ac:picMkLst>
            <pc:docMk/>
            <pc:sldMk cId="3423539638" sldId="526"/>
            <ac:picMk id="6" creationId="{2270F1FA-0425-408F-9861-80BF5AFB276D}"/>
          </ac:picMkLst>
        </pc:picChg>
        <pc:picChg chg="add">
          <ac:chgData name="Carlos Guerrero Tomé" userId="efd7d1cb-5997-43f9-95f4-5e31d914ebbb" providerId="ADAL" clId="{5359E97A-E33B-9A48-A6A7-4B9D0C9D77E1}" dt="2020-09-09T13:07:46.144" v="832" actId="26606"/>
          <ac:picMkLst>
            <pc:docMk/>
            <pc:sldMk cId="3423539638" sldId="526"/>
            <ac:picMk id="9" creationId="{2270F1FA-0425-408F-9861-80BF5AFB276D}"/>
          </ac:picMkLst>
        </pc:picChg>
        <pc:picChg chg="add del">
          <ac:chgData name="Carlos Guerrero Tomé" userId="efd7d1cb-5997-43f9-95f4-5e31d914ebbb" providerId="ADAL" clId="{5359E97A-E33B-9A48-A6A7-4B9D0C9D77E1}" dt="2020-09-09T13:01:33.530" v="601"/>
          <ac:picMkLst>
            <pc:docMk/>
            <pc:sldMk cId="3423539638" sldId="526"/>
            <ac:picMk id="10" creationId="{2270F1FA-0425-408F-9861-80BF5AFB276D}"/>
          </ac:picMkLst>
        </pc:picChg>
      </pc:sldChg>
      <pc:sldChg chg="modSp add del">
        <pc:chgData name="Carlos Guerrero Tomé" userId="efd7d1cb-5997-43f9-95f4-5e31d914ebbb" providerId="ADAL" clId="{5359E97A-E33B-9A48-A6A7-4B9D0C9D77E1}" dt="2020-09-09T13:06:30.822" v="782"/>
        <pc:sldMkLst>
          <pc:docMk/>
          <pc:sldMk cId="873261794" sldId="527"/>
        </pc:sldMkLst>
        <pc:spChg chg="mod">
          <ac:chgData name="Carlos Guerrero Tomé" userId="efd7d1cb-5997-43f9-95f4-5e31d914ebbb" providerId="ADAL" clId="{5359E97A-E33B-9A48-A6A7-4B9D0C9D77E1}" dt="2020-09-09T13:06:27.763" v="779"/>
          <ac:spMkLst>
            <pc:docMk/>
            <pc:sldMk cId="873261794" sldId="52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6:27.763" v="779"/>
          <ac:spMkLst>
            <pc:docMk/>
            <pc:sldMk cId="873261794" sldId="527"/>
            <ac:spMk id="3" creationId="{5F937BDE-40AE-2842-963F-88AF1C0D2DD0}"/>
          </ac:spMkLst>
        </pc:spChg>
      </pc:sldChg>
      <pc:sldChg chg="modSp add del">
        <pc:chgData name="Carlos Guerrero Tomé" userId="efd7d1cb-5997-43f9-95f4-5e31d914ebbb" providerId="ADAL" clId="{5359E97A-E33B-9A48-A6A7-4B9D0C9D77E1}" dt="2020-09-09T13:07:43.316" v="831"/>
        <pc:sldMkLst>
          <pc:docMk/>
          <pc:sldMk cId="2015031407" sldId="527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015031407" sldId="527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2015031407" sldId="527"/>
            <ac:spMk id="3" creationId="{5F937BDE-40AE-2842-963F-88AF1C0D2DD0}"/>
          </ac:spMkLst>
        </pc:spChg>
      </pc:sldChg>
      <pc:sldChg chg="addSp delSp add del setBg delDesignElem">
        <pc:chgData name="Carlos Guerrero Tomé" userId="efd7d1cb-5997-43f9-95f4-5e31d914ebbb" providerId="ADAL" clId="{5359E97A-E33B-9A48-A6A7-4B9D0C9D77E1}" dt="2020-09-09T13:02:19.231" v="644"/>
        <pc:sldMkLst>
          <pc:docMk/>
          <pc:sldMk cId="3387529410" sldId="527"/>
        </pc:sldMkLst>
        <pc:spChg chg="add del">
          <ac:chgData name="Carlos Guerrero Tomé" userId="efd7d1cb-5997-43f9-95f4-5e31d914ebbb" providerId="ADAL" clId="{5359E97A-E33B-9A48-A6A7-4B9D0C9D77E1}" dt="2020-09-09T13:02:19.231" v="644"/>
          <ac:spMkLst>
            <pc:docMk/>
            <pc:sldMk cId="3387529410" sldId="527"/>
            <ac:spMk id="8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2:19.231" v="644"/>
          <ac:spMkLst>
            <pc:docMk/>
            <pc:sldMk cId="3387529410" sldId="527"/>
            <ac:spMk id="10" creationId="{CD70A28E-4FD8-4474-A206-E15B5EBB303F}"/>
          </ac:spMkLst>
        </pc:spChg>
        <pc:picChg chg="add del">
          <ac:chgData name="Carlos Guerrero Tomé" userId="efd7d1cb-5997-43f9-95f4-5e31d914ebbb" providerId="ADAL" clId="{5359E97A-E33B-9A48-A6A7-4B9D0C9D77E1}" dt="2020-09-09T13:02:19.231" v="644"/>
          <ac:picMkLst>
            <pc:docMk/>
            <pc:sldMk cId="3387529410" sldId="527"/>
            <ac:picMk id="12" creationId="{39647E21-5366-4638-AC97-D8CD4111EB57}"/>
          </ac:picMkLst>
        </pc:picChg>
      </pc:sldChg>
      <pc:sldChg chg="addSp delSp add del setBg delDesignElem">
        <pc:chgData name="Carlos Guerrero Tomé" userId="efd7d1cb-5997-43f9-95f4-5e31d914ebbb" providerId="ADAL" clId="{5359E97A-E33B-9A48-A6A7-4B9D0C9D77E1}" dt="2020-09-09T13:06:25.773" v="775"/>
        <pc:sldMkLst>
          <pc:docMk/>
          <pc:sldMk cId="88097358" sldId="528"/>
        </pc:sldMkLst>
        <pc:spChg chg="add del">
          <ac:chgData name="Carlos Guerrero Tomé" userId="efd7d1cb-5997-43f9-95f4-5e31d914ebbb" providerId="ADAL" clId="{5359E97A-E33B-9A48-A6A7-4B9D0C9D77E1}" dt="2020-09-09T13:06:25.773" v="775"/>
          <ac:spMkLst>
            <pc:docMk/>
            <pc:sldMk cId="88097358" sldId="528"/>
            <ac:spMk id="7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6:25.773" v="775"/>
          <ac:spMkLst>
            <pc:docMk/>
            <pc:sldMk cId="88097358" sldId="528"/>
            <ac:spMk id="9" creationId="{CD70A28E-4FD8-4474-A206-E15B5EBB303F}"/>
          </ac:spMkLst>
        </pc:spChg>
        <pc:picChg chg="add del">
          <ac:chgData name="Carlos Guerrero Tomé" userId="efd7d1cb-5997-43f9-95f4-5e31d914ebbb" providerId="ADAL" clId="{5359E97A-E33B-9A48-A6A7-4B9D0C9D77E1}" dt="2020-09-09T13:06:25.773" v="775"/>
          <ac:picMkLst>
            <pc:docMk/>
            <pc:sldMk cId="88097358" sldId="528"/>
            <ac:picMk id="11" creationId="{39647E21-5366-4638-AC97-D8CD4111EB57}"/>
          </ac:picMkLst>
        </pc:picChg>
      </pc:sldChg>
      <pc:sldChg chg="modSp add mod">
        <pc:chgData name="Carlos Guerrero Tomé" userId="efd7d1cb-5997-43f9-95f4-5e31d914ebbb" providerId="ADAL" clId="{5359E97A-E33B-9A48-A6A7-4B9D0C9D77E1}" dt="2020-09-09T13:07:43.316" v="831"/>
        <pc:sldMkLst>
          <pc:docMk/>
          <pc:sldMk cId="1294230876" sldId="528"/>
        </pc:sldMkLst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294230876" sldId="528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5359E97A-E33B-9A48-A6A7-4B9D0C9D77E1}" dt="2020-09-09T13:07:43.316" v="831"/>
          <ac:spMkLst>
            <pc:docMk/>
            <pc:sldMk cId="1294230876" sldId="528"/>
            <ac:spMk id="3" creationId="{5F937BDE-40AE-2842-963F-88AF1C0D2DD0}"/>
          </ac:spMkLst>
        </pc:spChg>
      </pc:sldChg>
      <pc:sldChg chg="add del ord">
        <pc:chgData name="Carlos Guerrero Tomé" userId="efd7d1cb-5997-43f9-95f4-5e31d914ebbb" providerId="ADAL" clId="{5359E97A-E33B-9A48-A6A7-4B9D0C9D77E1}" dt="2020-09-09T13:06:24.016" v="774"/>
        <pc:sldMkLst>
          <pc:docMk/>
          <pc:sldMk cId="1826674782" sldId="529"/>
        </pc:sldMkLst>
      </pc:sldChg>
      <pc:sldChg chg="addSp delSp add del setBg delDesignElem">
        <pc:chgData name="Carlos Guerrero Tomé" userId="efd7d1cb-5997-43f9-95f4-5e31d914ebbb" providerId="ADAL" clId="{5359E97A-E33B-9A48-A6A7-4B9D0C9D77E1}" dt="2020-09-09T13:05:57.257" v="766"/>
        <pc:sldMkLst>
          <pc:docMk/>
          <pc:sldMk cId="3570047873" sldId="529"/>
        </pc:sldMkLst>
        <pc:spChg chg="add del">
          <ac:chgData name="Carlos Guerrero Tomé" userId="efd7d1cb-5997-43f9-95f4-5e31d914ebbb" providerId="ADAL" clId="{5359E97A-E33B-9A48-A6A7-4B9D0C9D77E1}" dt="2020-09-09T13:05:57.257" v="766"/>
          <ac:spMkLst>
            <pc:docMk/>
            <pc:sldMk cId="3570047873" sldId="529"/>
            <ac:spMk id="7" creationId="{01C9CC24-B375-4226-BF2B-61FADBBA696A}"/>
          </ac:spMkLst>
        </pc:spChg>
        <pc:spChg chg="add del">
          <ac:chgData name="Carlos Guerrero Tomé" userId="efd7d1cb-5997-43f9-95f4-5e31d914ebbb" providerId="ADAL" clId="{5359E97A-E33B-9A48-A6A7-4B9D0C9D77E1}" dt="2020-09-09T13:05:57.257" v="766"/>
          <ac:spMkLst>
            <pc:docMk/>
            <pc:sldMk cId="3570047873" sldId="529"/>
            <ac:spMk id="9" creationId="{CD70A28E-4FD8-4474-A206-E15B5EBB303F}"/>
          </ac:spMkLst>
        </pc:spChg>
        <pc:picChg chg="add del">
          <ac:chgData name="Carlos Guerrero Tomé" userId="efd7d1cb-5997-43f9-95f4-5e31d914ebbb" providerId="ADAL" clId="{5359E97A-E33B-9A48-A6A7-4B9D0C9D77E1}" dt="2020-09-09T13:05:57.257" v="766"/>
          <ac:picMkLst>
            <pc:docMk/>
            <pc:sldMk cId="3570047873" sldId="529"/>
            <ac:picMk id="11" creationId="{39647E21-5366-4638-AC97-D8CD4111EB57}"/>
          </ac:picMkLst>
        </pc:picChg>
      </pc:sldChg>
      <pc:sldChg chg="addSp delSp modSp add mod setBg">
        <pc:chgData name="Carlos Guerrero Tomé" userId="efd7d1cb-5997-43f9-95f4-5e31d914ebbb" providerId="ADAL" clId="{5359E97A-E33B-9A48-A6A7-4B9D0C9D77E1}" dt="2020-09-17T13:29:53.107" v="1042" actId="20577"/>
        <pc:sldMkLst>
          <pc:docMk/>
          <pc:sldMk cId="3756880486" sldId="529"/>
        </pc:sldMkLst>
        <pc:spChg chg="mod">
          <ac:chgData name="Carlos Guerrero Tomé" userId="efd7d1cb-5997-43f9-95f4-5e31d914ebbb" providerId="ADAL" clId="{5359E97A-E33B-9A48-A6A7-4B9D0C9D77E1}" dt="2020-09-17T13:29:53.107" v="1042" actId="20577"/>
          <ac:spMkLst>
            <pc:docMk/>
            <pc:sldMk cId="3756880486" sldId="529"/>
            <ac:spMk id="2" creationId="{7C189183-A4B3-9447-843E-225A2519428F}"/>
          </ac:spMkLst>
        </pc:spChg>
        <pc:spChg chg="del mod">
          <ac:chgData name="Carlos Guerrero Tomé" userId="efd7d1cb-5997-43f9-95f4-5e31d914ebbb" providerId="ADAL" clId="{5359E97A-E33B-9A48-A6A7-4B9D0C9D77E1}" dt="2020-09-17T13:20:11.820" v="1008" actId="26606"/>
          <ac:spMkLst>
            <pc:docMk/>
            <pc:sldMk cId="3756880486" sldId="529"/>
            <ac:spMk id="3" creationId="{4BB71BE3-B955-FC48-83F3-4AB5B3D3B2E5}"/>
          </ac:spMkLst>
        </pc:spChg>
        <pc:spChg chg="add">
          <ac:chgData name="Carlos Guerrero Tomé" userId="efd7d1cb-5997-43f9-95f4-5e31d914ebbb" providerId="ADAL" clId="{5359E97A-E33B-9A48-A6A7-4B9D0C9D77E1}" dt="2020-09-17T13:20:11.820" v="1008" actId="26606"/>
          <ac:spMkLst>
            <pc:docMk/>
            <pc:sldMk cId="3756880486" sldId="529"/>
            <ac:spMk id="9" creationId="{982413CC-69E6-4BDA-A88D-E4EF8F95B27D}"/>
          </ac:spMkLst>
        </pc:spChg>
        <pc:grpChg chg="add">
          <ac:chgData name="Carlos Guerrero Tomé" userId="efd7d1cb-5997-43f9-95f4-5e31d914ebbb" providerId="ADAL" clId="{5359E97A-E33B-9A48-A6A7-4B9D0C9D77E1}" dt="2020-09-17T13:20:11.820" v="1008" actId="26606"/>
          <ac:grpSpMkLst>
            <pc:docMk/>
            <pc:sldMk cId="3756880486" sldId="529"/>
            <ac:grpSpMk id="11" creationId="{4F1F7357-8633-4CE7-BF80-475EE8A2FAEA}"/>
          </ac:grpSpMkLst>
        </pc:grpChg>
        <pc:graphicFrameChg chg="add mod">
          <ac:chgData name="Carlos Guerrero Tomé" userId="efd7d1cb-5997-43f9-95f4-5e31d914ebbb" providerId="ADAL" clId="{5359E97A-E33B-9A48-A6A7-4B9D0C9D77E1}" dt="2020-09-17T13:29:33.982" v="1030" actId="20577"/>
          <ac:graphicFrameMkLst>
            <pc:docMk/>
            <pc:sldMk cId="3756880486" sldId="529"/>
            <ac:graphicFrameMk id="5" creationId="{EA2BDE99-1FBE-4ED5-AE24-BC95CD3A2769}"/>
          </ac:graphicFrameMkLst>
        </pc:graphicFrameChg>
      </pc:sldChg>
      <pc:sldChg chg="add del">
        <pc:chgData name="Carlos Guerrero Tomé" userId="efd7d1cb-5997-43f9-95f4-5e31d914ebbb" providerId="ADAL" clId="{5359E97A-E33B-9A48-A6A7-4B9D0C9D77E1}" dt="2020-09-21T08:11:21.233" v="1188" actId="2696"/>
        <pc:sldMkLst>
          <pc:docMk/>
          <pc:sldMk cId="3651394112" sldId="530"/>
        </pc:sldMkLst>
      </pc:sldChg>
      <pc:sldChg chg="modSp add mod">
        <pc:chgData name="Carlos Guerrero Tomé" userId="efd7d1cb-5997-43f9-95f4-5e31d914ebbb" providerId="ADAL" clId="{5359E97A-E33B-9A48-A6A7-4B9D0C9D77E1}" dt="2020-09-21T08:12:40.685" v="1311" actId="6549"/>
        <pc:sldMkLst>
          <pc:docMk/>
          <pc:sldMk cId="2988357208" sldId="531"/>
        </pc:sldMkLst>
        <pc:spChg chg="mod">
          <ac:chgData name="Carlos Guerrero Tomé" userId="efd7d1cb-5997-43f9-95f4-5e31d914ebbb" providerId="ADAL" clId="{5359E97A-E33B-9A48-A6A7-4B9D0C9D77E1}" dt="2020-09-21T08:11:27.004" v="1195" actId="20577"/>
          <ac:spMkLst>
            <pc:docMk/>
            <pc:sldMk cId="2988357208" sldId="531"/>
            <ac:spMk id="2" creationId="{04D5275D-FE57-5B42-821F-DA3E4239E40C}"/>
          </ac:spMkLst>
        </pc:spChg>
        <pc:graphicFrameChg chg="modGraphic">
          <ac:chgData name="Carlos Guerrero Tomé" userId="efd7d1cb-5997-43f9-95f4-5e31d914ebbb" providerId="ADAL" clId="{5359E97A-E33B-9A48-A6A7-4B9D0C9D77E1}" dt="2020-09-21T08:12:40.685" v="1311" actId="6549"/>
          <ac:graphicFrameMkLst>
            <pc:docMk/>
            <pc:sldMk cId="2988357208" sldId="531"/>
            <ac:graphicFrameMk id="4" creationId="{BF439611-D4E6-7B4E-98BE-99BB2FD396B2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A9B390-A7AA-4ACC-916E-7278B790694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1FE62C8-4EE5-4391-BCD6-709460DA9F4C}">
      <dgm:prSet/>
      <dgm:spPr/>
      <dgm:t>
        <a:bodyPr/>
        <a:lstStyle/>
        <a:p>
          <a:r>
            <a:rPr lang="es-ES"/>
            <a:t>Sistemas de numeración</a:t>
          </a:r>
          <a:endParaRPr lang="en-US"/>
        </a:p>
      </dgm:t>
    </dgm:pt>
    <dgm:pt modelId="{AC7894D1-9A3B-489D-8F9F-3DA10B78D22A}" type="parTrans" cxnId="{7F83F3F7-6F48-4FCF-9BC0-8251FB1A0EA7}">
      <dgm:prSet/>
      <dgm:spPr/>
      <dgm:t>
        <a:bodyPr/>
        <a:lstStyle/>
        <a:p>
          <a:endParaRPr lang="en-US"/>
        </a:p>
      </dgm:t>
    </dgm:pt>
    <dgm:pt modelId="{A06DD675-B310-4997-A1E9-662B87C91AED}" type="sibTrans" cxnId="{7F83F3F7-6F48-4FCF-9BC0-8251FB1A0EA7}">
      <dgm:prSet/>
      <dgm:spPr/>
      <dgm:t>
        <a:bodyPr/>
        <a:lstStyle/>
        <a:p>
          <a:endParaRPr lang="en-US"/>
        </a:p>
      </dgm:t>
    </dgm:pt>
    <dgm:pt modelId="{F7CD3BEE-98EC-4D91-9780-72C93D7E789E}">
      <dgm:prSet/>
      <dgm:spPr/>
      <dgm:t>
        <a:bodyPr/>
        <a:lstStyle/>
        <a:p>
          <a:r>
            <a:rPr lang="es-ES"/>
            <a:t>Puertas lógicas</a:t>
          </a:r>
          <a:endParaRPr lang="en-US"/>
        </a:p>
      </dgm:t>
    </dgm:pt>
    <dgm:pt modelId="{F6909BD9-9870-44E3-B728-3C2A1A501F85}" type="parTrans" cxnId="{785AB7BC-D6BC-4ADC-8DB1-01A1BD44E6F0}">
      <dgm:prSet/>
      <dgm:spPr/>
      <dgm:t>
        <a:bodyPr/>
        <a:lstStyle/>
        <a:p>
          <a:endParaRPr lang="en-US"/>
        </a:p>
      </dgm:t>
    </dgm:pt>
    <dgm:pt modelId="{9C03A485-61D4-4546-95D5-250E4EF59FE5}" type="sibTrans" cxnId="{785AB7BC-D6BC-4ADC-8DB1-01A1BD44E6F0}">
      <dgm:prSet/>
      <dgm:spPr/>
      <dgm:t>
        <a:bodyPr/>
        <a:lstStyle/>
        <a:p>
          <a:endParaRPr lang="en-US"/>
        </a:p>
      </dgm:t>
    </dgm:pt>
    <dgm:pt modelId="{2BC9FA31-1242-4D93-98ED-8B71A08F1CAA}">
      <dgm:prSet/>
      <dgm:spPr/>
      <dgm:t>
        <a:bodyPr/>
        <a:lstStyle/>
        <a:p>
          <a:r>
            <a:rPr lang="es-ES"/>
            <a:t>Abstracción digital</a:t>
          </a:r>
          <a:endParaRPr lang="en-US"/>
        </a:p>
      </dgm:t>
    </dgm:pt>
    <dgm:pt modelId="{440A925D-3C06-4621-BFDF-E461001DD484}" type="parTrans" cxnId="{8AAE7757-373F-4287-B464-02EA1B97E1A7}">
      <dgm:prSet/>
      <dgm:spPr/>
      <dgm:t>
        <a:bodyPr/>
        <a:lstStyle/>
        <a:p>
          <a:endParaRPr lang="en-US"/>
        </a:p>
      </dgm:t>
    </dgm:pt>
    <dgm:pt modelId="{CA068F18-24EB-40C8-BE4D-2CDB45BC889C}" type="sibTrans" cxnId="{8AAE7757-373F-4287-B464-02EA1B97E1A7}">
      <dgm:prSet/>
      <dgm:spPr/>
      <dgm:t>
        <a:bodyPr/>
        <a:lstStyle/>
        <a:p>
          <a:endParaRPr lang="en-US"/>
        </a:p>
      </dgm:t>
    </dgm:pt>
    <dgm:pt modelId="{A597FCD8-53D2-40B2-84D2-C5761F043583}" type="pres">
      <dgm:prSet presAssocID="{F2A9B390-A7AA-4ACC-916E-7278B7906947}" presName="root" presStyleCnt="0">
        <dgm:presLayoutVars>
          <dgm:dir/>
          <dgm:resizeHandles val="exact"/>
        </dgm:presLayoutVars>
      </dgm:prSet>
      <dgm:spPr/>
    </dgm:pt>
    <dgm:pt modelId="{B300B29D-3175-4009-9272-51BC2120E2EE}" type="pres">
      <dgm:prSet presAssocID="{F1FE62C8-4EE5-4391-BCD6-709460DA9F4C}" presName="compNode" presStyleCnt="0"/>
      <dgm:spPr/>
    </dgm:pt>
    <dgm:pt modelId="{BCDAB83E-C206-4627-B8C3-929391276DD5}" type="pres">
      <dgm:prSet presAssocID="{F1FE62C8-4EE5-4391-BCD6-709460DA9F4C}" presName="bgRect" presStyleLbl="bgShp" presStyleIdx="0" presStyleCnt="3"/>
      <dgm:spPr/>
    </dgm:pt>
    <dgm:pt modelId="{97B14074-1826-4AA0-9A2E-6F9A4B94F8A3}" type="pres">
      <dgm:prSet presAssocID="{F1FE62C8-4EE5-4391-BCD6-709460DA9F4C}" presName="iconRect" presStyleLbl="node1" presStyleIdx="0" presStyleCnt="3"/>
      <dgm:spPr>
        <a:blipFill>
          <a:blip xmlns:r="http://schemas.openxmlformats.org/officeDocument/2006/relationships" r:embed="rId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F35D295-B124-494A-B964-D8245C2967AC}" type="pres">
      <dgm:prSet presAssocID="{F1FE62C8-4EE5-4391-BCD6-709460DA9F4C}" presName="spaceRect" presStyleCnt="0"/>
      <dgm:spPr/>
    </dgm:pt>
    <dgm:pt modelId="{8559794D-D198-4250-BBE4-FD4344DB60E0}" type="pres">
      <dgm:prSet presAssocID="{F1FE62C8-4EE5-4391-BCD6-709460DA9F4C}" presName="parTx" presStyleLbl="revTx" presStyleIdx="0" presStyleCnt="3">
        <dgm:presLayoutVars>
          <dgm:chMax val="0"/>
          <dgm:chPref val="0"/>
        </dgm:presLayoutVars>
      </dgm:prSet>
      <dgm:spPr/>
    </dgm:pt>
    <dgm:pt modelId="{97D709CA-B265-4103-924E-2F287EC12D76}" type="pres">
      <dgm:prSet presAssocID="{A06DD675-B310-4997-A1E9-662B87C91AED}" presName="sibTrans" presStyleCnt="0"/>
      <dgm:spPr/>
    </dgm:pt>
    <dgm:pt modelId="{B1161C32-E8ED-4D28-B12B-C4D92E5D82E7}" type="pres">
      <dgm:prSet presAssocID="{F7CD3BEE-98EC-4D91-9780-72C93D7E789E}" presName="compNode" presStyleCnt="0"/>
      <dgm:spPr/>
    </dgm:pt>
    <dgm:pt modelId="{37762698-03F4-4066-A23B-5129973CBC4B}" type="pres">
      <dgm:prSet presAssocID="{F7CD3BEE-98EC-4D91-9780-72C93D7E789E}" presName="bgRect" presStyleLbl="bgShp" presStyleIdx="1" presStyleCnt="3"/>
      <dgm:spPr/>
    </dgm:pt>
    <dgm:pt modelId="{3CCEE327-44E5-4A6F-8C84-27D649953BA3}" type="pres">
      <dgm:prSet presAssocID="{F7CD3BEE-98EC-4D91-9780-72C93D7E789E}" presName="iconRect" presStyleLbl="node1" presStyleIdx="1" presStyleCnt="3"/>
      <dgm:spPr>
        <a:blipFill>
          <a:blip xmlns:r="http://schemas.openxmlformats.org/officeDocument/2006/relationships"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A8FFB814-A656-4F2A-A0C0-DE11E632744A}" type="pres">
      <dgm:prSet presAssocID="{F7CD3BEE-98EC-4D91-9780-72C93D7E789E}" presName="spaceRect" presStyleCnt="0"/>
      <dgm:spPr/>
    </dgm:pt>
    <dgm:pt modelId="{9FCC9E24-13AD-4B01-BD19-143A09896D7C}" type="pres">
      <dgm:prSet presAssocID="{F7CD3BEE-98EC-4D91-9780-72C93D7E789E}" presName="parTx" presStyleLbl="revTx" presStyleIdx="1" presStyleCnt="3">
        <dgm:presLayoutVars>
          <dgm:chMax val="0"/>
          <dgm:chPref val="0"/>
        </dgm:presLayoutVars>
      </dgm:prSet>
      <dgm:spPr/>
    </dgm:pt>
    <dgm:pt modelId="{557716F9-A6F5-4CDF-9198-B621C8563E19}" type="pres">
      <dgm:prSet presAssocID="{9C03A485-61D4-4546-95D5-250E4EF59FE5}" presName="sibTrans" presStyleCnt="0"/>
      <dgm:spPr/>
    </dgm:pt>
    <dgm:pt modelId="{CB10C503-6EDE-4F15-93A6-56D4922D017B}" type="pres">
      <dgm:prSet presAssocID="{2BC9FA31-1242-4D93-98ED-8B71A08F1CAA}" presName="compNode" presStyleCnt="0"/>
      <dgm:spPr/>
    </dgm:pt>
    <dgm:pt modelId="{33E8FC7D-274C-4823-855F-0C4C682020DB}" type="pres">
      <dgm:prSet presAssocID="{2BC9FA31-1242-4D93-98ED-8B71A08F1CAA}" presName="bgRect" presStyleLbl="bgShp" presStyleIdx="2" presStyleCnt="3"/>
      <dgm:spPr/>
    </dgm:pt>
    <dgm:pt modelId="{3A611A0F-C9E5-4D97-A4C5-516CFCD4C201}" type="pres">
      <dgm:prSet presAssocID="{2BC9FA31-1242-4D93-98ED-8B71A08F1CAA}" presName="iconRect" presStyleLbl="node1" presStyleIdx="2" presStyleCnt="3"/>
      <dgm:spPr>
        <a:blipFill>
          <a:blip xmlns:r="http://schemas.openxmlformats.org/officeDocument/2006/relationships"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8AD93141-1A3F-4059-9A05-8D784E0FB359}" type="pres">
      <dgm:prSet presAssocID="{2BC9FA31-1242-4D93-98ED-8B71A08F1CAA}" presName="spaceRect" presStyleCnt="0"/>
      <dgm:spPr/>
    </dgm:pt>
    <dgm:pt modelId="{B047EAD1-BBF7-45D9-B599-A9E23273073C}" type="pres">
      <dgm:prSet presAssocID="{2BC9FA31-1242-4D93-98ED-8B71A08F1CA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B58F02E-6732-4693-AAB3-7635C59B9FB1}" type="presOf" srcId="{F2A9B390-A7AA-4ACC-916E-7278B7906947}" destId="{A597FCD8-53D2-40B2-84D2-C5761F043583}" srcOrd="0" destOrd="0" presId="urn:microsoft.com/office/officeart/2018/2/layout/IconVerticalSolidList"/>
    <dgm:cxn modelId="{6666C568-BD4D-4301-A8E6-F4F798731576}" type="presOf" srcId="{F1FE62C8-4EE5-4391-BCD6-709460DA9F4C}" destId="{8559794D-D198-4250-BBE4-FD4344DB60E0}" srcOrd="0" destOrd="0" presId="urn:microsoft.com/office/officeart/2018/2/layout/IconVerticalSolidList"/>
    <dgm:cxn modelId="{8AAE7757-373F-4287-B464-02EA1B97E1A7}" srcId="{F2A9B390-A7AA-4ACC-916E-7278B7906947}" destId="{2BC9FA31-1242-4D93-98ED-8B71A08F1CAA}" srcOrd="2" destOrd="0" parTransId="{440A925D-3C06-4621-BFDF-E461001DD484}" sibTransId="{CA068F18-24EB-40C8-BE4D-2CDB45BC889C}"/>
    <dgm:cxn modelId="{18887458-30B4-468D-9F8E-A6591087C1B3}" type="presOf" srcId="{F7CD3BEE-98EC-4D91-9780-72C93D7E789E}" destId="{9FCC9E24-13AD-4B01-BD19-143A09896D7C}" srcOrd="0" destOrd="0" presId="urn:microsoft.com/office/officeart/2018/2/layout/IconVerticalSolidList"/>
    <dgm:cxn modelId="{785AB7BC-D6BC-4ADC-8DB1-01A1BD44E6F0}" srcId="{F2A9B390-A7AA-4ACC-916E-7278B7906947}" destId="{F7CD3BEE-98EC-4D91-9780-72C93D7E789E}" srcOrd="1" destOrd="0" parTransId="{F6909BD9-9870-44E3-B728-3C2A1A501F85}" sibTransId="{9C03A485-61D4-4546-95D5-250E4EF59FE5}"/>
    <dgm:cxn modelId="{8D5538F6-D8D9-432F-8CCF-F627AD5A91CA}" type="presOf" srcId="{2BC9FA31-1242-4D93-98ED-8B71A08F1CAA}" destId="{B047EAD1-BBF7-45D9-B599-A9E23273073C}" srcOrd="0" destOrd="0" presId="urn:microsoft.com/office/officeart/2018/2/layout/IconVerticalSolidList"/>
    <dgm:cxn modelId="{7F83F3F7-6F48-4FCF-9BC0-8251FB1A0EA7}" srcId="{F2A9B390-A7AA-4ACC-916E-7278B7906947}" destId="{F1FE62C8-4EE5-4391-BCD6-709460DA9F4C}" srcOrd="0" destOrd="0" parTransId="{AC7894D1-9A3B-489D-8F9F-3DA10B78D22A}" sibTransId="{A06DD675-B310-4997-A1E9-662B87C91AED}"/>
    <dgm:cxn modelId="{605F1D2E-B811-4B03-BCFC-56C396766DF8}" type="presParOf" srcId="{A597FCD8-53D2-40B2-84D2-C5761F043583}" destId="{B300B29D-3175-4009-9272-51BC2120E2EE}" srcOrd="0" destOrd="0" presId="urn:microsoft.com/office/officeart/2018/2/layout/IconVerticalSolidList"/>
    <dgm:cxn modelId="{00AA9925-044F-4C8F-B8F4-4053741B3019}" type="presParOf" srcId="{B300B29D-3175-4009-9272-51BC2120E2EE}" destId="{BCDAB83E-C206-4627-B8C3-929391276DD5}" srcOrd="0" destOrd="0" presId="urn:microsoft.com/office/officeart/2018/2/layout/IconVerticalSolidList"/>
    <dgm:cxn modelId="{F2F62E48-C840-41CD-95E4-7C5E57C7F909}" type="presParOf" srcId="{B300B29D-3175-4009-9272-51BC2120E2EE}" destId="{97B14074-1826-4AA0-9A2E-6F9A4B94F8A3}" srcOrd="1" destOrd="0" presId="urn:microsoft.com/office/officeart/2018/2/layout/IconVerticalSolidList"/>
    <dgm:cxn modelId="{A0CE055F-EAFC-427F-9AAC-3AEF29A7BEC7}" type="presParOf" srcId="{B300B29D-3175-4009-9272-51BC2120E2EE}" destId="{2F35D295-B124-494A-B964-D8245C2967AC}" srcOrd="2" destOrd="0" presId="urn:microsoft.com/office/officeart/2018/2/layout/IconVerticalSolidList"/>
    <dgm:cxn modelId="{D579FEA8-D8ED-459A-92C4-C6EEA88DF1FF}" type="presParOf" srcId="{B300B29D-3175-4009-9272-51BC2120E2EE}" destId="{8559794D-D198-4250-BBE4-FD4344DB60E0}" srcOrd="3" destOrd="0" presId="urn:microsoft.com/office/officeart/2018/2/layout/IconVerticalSolidList"/>
    <dgm:cxn modelId="{9062BA12-DBB8-4F3E-9467-FC6C5F3F22C6}" type="presParOf" srcId="{A597FCD8-53D2-40B2-84D2-C5761F043583}" destId="{97D709CA-B265-4103-924E-2F287EC12D76}" srcOrd="1" destOrd="0" presId="urn:microsoft.com/office/officeart/2018/2/layout/IconVerticalSolidList"/>
    <dgm:cxn modelId="{2FBB89CE-3172-4305-8C13-95EA59C452D8}" type="presParOf" srcId="{A597FCD8-53D2-40B2-84D2-C5761F043583}" destId="{B1161C32-E8ED-4D28-B12B-C4D92E5D82E7}" srcOrd="2" destOrd="0" presId="urn:microsoft.com/office/officeart/2018/2/layout/IconVerticalSolidList"/>
    <dgm:cxn modelId="{13F6B65C-ED6D-4D3E-8D78-27785ED877F8}" type="presParOf" srcId="{B1161C32-E8ED-4D28-B12B-C4D92E5D82E7}" destId="{37762698-03F4-4066-A23B-5129973CBC4B}" srcOrd="0" destOrd="0" presId="urn:microsoft.com/office/officeart/2018/2/layout/IconVerticalSolidList"/>
    <dgm:cxn modelId="{1C23371B-798F-40E3-94AD-F97195512FAA}" type="presParOf" srcId="{B1161C32-E8ED-4D28-B12B-C4D92E5D82E7}" destId="{3CCEE327-44E5-4A6F-8C84-27D649953BA3}" srcOrd="1" destOrd="0" presId="urn:microsoft.com/office/officeart/2018/2/layout/IconVerticalSolidList"/>
    <dgm:cxn modelId="{098FDBF4-101F-4121-904A-E1508C6EEDA3}" type="presParOf" srcId="{B1161C32-E8ED-4D28-B12B-C4D92E5D82E7}" destId="{A8FFB814-A656-4F2A-A0C0-DE11E632744A}" srcOrd="2" destOrd="0" presId="urn:microsoft.com/office/officeart/2018/2/layout/IconVerticalSolidList"/>
    <dgm:cxn modelId="{12B9CDD3-7BE1-4308-87A1-BDC1165F3E7A}" type="presParOf" srcId="{B1161C32-E8ED-4D28-B12B-C4D92E5D82E7}" destId="{9FCC9E24-13AD-4B01-BD19-143A09896D7C}" srcOrd="3" destOrd="0" presId="urn:microsoft.com/office/officeart/2018/2/layout/IconVerticalSolidList"/>
    <dgm:cxn modelId="{E3A42DF9-A248-45EE-875B-0B03C125AFE4}" type="presParOf" srcId="{A597FCD8-53D2-40B2-84D2-C5761F043583}" destId="{557716F9-A6F5-4CDF-9198-B621C8563E19}" srcOrd="3" destOrd="0" presId="urn:microsoft.com/office/officeart/2018/2/layout/IconVerticalSolidList"/>
    <dgm:cxn modelId="{39EB61B1-4FFC-4F61-8A5F-A15D8BC49AE1}" type="presParOf" srcId="{A597FCD8-53D2-40B2-84D2-C5761F043583}" destId="{CB10C503-6EDE-4F15-93A6-56D4922D017B}" srcOrd="4" destOrd="0" presId="urn:microsoft.com/office/officeart/2018/2/layout/IconVerticalSolidList"/>
    <dgm:cxn modelId="{675EB723-866F-4187-8266-5D6D581E2ECA}" type="presParOf" srcId="{CB10C503-6EDE-4F15-93A6-56D4922D017B}" destId="{33E8FC7D-274C-4823-855F-0C4C682020DB}" srcOrd="0" destOrd="0" presId="urn:microsoft.com/office/officeart/2018/2/layout/IconVerticalSolidList"/>
    <dgm:cxn modelId="{2FDC8725-62BA-458C-9166-181D1888979A}" type="presParOf" srcId="{CB10C503-6EDE-4F15-93A6-56D4922D017B}" destId="{3A611A0F-C9E5-4D97-A4C5-516CFCD4C201}" srcOrd="1" destOrd="0" presId="urn:microsoft.com/office/officeart/2018/2/layout/IconVerticalSolidList"/>
    <dgm:cxn modelId="{20D3E6A0-D261-4478-8C19-C1DF074CE82A}" type="presParOf" srcId="{CB10C503-6EDE-4F15-93A6-56D4922D017B}" destId="{8AD93141-1A3F-4059-9A05-8D784E0FB359}" srcOrd="2" destOrd="0" presId="urn:microsoft.com/office/officeart/2018/2/layout/IconVerticalSolidList"/>
    <dgm:cxn modelId="{81F563A4-9CDD-48EA-B7CF-636CBFE2CC68}" type="presParOf" srcId="{CB10C503-6EDE-4F15-93A6-56D4922D017B}" destId="{B047EAD1-BBF7-45D9-B599-A9E23273073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E7CF89-6779-4E73-AC23-F6BE35473063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75BD67C8-DE20-401B-8F95-EE8A2F8EE4A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Jerarquía (</a:t>
          </a:r>
          <a:r>
            <a:rPr lang="es-ES" err="1"/>
            <a:t>hierarchy</a:t>
          </a:r>
          <a:r>
            <a:rPr lang="es-ES"/>
            <a:t>)</a:t>
          </a:r>
          <a:endParaRPr lang="en-US"/>
        </a:p>
      </dgm:t>
    </dgm:pt>
    <dgm:pt modelId="{E13024BD-FE6E-49BF-B236-571AF206CCF9}" type="parTrans" cxnId="{FAD083A1-4701-47E0-9996-1AD0450731D3}">
      <dgm:prSet/>
      <dgm:spPr/>
      <dgm:t>
        <a:bodyPr/>
        <a:lstStyle/>
        <a:p>
          <a:endParaRPr lang="en-US"/>
        </a:p>
      </dgm:t>
    </dgm:pt>
    <dgm:pt modelId="{2D4681D0-B0E7-48B0-A40E-EFD9501524B1}" type="sibTrans" cxnId="{FAD083A1-4701-47E0-9996-1AD0450731D3}">
      <dgm:prSet/>
      <dgm:spPr/>
      <dgm:t>
        <a:bodyPr/>
        <a:lstStyle/>
        <a:p>
          <a:endParaRPr lang="en-US"/>
        </a:p>
      </dgm:t>
    </dgm:pt>
    <dgm:pt modelId="{6298F795-930A-4C83-B3E7-26E92980F72E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División en módulos y submódulos</a:t>
          </a:r>
          <a:endParaRPr lang="en-US"/>
        </a:p>
      </dgm:t>
    </dgm:pt>
    <dgm:pt modelId="{E728AC43-19FD-445E-A71A-2A9ACD8C05CC}" type="parTrans" cxnId="{33C69068-6B45-4F93-962F-7F87472A1247}">
      <dgm:prSet/>
      <dgm:spPr/>
      <dgm:t>
        <a:bodyPr/>
        <a:lstStyle/>
        <a:p>
          <a:endParaRPr lang="en-US"/>
        </a:p>
      </dgm:t>
    </dgm:pt>
    <dgm:pt modelId="{8DC4FB8D-8852-4496-A752-FBF6C5B33A7C}" type="sibTrans" cxnId="{33C69068-6B45-4F93-962F-7F87472A1247}">
      <dgm:prSet/>
      <dgm:spPr/>
      <dgm:t>
        <a:bodyPr/>
        <a:lstStyle/>
        <a:p>
          <a:endParaRPr lang="en-US"/>
        </a:p>
      </dgm:t>
    </dgm:pt>
    <dgm:pt modelId="{3E5E835E-137C-4B93-A7A2-AAF09BF80E67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Modularidad (modularity)</a:t>
          </a:r>
          <a:endParaRPr lang="en-US"/>
        </a:p>
      </dgm:t>
    </dgm:pt>
    <dgm:pt modelId="{8DBBEF3F-96AB-4B88-B8D9-324486313550}" type="parTrans" cxnId="{19274E10-C769-444D-BCFF-2F38BC56247C}">
      <dgm:prSet/>
      <dgm:spPr/>
      <dgm:t>
        <a:bodyPr/>
        <a:lstStyle/>
        <a:p>
          <a:endParaRPr lang="en-US"/>
        </a:p>
      </dgm:t>
    </dgm:pt>
    <dgm:pt modelId="{32854366-1FD7-405A-9C39-4CC1BC56F91A}" type="sibTrans" cxnId="{19274E10-C769-444D-BCFF-2F38BC56247C}">
      <dgm:prSet/>
      <dgm:spPr/>
      <dgm:t>
        <a:bodyPr/>
        <a:lstStyle/>
        <a:p>
          <a:endParaRPr lang="en-US"/>
        </a:p>
      </dgm:t>
    </dgm:pt>
    <dgm:pt modelId="{124AAA0A-0941-4A7C-9CC1-49D8D0ED6769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Buena definición de los módulos y sus interficies</a:t>
          </a:r>
          <a:endParaRPr lang="en-US"/>
        </a:p>
      </dgm:t>
    </dgm:pt>
    <dgm:pt modelId="{8EB5A737-5E3E-4664-8BD7-8619D8BADD56}" type="parTrans" cxnId="{90F4F257-59B7-4411-8FFD-7DC03F661E57}">
      <dgm:prSet/>
      <dgm:spPr/>
      <dgm:t>
        <a:bodyPr/>
        <a:lstStyle/>
        <a:p>
          <a:endParaRPr lang="en-US"/>
        </a:p>
      </dgm:t>
    </dgm:pt>
    <dgm:pt modelId="{E93370AA-DCCD-4D41-89C4-B7DACD1A4A54}" type="sibTrans" cxnId="{90F4F257-59B7-4411-8FFD-7DC03F661E57}">
      <dgm:prSet/>
      <dgm:spPr/>
      <dgm:t>
        <a:bodyPr/>
        <a:lstStyle/>
        <a:p>
          <a:endParaRPr lang="en-US"/>
        </a:p>
      </dgm:t>
    </dgm:pt>
    <dgm:pt modelId="{06FE6878-6195-4A08-835F-19CC29704677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Regularidad (</a:t>
          </a:r>
          <a:r>
            <a:rPr lang="es-ES" err="1"/>
            <a:t>regularity</a:t>
          </a:r>
          <a:r>
            <a:rPr lang="es-ES"/>
            <a:t>)</a:t>
          </a:r>
          <a:endParaRPr lang="en-US"/>
        </a:p>
      </dgm:t>
    </dgm:pt>
    <dgm:pt modelId="{CE7045D3-FF05-4C62-B48B-37D35214C184}" type="parTrans" cxnId="{03B59EDA-4DAC-4AF4-B9A0-805CFC274395}">
      <dgm:prSet/>
      <dgm:spPr/>
      <dgm:t>
        <a:bodyPr/>
        <a:lstStyle/>
        <a:p>
          <a:endParaRPr lang="en-US"/>
        </a:p>
      </dgm:t>
    </dgm:pt>
    <dgm:pt modelId="{951E2466-EAB0-4D3F-9DE0-1DDF13556724}" type="sibTrans" cxnId="{03B59EDA-4DAC-4AF4-B9A0-805CFC274395}">
      <dgm:prSet/>
      <dgm:spPr/>
      <dgm:t>
        <a:bodyPr/>
        <a:lstStyle/>
        <a:p>
          <a:endParaRPr lang="en-US"/>
        </a:p>
      </dgm:t>
    </dgm:pt>
    <dgm:pt modelId="{E0621D57-B5D1-4BE1-AD4A-44E396546A1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Uniformidad para la reutilización de módulos</a:t>
          </a:r>
          <a:endParaRPr lang="en-US"/>
        </a:p>
      </dgm:t>
    </dgm:pt>
    <dgm:pt modelId="{70E33CCB-7163-4F81-8B38-D4F82B33FC80}" type="parTrans" cxnId="{68E9B8FA-F958-4D87-BC24-39CA908D6D62}">
      <dgm:prSet/>
      <dgm:spPr/>
      <dgm:t>
        <a:bodyPr/>
        <a:lstStyle/>
        <a:p>
          <a:endParaRPr lang="en-US"/>
        </a:p>
      </dgm:t>
    </dgm:pt>
    <dgm:pt modelId="{73AAB62E-17CA-4964-961F-BC5048055647}" type="sibTrans" cxnId="{68E9B8FA-F958-4D87-BC24-39CA908D6D62}">
      <dgm:prSet/>
      <dgm:spPr/>
      <dgm:t>
        <a:bodyPr/>
        <a:lstStyle/>
        <a:p>
          <a:endParaRPr lang="en-US"/>
        </a:p>
      </dgm:t>
    </dgm:pt>
    <dgm:pt modelId="{C5F57F09-0ECC-44F9-859E-5607821DA252}" type="pres">
      <dgm:prSet presAssocID="{90E7CF89-6779-4E73-AC23-F6BE35473063}" presName="root" presStyleCnt="0">
        <dgm:presLayoutVars>
          <dgm:dir/>
          <dgm:resizeHandles val="exact"/>
        </dgm:presLayoutVars>
      </dgm:prSet>
      <dgm:spPr/>
    </dgm:pt>
    <dgm:pt modelId="{E6806AD5-1242-445C-AE65-8143583BF414}" type="pres">
      <dgm:prSet presAssocID="{75BD67C8-DE20-401B-8F95-EE8A2F8EE4AB}" presName="compNode" presStyleCnt="0"/>
      <dgm:spPr/>
    </dgm:pt>
    <dgm:pt modelId="{C88F1879-FE73-49EA-A0B7-ED818AC606ED}" type="pres">
      <dgm:prSet presAssocID="{75BD67C8-DE20-401B-8F95-EE8A2F8EE4A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erarquía"/>
        </a:ext>
      </dgm:extLst>
    </dgm:pt>
    <dgm:pt modelId="{E0ECB4AB-B0EF-4B31-BE23-CECAB4FBC9FD}" type="pres">
      <dgm:prSet presAssocID="{75BD67C8-DE20-401B-8F95-EE8A2F8EE4AB}" presName="iconSpace" presStyleCnt="0"/>
      <dgm:spPr/>
    </dgm:pt>
    <dgm:pt modelId="{36FA93E2-F69E-4777-904D-121566B51124}" type="pres">
      <dgm:prSet presAssocID="{75BD67C8-DE20-401B-8F95-EE8A2F8EE4AB}" presName="parTx" presStyleLbl="revTx" presStyleIdx="0" presStyleCnt="6">
        <dgm:presLayoutVars>
          <dgm:chMax val="0"/>
          <dgm:chPref val="0"/>
        </dgm:presLayoutVars>
      </dgm:prSet>
      <dgm:spPr/>
    </dgm:pt>
    <dgm:pt modelId="{7DF7794E-3A07-493F-993E-FE5A845D932E}" type="pres">
      <dgm:prSet presAssocID="{75BD67C8-DE20-401B-8F95-EE8A2F8EE4AB}" presName="txSpace" presStyleCnt="0"/>
      <dgm:spPr/>
    </dgm:pt>
    <dgm:pt modelId="{38087DA8-019E-4B3A-8E49-746E5940AF5E}" type="pres">
      <dgm:prSet presAssocID="{75BD67C8-DE20-401B-8F95-EE8A2F8EE4AB}" presName="desTx" presStyleLbl="revTx" presStyleIdx="1" presStyleCnt="6">
        <dgm:presLayoutVars/>
      </dgm:prSet>
      <dgm:spPr/>
    </dgm:pt>
    <dgm:pt modelId="{1FA31B37-2D00-463D-9693-E8C8120D1BD2}" type="pres">
      <dgm:prSet presAssocID="{2D4681D0-B0E7-48B0-A40E-EFD9501524B1}" presName="sibTrans" presStyleCnt="0"/>
      <dgm:spPr/>
    </dgm:pt>
    <dgm:pt modelId="{8E435CAD-7DA7-4D7D-A738-D937865882DD}" type="pres">
      <dgm:prSet presAssocID="{3E5E835E-137C-4B93-A7A2-AAF09BF80E67}" presName="compNode" presStyleCnt="0"/>
      <dgm:spPr/>
    </dgm:pt>
    <dgm:pt modelId="{C4175676-37CD-4CD5-A331-1F2821572CBC}" type="pres">
      <dgm:prSet presAssocID="{3E5E835E-137C-4B93-A7A2-AAF09BF80E6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B384EBDC-F3BF-45EB-A0F1-DCEA82A39B3D}" type="pres">
      <dgm:prSet presAssocID="{3E5E835E-137C-4B93-A7A2-AAF09BF80E67}" presName="iconSpace" presStyleCnt="0"/>
      <dgm:spPr/>
    </dgm:pt>
    <dgm:pt modelId="{A82413CB-11F1-4223-8B36-4639BE82858B}" type="pres">
      <dgm:prSet presAssocID="{3E5E835E-137C-4B93-A7A2-AAF09BF80E67}" presName="parTx" presStyleLbl="revTx" presStyleIdx="2" presStyleCnt="6">
        <dgm:presLayoutVars>
          <dgm:chMax val="0"/>
          <dgm:chPref val="0"/>
        </dgm:presLayoutVars>
      </dgm:prSet>
      <dgm:spPr/>
    </dgm:pt>
    <dgm:pt modelId="{480FF9F7-F586-4F8B-87F5-D0E0FC4354F1}" type="pres">
      <dgm:prSet presAssocID="{3E5E835E-137C-4B93-A7A2-AAF09BF80E67}" presName="txSpace" presStyleCnt="0"/>
      <dgm:spPr/>
    </dgm:pt>
    <dgm:pt modelId="{079B292F-1F71-4FC5-9890-F40458EB1F8E}" type="pres">
      <dgm:prSet presAssocID="{3E5E835E-137C-4B93-A7A2-AAF09BF80E67}" presName="desTx" presStyleLbl="revTx" presStyleIdx="3" presStyleCnt="6">
        <dgm:presLayoutVars/>
      </dgm:prSet>
      <dgm:spPr/>
    </dgm:pt>
    <dgm:pt modelId="{EEE13DD7-14F2-40E3-9980-D4D67A4C0387}" type="pres">
      <dgm:prSet presAssocID="{32854366-1FD7-405A-9C39-4CC1BC56F91A}" presName="sibTrans" presStyleCnt="0"/>
      <dgm:spPr/>
    </dgm:pt>
    <dgm:pt modelId="{6F3AE030-923A-4A30-98F6-FB7767DCDD56}" type="pres">
      <dgm:prSet presAssocID="{06FE6878-6195-4A08-835F-19CC29704677}" presName="compNode" presStyleCnt="0"/>
      <dgm:spPr/>
    </dgm:pt>
    <dgm:pt modelId="{E76568C4-5327-46AE-9326-E52827664E7A}" type="pres">
      <dgm:prSet presAssocID="{06FE6878-6195-4A08-835F-19CC2970467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grama de flujo"/>
        </a:ext>
      </dgm:extLst>
    </dgm:pt>
    <dgm:pt modelId="{DB5A5CD7-B805-4594-83ED-7303FD38B747}" type="pres">
      <dgm:prSet presAssocID="{06FE6878-6195-4A08-835F-19CC29704677}" presName="iconSpace" presStyleCnt="0"/>
      <dgm:spPr/>
    </dgm:pt>
    <dgm:pt modelId="{DF3F9FB2-9CA9-4F71-8494-FFE5322957C5}" type="pres">
      <dgm:prSet presAssocID="{06FE6878-6195-4A08-835F-19CC29704677}" presName="parTx" presStyleLbl="revTx" presStyleIdx="4" presStyleCnt="6">
        <dgm:presLayoutVars>
          <dgm:chMax val="0"/>
          <dgm:chPref val="0"/>
        </dgm:presLayoutVars>
      </dgm:prSet>
      <dgm:spPr/>
    </dgm:pt>
    <dgm:pt modelId="{52D49D8C-2629-4A94-997C-37D9EAEFD670}" type="pres">
      <dgm:prSet presAssocID="{06FE6878-6195-4A08-835F-19CC29704677}" presName="txSpace" presStyleCnt="0"/>
      <dgm:spPr/>
    </dgm:pt>
    <dgm:pt modelId="{996AE282-4713-4334-A5E9-80D83A82EE4E}" type="pres">
      <dgm:prSet presAssocID="{06FE6878-6195-4A08-835F-19CC29704677}" presName="desTx" presStyleLbl="revTx" presStyleIdx="5" presStyleCnt="6">
        <dgm:presLayoutVars/>
      </dgm:prSet>
      <dgm:spPr/>
    </dgm:pt>
  </dgm:ptLst>
  <dgm:cxnLst>
    <dgm:cxn modelId="{2F6D360A-0E70-4643-9948-8F23CFA2B9D4}" type="presOf" srcId="{124AAA0A-0941-4A7C-9CC1-49D8D0ED6769}" destId="{079B292F-1F71-4FC5-9890-F40458EB1F8E}" srcOrd="0" destOrd="0" presId="urn:microsoft.com/office/officeart/2018/2/layout/IconLabelDescriptionList"/>
    <dgm:cxn modelId="{19274E10-C769-444D-BCFF-2F38BC56247C}" srcId="{90E7CF89-6779-4E73-AC23-F6BE35473063}" destId="{3E5E835E-137C-4B93-A7A2-AAF09BF80E67}" srcOrd="1" destOrd="0" parTransId="{8DBBEF3F-96AB-4B88-B8D9-324486313550}" sibTransId="{32854366-1FD7-405A-9C39-4CC1BC56F91A}"/>
    <dgm:cxn modelId="{C89E3B18-B0FC-4541-8512-573B964D3938}" type="presOf" srcId="{6298F795-930A-4C83-B3E7-26E92980F72E}" destId="{38087DA8-019E-4B3A-8E49-746E5940AF5E}" srcOrd="0" destOrd="0" presId="urn:microsoft.com/office/officeart/2018/2/layout/IconLabelDescriptionList"/>
    <dgm:cxn modelId="{33C69068-6B45-4F93-962F-7F87472A1247}" srcId="{75BD67C8-DE20-401B-8F95-EE8A2F8EE4AB}" destId="{6298F795-930A-4C83-B3E7-26E92980F72E}" srcOrd="0" destOrd="0" parTransId="{E728AC43-19FD-445E-A71A-2A9ACD8C05CC}" sibTransId="{8DC4FB8D-8852-4496-A752-FBF6C5B33A7C}"/>
    <dgm:cxn modelId="{90F4F257-59B7-4411-8FFD-7DC03F661E57}" srcId="{3E5E835E-137C-4B93-A7A2-AAF09BF80E67}" destId="{124AAA0A-0941-4A7C-9CC1-49D8D0ED6769}" srcOrd="0" destOrd="0" parTransId="{8EB5A737-5E3E-4664-8BD7-8619D8BADD56}" sibTransId="{E93370AA-DCCD-4D41-89C4-B7DACD1A4A54}"/>
    <dgm:cxn modelId="{8DA68692-CF7C-BA4E-A7EF-68A6F086C0FF}" type="presOf" srcId="{E0621D57-B5D1-4BE1-AD4A-44E396546A1A}" destId="{996AE282-4713-4334-A5E9-80D83A82EE4E}" srcOrd="0" destOrd="0" presId="urn:microsoft.com/office/officeart/2018/2/layout/IconLabelDescriptionList"/>
    <dgm:cxn modelId="{FAD083A1-4701-47E0-9996-1AD0450731D3}" srcId="{90E7CF89-6779-4E73-AC23-F6BE35473063}" destId="{75BD67C8-DE20-401B-8F95-EE8A2F8EE4AB}" srcOrd="0" destOrd="0" parTransId="{E13024BD-FE6E-49BF-B236-571AF206CCF9}" sibTransId="{2D4681D0-B0E7-48B0-A40E-EFD9501524B1}"/>
    <dgm:cxn modelId="{EEEFFAA5-D7BA-8B41-BF72-578C665D8B72}" type="presOf" srcId="{75BD67C8-DE20-401B-8F95-EE8A2F8EE4AB}" destId="{36FA93E2-F69E-4777-904D-121566B51124}" srcOrd="0" destOrd="0" presId="urn:microsoft.com/office/officeart/2018/2/layout/IconLabelDescriptionList"/>
    <dgm:cxn modelId="{8C42AEAF-E866-044B-A53F-8E82A0F8589E}" type="presOf" srcId="{06FE6878-6195-4A08-835F-19CC29704677}" destId="{DF3F9FB2-9CA9-4F71-8494-FFE5322957C5}" srcOrd="0" destOrd="0" presId="urn:microsoft.com/office/officeart/2018/2/layout/IconLabelDescriptionList"/>
    <dgm:cxn modelId="{0CE064B4-1237-EA47-94E6-8F78C195EE90}" type="presOf" srcId="{3E5E835E-137C-4B93-A7A2-AAF09BF80E67}" destId="{A82413CB-11F1-4223-8B36-4639BE82858B}" srcOrd="0" destOrd="0" presId="urn:microsoft.com/office/officeart/2018/2/layout/IconLabelDescriptionList"/>
    <dgm:cxn modelId="{03B59EDA-4DAC-4AF4-B9A0-805CFC274395}" srcId="{90E7CF89-6779-4E73-AC23-F6BE35473063}" destId="{06FE6878-6195-4A08-835F-19CC29704677}" srcOrd="2" destOrd="0" parTransId="{CE7045D3-FF05-4C62-B48B-37D35214C184}" sibTransId="{951E2466-EAB0-4D3F-9DE0-1DDF13556724}"/>
    <dgm:cxn modelId="{A99AA9DD-C2FC-4A4F-9100-2A4D6949797F}" type="presOf" srcId="{90E7CF89-6779-4E73-AC23-F6BE35473063}" destId="{C5F57F09-0ECC-44F9-859E-5607821DA252}" srcOrd="0" destOrd="0" presId="urn:microsoft.com/office/officeart/2018/2/layout/IconLabelDescriptionList"/>
    <dgm:cxn modelId="{68E9B8FA-F958-4D87-BC24-39CA908D6D62}" srcId="{06FE6878-6195-4A08-835F-19CC29704677}" destId="{E0621D57-B5D1-4BE1-AD4A-44E396546A1A}" srcOrd="0" destOrd="0" parTransId="{70E33CCB-7163-4F81-8B38-D4F82B33FC80}" sibTransId="{73AAB62E-17CA-4964-961F-BC5048055647}"/>
    <dgm:cxn modelId="{4AA57CC7-D4C9-3D43-B529-280162763408}" type="presParOf" srcId="{C5F57F09-0ECC-44F9-859E-5607821DA252}" destId="{E6806AD5-1242-445C-AE65-8143583BF414}" srcOrd="0" destOrd="0" presId="urn:microsoft.com/office/officeart/2018/2/layout/IconLabelDescriptionList"/>
    <dgm:cxn modelId="{D5B4C38A-01FB-A640-9534-2B4953BA6E81}" type="presParOf" srcId="{E6806AD5-1242-445C-AE65-8143583BF414}" destId="{C88F1879-FE73-49EA-A0B7-ED818AC606ED}" srcOrd="0" destOrd="0" presId="urn:microsoft.com/office/officeart/2018/2/layout/IconLabelDescriptionList"/>
    <dgm:cxn modelId="{CF62112A-D728-4042-920C-C3F33B73E528}" type="presParOf" srcId="{E6806AD5-1242-445C-AE65-8143583BF414}" destId="{E0ECB4AB-B0EF-4B31-BE23-CECAB4FBC9FD}" srcOrd="1" destOrd="0" presId="urn:microsoft.com/office/officeart/2018/2/layout/IconLabelDescriptionList"/>
    <dgm:cxn modelId="{23D0B305-84B6-284B-92F7-38F7A2A26083}" type="presParOf" srcId="{E6806AD5-1242-445C-AE65-8143583BF414}" destId="{36FA93E2-F69E-4777-904D-121566B51124}" srcOrd="2" destOrd="0" presId="urn:microsoft.com/office/officeart/2018/2/layout/IconLabelDescriptionList"/>
    <dgm:cxn modelId="{6144B0A5-E36F-A948-9A24-79307E6A1F5F}" type="presParOf" srcId="{E6806AD5-1242-445C-AE65-8143583BF414}" destId="{7DF7794E-3A07-493F-993E-FE5A845D932E}" srcOrd="3" destOrd="0" presId="urn:microsoft.com/office/officeart/2018/2/layout/IconLabelDescriptionList"/>
    <dgm:cxn modelId="{8EC925DF-B00C-8643-9BA7-1092CF111719}" type="presParOf" srcId="{E6806AD5-1242-445C-AE65-8143583BF414}" destId="{38087DA8-019E-4B3A-8E49-746E5940AF5E}" srcOrd="4" destOrd="0" presId="urn:microsoft.com/office/officeart/2018/2/layout/IconLabelDescriptionList"/>
    <dgm:cxn modelId="{FC932DE2-1E50-1946-8D1C-4EB65AE5740F}" type="presParOf" srcId="{C5F57F09-0ECC-44F9-859E-5607821DA252}" destId="{1FA31B37-2D00-463D-9693-E8C8120D1BD2}" srcOrd="1" destOrd="0" presId="urn:microsoft.com/office/officeart/2018/2/layout/IconLabelDescriptionList"/>
    <dgm:cxn modelId="{24332855-5D7B-DC43-B58C-E24F0046EDCC}" type="presParOf" srcId="{C5F57F09-0ECC-44F9-859E-5607821DA252}" destId="{8E435CAD-7DA7-4D7D-A738-D937865882DD}" srcOrd="2" destOrd="0" presId="urn:microsoft.com/office/officeart/2018/2/layout/IconLabelDescriptionList"/>
    <dgm:cxn modelId="{26A9002F-C1DB-4541-8516-47A471085181}" type="presParOf" srcId="{8E435CAD-7DA7-4D7D-A738-D937865882DD}" destId="{C4175676-37CD-4CD5-A331-1F2821572CBC}" srcOrd="0" destOrd="0" presId="urn:microsoft.com/office/officeart/2018/2/layout/IconLabelDescriptionList"/>
    <dgm:cxn modelId="{BAC6D944-54D9-224E-8A1E-5408196336CF}" type="presParOf" srcId="{8E435CAD-7DA7-4D7D-A738-D937865882DD}" destId="{B384EBDC-F3BF-45EB-A0F1-DCEA82A39B3D}" srcOrd="1" destOrd="0" presId="urn:microsoft.com/office/officeart/2018/2/layout/IconLabelDescriptionList"/>
    <dgm:cxn modelId="{5B72E39A-D4A6-B543-9991-4AFB2B978F2E}" type="presParOf" srcId="{8E435CAD-7DA7-4D7D-A738-D937865882DD}" destId="{A82413CB-11F1-4223-8B36-4639BE82858B}" srcOrd="2" destOrd="0" presId="urn:microsoft.com/office/officeart/2018/2/layout/IconLabelDescriptionList"/>
    <dgm:cxn modelId="{07D3E458-6284-534F-93E8-E83C25A3F372}" type="presParOf" srcId="{8E435CAD-7DA7-4D7D-A738-D937865882DD}" destId="{480FF9F7-F586-4F8B-87F5-D0E0FC4354F1}" srcOrd="3" destOrd="0" presId="urn:microsoft.com/office/officeart/2018/2/layout/IconLabelDescriptionList"/>
    <dgm:cxn modelId="{0947C179-C034-824D-ABD3-3C896DCDFE6C}" type="presParOf" srcId="{8E435CAD-7DA7-4D7D-A738-D937865882DD}" destId="{079B292F-1F71-4FC5-9890-F40458EB1F8E}" srcOrd="4" destOrd="0" presId="urn:microsoft.com/office/officeart/2018/2/layout/IconLabelDescriptionList"/>
    <dgm:cxn modelId="{3D937FD4-E0F1-3049-AEE9-44E97138D6BB}" type="presParOf" srcId="{C5F57F09-0ECC-44F9-859E-5607821DA252}" destId="{EEE13DD7-14F2-40E3-9980-D4D67A4C0387}" srcOrd="3" destOrd="0" presId="urn:microsoft.com/office/officeart/2018/2/layout/IconLabelDescriptionList"/>
    <dgm:cxn modelId="{56E24AB8-D0AD-B44A-960E-238151E549D1}" type="presParOf" srcId="{C5F57F09-0ECC-44F9-859E-5607821DA252}" destId="{6F3AE030-923A-4A30-98F6-FB7767DCDD56}" srcOrd="4" destOrd="0" presId="urn:microsoft.com/office/officeart/2018/2/layout/IconLabelDescriptionList"/>
    <dgm:cxn modelId="{28D61D31-ED6E-A34F-A4FA-91EE31E2286F}" type="presParOf" srcId="{6F3AE030-923A-4A30-98F6-FB7767DCDD56}" destId="{E76568C4-5327-46AE-9326-E52827664E7A}" srcOrd="0" destOrd="0" presId="urn:microsoft.com/office/officeart/2018/2/layout/IconLabelDescriptionList"/>
    <dgm:cxn modelId="{B1542A75-17A3-7345-BE46-B9536BCB75EB}" type="presParOf" srcId="{6F3AE030-923A-4A30-98F6-FB7767DCDD56}" destId="{DB5A5CD7-B805-4594-83ED-7303FD38B747}" srcOrd="1" destOrd="0" presId="urn:microsoft.com/office/officeart/2018/2/layout/IconLabelDescriptionList"/>
    <dgm:cxn modelId="{74CAF5E1-4386-EB48-9BDE-BEB7454925DC}" type="presParOf" srcId="{6F3AE030-923A-4A30-98F6-FB7767DCDD56}" destId="{DF3F9FB2-9CA9-4F71-8494-FFE5322957C5}" srcOrd="2" destOrd="0" presId="urn:microsoft.com/office/officeart/2018/2/layout/IconLabelDescriptionList"/>
    <dgm:cxn modelId="{08F42986-E5C5-7A40-99B6-60F80A5E8B7F}" type="presParOf" srcId="{6F3AE030-923A-4A30-98F6-FB7767DCDD56}" destId="{52D49D8C-2629-4A94-997C-37D9EAEFD670}" srcOrd="3" destOrd="0" presId="urn:microsoft.com/office/officeart/2018/2/layout/IconLabelDescriptionList"/>
    <dgm:cxn modelId="{44F60534-3A34-E043-B492-0B955FA34F04}" type="presParOf" srcId="{6F3AE030-923A-4A30-98F6-FB7767DCDD56}" destId="{996AE282-4713-4334-A5E9-80D83A82EE4E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ADB8FC-A458-4229-A0E4-EE0900AE41A6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E8FD5F-0A0C-4787-9B0A-69427AB853ED}">
      <dgm:prSet/>
      <dgm:spPr/>
      <dgm:t>
        <a:bodyPr/>
        <a:lstStyle/>
        <a:p>
          <a:r>
            <a:rPr lang="es-ES"/>
            <a:t>¿Cuántos valores puedo expresar con N bits?</a:t>
          </a:r>
          <a:endParaRPr lang="en-US"/>
        </a:p>
      </dgm:t>
    </dgm:pt>
    <dgm:pt modelId="{5DD05327-62C2-4337-A18E-B2AABE8B1293}" type="parTrans" cxnId="{C4FF81D0-E0B2-41DC-BF46-041CEF1C3E0D}">
      <dgm:prSet/>
      <dgm:spPr/>
      <dgm:t>
        <a:bodyPr/>
        <a:lstStyle/>
        <a:p>
          <a:endParaRPr lang="en-US"/>
        </a:p>
      </dgm:t>
    </dgm:pt>
    <dgm:pt modelId="{578FBE2E-022A-40D0-8AA3-E480C0D6DBB0}" type="sibTrans" cxnId="{C4FF81D0-E0B2-41DC-BF46-041CEF1C3E0D}">
      <dgm:prSet/>
      <dgm:spPr/>
      <dgm:t>
        <a:bodyPr/>
        <a:lstStyle/>
        <a:p>
          <a:endParaRPr lang="en-US"/>
        </a:p>
      </dgm:t>
    </dgm:pt>
    <dgm:pt modelId="{A1B658DC-E9E7-4C34-A5BB-2C645AB8D0F4}">
      <dgm:prSet custT="1"/>
      <dgm:spPr/>
      <dgm:t>
        <a:bodyPr/>
        <a:lstStyle/>
        <a:p>
          <a:r>
            <a:rPr lang="es-ES" sz="5400"/>
            <a:t>2</a:t>
          </a:r>
          <a:r>
            <a:rPr lang="es-ES" sz="5400" baseline="30000"/>
            <a:t>N</a:t>
          </a:r>
          <a:endParaRPr lang="en-US" sz="5400"/>
        </a:p>
      </dgm:t>
    </dgm:pt>
    <dgm:pt modelId="{5AE0DD78-3B57-4C32-BC4C-257CD635AF4A}" type="parTrans" cxnId="{C4921E00-DDBD-4BF7-B084-22E28F7DF0C7}">
      <dgm:prSet/>
      <dgm:spPr/>
      <dgm:t>
        <a:bodyPr/>
        <a:lstStyle/>
        <a:p>
          <a:endParaRPr lang="en-US"/>
        </a:p>
      </dgm:t>
    </dgm:pt>
    <dgm:pt modelId="{9F701DE8-C11B-45B3-AB28-4B5D4C875A7C}" type="sibTrans" cxnId="{C4921E00-DDBD-4BF7-B084-22E28F7DF0C7}">
      <dgm:prSet/>
      <dgm:spPr/>
      <dgm:t>
        <a:bodyPr/>
        <a:lstStyle/>
        <a:p>
          <a:endParaRPr lang="en-US"/>
        </a:p>
      </dgm:t>
    </dgm:pt>
    <dgm:pt modelId="{57C650B1-0F23-455F-A922-58F16683E0B1}">
      <dgm:prSet/>
      <dgm:spPr/>
      <dgm:t>
        <a:bodyPr/>
        <a:lstStyle/>
        <a:p>
          <a:r>
            <a:rPr lang="es-ES"/>
            <a:t>¿Cuántos bits de información necesito para representar M valores?</a:t>
          </a:r>
          <a:endParaRPr lang="en-US"/>
        </a:p>
      </dgm:t>
    </dgm:pt>
    <dgm:pt modelId="{DB391C6D-4762-450F-BABE-9F3CD8C09C6A}" type="parTrans" cxnId="{F1DB5E24-175B-4542-903A-C91D113F2E2A}">
      <dgm:prSet/>
      <dgm:spPr/>
      <dgm:t>
        <a:bodyPr/>
        <a:lstStyle/>
        <a:p>
          <a:endParaRPr lang="en-US"/>
        </a:p>
      </dgm:t>
    </dgm:pt>
    <dgm:pt modelId="{92763281-2280-402C-930B-2BF0FB7636A7}" type="sibTrans" cxnId="{F1DB5E24-175B-4542-903A-C91D113F2E2A}">
      <dgm:prSet/>
      <dgm:spPr/>
      <dgm:t>
        <a:bodyPr/>
        <a:lstStyle/>
        <a:p>
          <a:endParaRPr lang="en-US"/>
        </a:p>
      </dgm:t>
    </dgm:pt>
    <dgm:pt modelId="{2593AEEA-1DF8-44C1-BE6F-8ACA3921E2E6}">
      <dgm:prSet custT="1"/>
      <dgm:spPr/>
      <dgm:t>
        <a:bodyPr/>
        <a:lstStyle/>
        <a:p>
          <a:r>
            <a:rPr lang="es-ES" sz="5400"/>
            <a:t>log</a:t>
          </a:r>
          <a:r>
            <a:rPr lang="es-ES" sz="5400" baseline="-25000"/>
            <a:t>2</a:t>
          </a:r>
          <a:r>
            <a:rPr lang="es-ES" sz="5400"/>
            <a:t> M</a:t>
          </a:r>
          <a:endParaRPr lang="en-US" sz="5400"/>
        </a:p>
      </dgm:t>
    </dgm:pt>
    <dgm:pt modelId="{106567C7-A671-4D00-BC0B-11CA5F64F1B7}" type="parTrans" cxnId="{1A0F06E8-12C5-45B7-B861-FB0E25F22156}">
      <dgm:prSet/>
      <dgm:spPr/>
      <dgm:t>
        <a:bodyPr/>
        <a:lstStyle/>
        <a:p>
          <a:endParaRPr lang="en-US"/>
        </a:p>
      </dgm:t>
    </dgm:pt>
    <dgm:pt modelId="{DBC23CCB-34D8-4230-870A-B4F5C4E40A83}" type="sibTrans" cxnId="{1A0F06E8-12C5-45B7-B861-FB0E25F22156}">
      <dgm:prSet/>
      <dgm:spPr/>
      <dgm:t>
        <a:bodyPr/>
        <a:lstStyle/>
        <a:p>
          <a:endParaRPr lang="en-US"/>
        </a:p>
      </dgm:t>
    </dgm:pt>
    <dgm:pt modelId="{17F38808-9870-B046-9760-FE5B7A5CDF40}" type="pres">
      <dgm:prSet presAssocID="{E6ADB8FC-A458-4229-A0E4-EE0900AE41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CF1D91-D1C9-4A4A-A6D9-41CEB88C5424}" type="pres">
      <dgm:prSet presAssocID="{31E8FD5F-0A0C-4787-9B0A-69427AB853ED}" presName="hierRoot1" presStyleCnt="0"/>
      <dgm:spPr/>
    </dgm:pt>
    <dgm:pt modelId="{85757A4E-24EB-A842-9B0D-429DBE689C85}" type="pres">
      <dgm:prSet presAssocID="{31E8FD5F-0A0C-4787-9B0A-69427AB853ED}" presName="composite" presStyleCnt="0"/>
      <dgm:spPr/>
    </dgm:pt>
    <dgm:pt modelId="{27F43410-53E4-FD4D-A412-89250D131192}" type="pres">
      <dgm:prSet presAssocID="{31E8FD5F-0A0C-4787-9B0A-69427AB853ED}" presName="background" presStyleLbl="node0" presStyleIdx="0" presStyleCnt="2"/>
      <dgm:spPr/>
    </dgm:pt>
    <dgm:pt modelId="{E9C952C7-5DCD-B942-8B88-7B5082356796}" type="pres">
      <dgm:prSet presAssocID="{31E8FD5F-0A0C-4787-9B0A-69427AB853ED}" presName="text" presStyleLbl="fgAcc0" presStyleIdx="0" presStyleCnt="2">
        <dgm:presLayoutVars>
          <dgm:chPref val="3"/>
        </dgm:presLayoutVars>
      </dgm:prSet>
      <dgm:spPr/>
    </dgm:pt>
    <dgm:pt modelId="{EF25187F-BB4E-DD4D-BBEF-4328E3402E70}" type="pres">
      <dgm:prSet presAssocID="{31E8FD5F-0A0C-4787-9B0A-69427AB853ED}" presName="hierChild2" presStyleCnt="0"/>
      <dgm:spPr/>
    </dgm:pt>
    <dgm:pt modelId="{39529C44-9881-B044-8525-B68A35CBC338}" type="pres">
      <dgm:prSet presAssocID="{5AE0DD78-3B57-4C32-BC4C-257CD635AF4A}" presName="Name10" presStyleLbl="parChTrans1D2" presStyleIdx="0" presStyleCnt="2"/>
      <dgm:spPr/>
    </dgm:pt>
    <dgm:pt modelId="{B3AFE61F-7515-3C42-9164-504B8BDBF3BF}" type="pres">
      <dgm:prSet presAssocID="{A1B658DC-E9E7-4C34-A5BB-2C645AB8D0F4}" presName="hierRoot2" presStyleCnt="0"/>
      <dgm:spPr/>
    </dgm:pt>
    <dgm:pt modelId="{A2A42EF2-196E-4942-856A-440F2186DEF2}" type="pres">
      <dgm:prSet presAssocID="{A1B658DC-E9E7-4C34-A5BB-2C645AB8D0F4}" presName="composite2" presStyleCnt="0"/>
      <dgm:spPr/>
    </dgm:pt>
    <dgm:pt modelId="{6717600E-D2AE-7B40-872D-08893395D883}" type="pres">
      <dgm:prSet presAssocID="{A1B658DC-E9E7-4C34-A5BB-2C645AB8D0F4}" presName="background2" presStyleLbl="node2" presStyleIdx="0" presStyleCnt="2"/>
      <dgm:spPr/>
    </dgm:pt>
    <dgm:pt modelId="{131A4679-1551-A44C-BD53-8E163442032E}" type="pres">
      <dgm:prSet presAssocID="{A1B658DC-E9E7-4C34-A5BB-2C645AB8D0F4}" presName="text2" presStyleLbl="fgAcc2" presStyleIdx="0" presStyleCnt="2">
        <dgm:presLayoutVars>
          <dgm:chPref val="3"/>
        </dgm:presLayoutVars>
      </dgm:prSet>
      <dgm:spPr/>
    </dgm:pt>
    <dgm:pt modelId="{9E82F038-C4B2-664B-89D3-341A959AEA2D}" type="pres">
      <dgm:prSet presAssocID="{A1B658DC-E9E7-4C34-A5BB-2C645AB8D0F4}" presName="hierChild3" presStyleCnt="0"/>
      <dgm:spPr/>
    </dgm:pt>
    <dgm:pt modelId="{C862FD38-0D81-6548-B43F-3F9B585B2BE7}" type="pres">
      <dgm:prSet presAssocID="{57C650B1-0F23-455F-A922-58F16683E0B1}" presName="hierRoot1" presStyleCnt="0"/>
      <dgm:spPr/>
    </dgm:pt>
    <dgm:pt modelId="{50B3ED68-EB66-4F49-A446-0F65463A267B}" type="pres">
      <dgm:prSet presAssocID="{57C650B1-0F23-455F-A922-58F16683E0B1}" presName="composite" presStyleCnt="0"/>
      <dgm:spPr/>
    </dgm:pt>
    <dgm:pt modelId="{C16976C3-CC32-3E4B-A340-8D51644DFA84}" type="pres">
      <dgm:prSet presAssocID="{57C650B1-0F23-455F-A922-58F16683E0B1}" presName="background" presStyleLbl="node0" presStyleIdx="1" presStyleCnt="2"/>
      <dgm:spPr/>
    </dgm:pt>
    <dgm:pt modelId="{051912C0-5CD0-1843-A2AF-EBB348F6D2F3}" type="pres">
      <dgm:prSet presAssocID="{57C650B1-0F23-455F-A922-58F16683E0B1}" presName="text" presStyleLbl="fgAcc0" presStyleIdx="1" presStyleCnt="2">
        <dgm:presLayoutVars>
          <dgm:chPref val="3"/>
        </dgm:presLayoutVars>
      </dgm:prSet>
      <dgm:spPr/>
    </dgm:pt>
    <dgm:pt modelId="{9652C4DE-7F23-B342-A38B-5A9A1684D7D5}" type="pres">
      <dgm:prSet presAssocID="{57C650B1-0F23-455F-A922-58F16683E0B1}" presName="hierChild2" presStyleCnt="0"/>
      <dgm:spPr/>
    </dgm:pt>
    <dgm:pt modelId="{5D05A9ED-2CCC-F249-98A1-A56FBAB02113}" type="pres">
      <dgm:prSet presAssocID="{106567C7-A671-4D00-BC0B-11CA5F64F1B7}" presName="Name10" presStyleLbl="parChTrans1D2" presStyleIdx="1" presStyleCnt="2"/>
      <dgm:spPr/>
    </dgm:pt>
    <dgm:pt modelId="{1B3015C5-237F-C94F-B691-E152BF7BF60C}" type="pres">
      <dgm:prSet presAssocID="{2593AEEA-1DF8-44C1-BE6F-8ACA3921E2E6}" presName="hierRoot2" presStyleCnt="0"/>
      <dgm:spPr/>
    </dgm:pt>
    <dgm:pt modelId="{09D8CED6-BF92-E340-A7C9-5D87BC6BFA38}" type="pres">
      <dgm:prSet presAssocID="{2593AEEA-1DF8-44C1-BE6F-8ACA3921E2E6}" presName="composite2" presStyleCnt="0"/>
      <dgm:spPr/>
    </dgm:pt>
    <dgm:pt modelId="{97DA724D-0ED2-0449-9118-54B3E4213F9C}" type="pres">
      <dgm:prSet presAssocID="{2593AEEA-1DF8-44C1-BE6F-8ACA3921E2E6}" presName="background2" presStyleLbl="node2" presStyleIdx="1" presStyleCnt="2"/>
      <dgm:spPr/>
    </dgm:pt>
    <dgm:pt modelId="{9E4DF3BB-B3A3-2A41-8368-649DFE3DDA81}" type="pres">
      <dgm:prSet presAssocID="{2593AEEA-1DF8-44C1-BE6F-8ACA3921E2E6}" presName="text2" presStyleLbl="fgAcc2" presStyleIdx="1" presStyleCnt="2">
        <dgm:presLayoutVars>
          <dgm:chPref val="3"/>
        </dgm:presLayoutVars>
      </dgm:prSet>
      <dgm:spPr/>
    </dgm:pt>
    <dgm:pt modelId="{7F68CBB7-FEFD-BC40-96A9-A0CD4F37F467}" type="pres">
      <dgm:prSet presAssocID="{2593AEEA-1DF8-44C1-BE6F-8ACA3921E2E6}" presName="hierChild3" presStyleCnt="0"/>
      <dgm:spPr/>
    </dgm:pt>
  </dgm:ptLst>
  <dgm:cxnLst>
    <dgm:cxn modelId="{C4921E00-DDBD-4BF7-B084-22E28F7DF0C7}" srcId="{31E8FD5F-0A0C-4787-9B0A-69427AB853ED}" destId="{A1B658DC-E9E7-4C34-A5BB-2C645AB8D0F4}" srcOrd="0" destOrd="0" parTransId="{5AE0DD78-3B57-4C32-BC4C-257CD635AF4A}" sibTransId="{9F701DE8-C11B-45B3-AB28-4B5D4C875A7C}"/>
    <dgm:cxn modelId="{F1DB5E24-175B-4542-903A-C91D113F2E2A}" srcId="{E6ADB8FC-A458-4229-A0E4-EE0900AE41A6}" destId="{57C650B1-0F23-455F-A922-58F16683E0B1}" srcOrd="1" destOrd="0" parTransId="{DB391C6D-4762-450F-BABE-9F3CD8C09C6A}" sibTransId="{92763281-2280-402C-930B-2BF0FB7636A7}"/>
    <dgm:cxn modelId="{6CBAF93C-3BAF-D147-9B9C-5FF5FA8A2E67}" type="presOf" srcId="{E6ADB8FC-A458-4229-A0E4-EE0900AE41A6}" destId="{17F38808-9870-B046-9760-FE5B7A5CDF40}" srcOrd="0" destOrd="0" presId="urn:microsoft.com/office/officeart/2005/8/layout/hierarchy1"/>
    <dgm:cxn modelId="{DBDE1765-FC9A-3348-9387-96D05C279F33}" type="presOf" srcId="{106567C7-A671-4D00-BC0B-11CA5F64F1B7}" destId="{5D05A9ED-2CCC-F249-98A1-A56FBAB02113}" srcOrd="0" destOrd="0" presId="urn:microsoft.com/office/officeart/2005/8/layout/hierarchy1"/>
    <dgm:cxn modelId="{26752F4D-49DA-AC48-9DAC-F77D328E2FE8}" type="presOf" srcId="{2593AEEA-1DF8-44C1-BE6F-8ACA3921E2E6}" destId="{9E4DF3BB-B3A3-2A41-8368-649DFE3DDA81}" srcOrd="0" destOrd="0" presId="urn:microsoft.com/office/officeart/2005/8/layout/hierarchy1"/>
    <dgm:cxn modelId="{30C85F9B-2D1A-E54E-AB65-2F250FB27D2A}" type="presOf" srcId="{5AE0DD78-3B57-4C32-BC4C-257CD635AF4A}" destId="{39529C44-9881-B044-8525-B68A35CBC338}" srcOrd="0" destOrd="0" presId="urn:microsoft.com/office/officeart/2005/8/layout/hierarchy1"/>
    <dgm:cxn modelId="{793E7DBC-8DA8-4B49-95F6-94FEDB3DF0C2}" type="presOf" srcId="{57C650B1-0F23-455F-A922-58F16683E0B1}" destId="{051912C0-5CD0-1843-A2AF-EBB348F6D2F3}" srcOrd="0" destOrd="0" presId="urn:microsoft.com/office/officeart/2005/8/layout/hierarchy1"/>
    <dgm:cxn modelId="{C4FF81D0-E0B2-41DC-BF46-041CEF1C3E0D}" srcId="{E6ADB8FC-A458-4229-A0E4-EE0900AE41A6}" destId="{31E8FD5F-0A0C-4787-9B0A-69427AB853ED}" srcOrd="0" destOrd="0" parTransId="{5DD05327-62C2-4337-A18E-B2AABE8B1293}" sibTransId="{578FBE2E-022A-40D0-8AA3-E480C0D6DBB0}"/>
    <dgm:cxn modelId="{EB3180DB-057E-C242-9CC7-8295F49EC5D0}" type="presOf" srcId="{31E8FD5F-0A0C-4787-9B0A-69427AB853ED}" destId="{E9C952C7-5DCD-B942-8B88-7B5082356796}" srcOrd="0" destOrd="0" presId="urn:microsoft.com/office/officeart/2005/8/layout/hierarchy1"/>
    <dgm:cxn modelId="{0FC51EE1-3BBD-7C4E-BB2C-6334455D19E5}" type="presOf" srcId="{A1B658DC-E9E7-4C34-A5BB-2C645AB8D0F4}" destId="{131A4679-1551-A44C-BD53-8E163442032E}" srcOrd="0" destOrd="0" presId="urn:microsoft.com/office/officeart/2005/8/layout/hierarchy1"/>
    <dgm:cxn modelId="{1A0F06E8-12C5-45B7-B861-FB0E25F22156}" srcId="{57C650B1-0F23-455F-A922-58F16683E0B1}" destId="{2593AEEA-1DF8-44C1-BE6F-8ACA3921E2E6}" srcOrd="0" destOrd="0" parTransId="{106567C7-A671-4D00-BC0B-11CA5F64F1B7}" sibTransId="{DBC23CCB-34D8-4230-870A-B4F5C4E40A83}"/>
    <dgm:cxn modelId="{1137F41F-3133-FE42-B8C2-7C1A01EF7B9E}" type="presParOf" srcId="{17F38808-9870-B046-9760-FE5B7A5CDF40}" destId="{C8CF1D91-D1C9-4A4A-A6D9-41CEB88C5424}" srcOrd="0" destOrd="0" presId="urn:microsoft.com/office/officeart/2005/8/layout/hierarchy1"/>
    <dgm:cxn modelId="{8E24FB89-95BD-E644-9695-44210936FDCF}" type="presParOf" srcId="{C8CF1D91-D1C9-4A4A-A6D9-41CEB88C5424}" destId="{85757A4E-24EB-A842-9B0D-429DBE689C85}" srcOrd="0" destOrd="0" presId="urn:microsoft.com/office/officeart/2005/8/layout/hierarchy1"/>
    <dgm:cxn modelId="{42259E3B-26EA-B143-BF64-CCF11D31DD5F}" type="presParOf" srcId="{85757A4E-24EB-A842-9B0D-429DBE689C85}" destId="{27F43410-53E4-FD4D-A412-89250D131192}" srcOrd="0" destOrd="0" presId="urn:microsoft.com/office/officeart/2005/8/layout/hierarchy1"/>
    <dgm:cxn modelId="{942CDAB0-C0F8-E641-B805-506143605A0E}" type="presParOf" srcId="{85757A4E-24EB-A842-9B0D-429DBE689C85}" destId="{E9C952C7-5DCD-B942-8B88-7B5082356796}" srcOrd="1" destOrd="0" presId="urn:microsoft.com/office/officeart/2005/8/layout/hierarchy1"/>
    <dgm:cxn modelId="{EB3D4658-1C3C-B843-9F0C-34A8FC056B2B}" type="presParOf" srcId="{C8CF1D91-D1C9-4A4A-A6D9-41CEB88C5424}" destId="{EF25187F-BB4E-DD4D-BBEF-4328E3402E70}" srcOrd="1" destOrd="0" presId="urn:microsoft.com/office/officeart/2005/8/layout/hierarchy1"/>
    <dgm:cxn modelId="{DC3DDBCD-0A43-E841-B90D-47A2798052F4}" type="presParOf" srcId="{EF25187F-BB4E-DD4D-BBEF-4328E3402E70}" destId="{39529C44-9881-B044-8525-B68A35CBC338}" srcOrd="0" destOrd="0" presId="urn:microsoft.com/office/officeart/2005/8/layout/hierarchy1"/>
    <dgm:cxn modelId="{3E93F9C1-90D2-294A-BFF7-52AA8AE3513F}" type="presParOf" srcId="{EF25187F-BB4E-DD4D-BBEF-4328E3402E70}" destId="{B3AFE61F-7515-3C42-9164-504B8BDBF3BF}" srcOrd="1" destOrd="0" presId="urn:microsoft.com/office/officeart/2005/8/layout/hierarchy1"/>
    <dgm:cxn modelId="{093B1313-6B35-5745-B8A7-EC6C92F05E07}" type="presParOf" srcId="{B3AFE61F-7515-3C42-9164-504B8BDBF3BF}" destId="{A2A42EF2-196E-4942-856A-440F2186DEF2}" srcOrd="0" destOrd="0" presId="urn:microsoft.com/office/officeart/2005/8/layout/hierarchy1"/>
    <dgm:cxn modelId="{9865B5AE-CE14-8E4C-AABE-B865C78D42E4}" type="presParOf" srcId="{A2A42EF2-196E-4942-856A-440F2186DEF2}" destId="{6717600E-D2AE-7B40-872D-08893395D883}" srcOrd="0" destOrd="0" presId="urn:microsoft.com/office/officeart/2005/8/layout/hierarchy1"/>
    <dgm:cxn modelId="{6D0C6D21-047B-5648-A7C9-759FAC113593}" type="presParOf" srcId="{A2A42EF2-196E-4942-856A-440F2186DEF2}" destId="{131A4679-1551-A44C-BD53-8E163442032E}" srcOrd="1" destOrd="0" presId="urn:microsoft.com/office/officeart/2005/8/layout/hierarchy1"/>
    <dgm:cxn modelId="{B0D2BE63-BACC-0A4B-9964-B0159B4B64DD}" type="presParOf" srcId="{B3AFE61F-7515-3C42-9164-504B8BDBF3BF}" destId="{9E82F038-C4B2-664B-89D3-341A959AEA2D}" srcOrd="1" destOrd="0" presId="urn:microsoft.com/office/officeart/2005/8/layout/hierarchy1"/>
    <dgm:cxn modelId="{F2881334-DA3E-E949-BF91-57C67BD38A19}" type="presParOf" srcId="{17F38808-9870-B046-9760-FE5B7A5CDF40}" destId="{C862FD38-0D81-6548-B43F-3F9B585B2BE7}" srcOrd="1" destOrd="0" presId="urn:microsoft.com/office/officeart/2005/8/layout/hierarchy1"/>
    <dgm:cxn modelId="{5014BD57-05A7-E041-BEDB-E6B1D2D6F264}" type="presParOf" srcId="{C862FD38-0D81-6548-B43F-3F9B585B2BE7}" destId="{50B3ED68-EB66-4F49-A446-0F65463A267B}" srcOrd="0" destOrd="0" presId="urn:microsoft.com/office/officeart/2005/8/layout/hierarchy1"/>
    <dgm:cxn modelId="{9F7B4942-071E-3945-AD6F-03CDAC5D4E71}" type="presParOf" srcId="{50B3ED68-EB66-4F49-A446-0F65463A267B}" destId="{C16976C3-CC32-3E4B-A340-8D51644DFA84}" srcOrd="0" destOrd="0" presId="urn:microsoft.com/office/officeart/2005/8/layout/hierarchy1"/>
    <dgm:cxn modelId="{E6B94969-4977-DD4D-8ADC-6AA9233281B4}" type="presParOf" srcId="{50B3ED68-EB66-4F49-A446-0F65463A267B}" destId="{051912C0-5CD0-1843-A2AF-EBB348F6D2F3}" srcOrd="1" destOrd="0" presId="urn:microsoft.com/office/officeart/2005/8/layout/hierarchy1"/>
    <dgm:cxn modelId="{11068A6E-D890-4F4A-A0F6-78B6F7E0D958}" type="presParOf" srcId="{C862FD38-0D81-6548-B43F-3F9B585B2BE7}" destId="{9652C4DE-7F23-B342-A38B-5A9A1684D7D5}" srcOrd="1" destOrd="0" presId="urn:microsoft.com/office/officeart/2005/8/layout/hierarchy1"/>
    <dgm:cxn modelId="{5736DC35-2919-A74A-95E2-50ADACEEF41E}" type="presParOf" srcId="{9652C4DE-7F23-B342-A38B-5A9A1684D7D5}" destId="{5D05A9ED-2CCC-F249-98A1-A56FBAB02113}" srcOrd="0" destOrd="0" presId="urn:microsoft.com/office/officeart/2005/8/layout/hierarchy1"/>
    <dgm:cxn modelId="{4CC276E1-286B-BC46-A530-B8AC8DA42703}" type="presParOf" srcId="{9652C4DE-7F23-B342-A38B-5A9A1684D7D5}" destId="{1B3015C5-237F-C94F-B691-E152BF7BF60C}" srcOrd="1" destOrd="0" presId="urn:microsoft.com/office/officeart/2005/8/layout/hierarchy1"/>
    <dgm:cxn modelId="{4A69982A-291D-224B-AC1D-30A291EA0BD5}" type="presParOf" srcId="{1B3015C5-237F-C94F-B691-E152BF7BF60C}" destId="{09D8CED6-BF92-E340-A7C9-5D87BC6BFA38}" srcOrd="0" destOrd="0" presId="urn:microsoft.com/office/officeart/2005/8/layout/hierarchy1"/>
    <dgm:cxn modelId="{0303A71B-7591-A042-937E-A9BC7FA29F02}" type="presParOf" srcId="{09D8CED6-BF92-E340-A7C9-5D87BC6BFA38}" destId="{97DA724D-0ED2-0449-9118-54B3E4213F9C}" srcOrd="0" destOrd="0" presId="urn:microsoft.com/office/officeart/2005/8/layout/hierarchy1"/>
    <dgm:cxn modelId="{51E576E1-4696-F745-87C8-935BD53941A4}" type="presParOf" srcId="{09D8CED6-BF92-E340-A7C9-5D87BC6BFA38}" destId="{9E4DF3BB-B3A3-2A41-8368-649DFE3DDA81}" srcOrd="1" destOrd="0" presId="urn:microsoft.com/office/officeart/2005/8/layout/hierarchy1"/>
    <dgm:cxn modelId="{ACB6E1A2-7017-D24D-A08C-48780B8A5DD1}" type="presParOf" srcId="{1B3015C5-237F-C94F-B691-E152BF7BF60C}" destId="{7F68CBB7-FEFD-BC40-96A9-A0CD4F37F46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DAB83E-C206-4627-B8C3-929391276DD5}">
      <dsp:nvSpPr>
        <dsp:cNvPr id="0" name=""/>
        <dsp:cNvSpPr/>
      </dsp:nvSpPr>
      <dsp:spPr>
        <a:xfrm>
          <a:off x="0" y="719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14074-1826-4AA0-9A2E-6F9A4B94F8A3}">
      <dsp:nvSpPr>
        <dsp:cNvPr id="0" name=""/>
        <dsp:cNvSpPr/>
      </dsp:nvSpPr>
      <dsp:spPr>
        <a:xfrm>
          <a:off x="509522" y="379703"/>
          <a:ext cx="926404" cy="9264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59794D-D198-4250-BBE4-FD4344DB60E0}">
      <dsp:nvSpPr>
        <dsp:cNvPr id="0" name=""/>
        <dsp:cNvSpPr/>
      </dsp:nvSpPr>
      <dsp:spPr>
        <a:xfrm>
          <a:off x="1945450" y="719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/>
            <a:t>Sistemas de numeración</a:t>
          </a:r>
          <a:endParaRPr lang="en-US" sz="2500" kern="1200"/>
        </a:p>
      </dsp:txBody>
      <dsp:txXfrm>
        <a:off x="1945450" y="719"/>
        <a:ext cx="4643240" cy="1684372"/>
      </dsp:txXfrm>
    </dsp:sp>
    <dsp:sp modelId="{37762698-03F4-4066-A23B-5129973CBC4B}">
      <dsp:nvSpPr>
        <dsp:cNvPr id="0" name=""/>
        <dsp:cNvSpPr/>
      </dsp:nvSpPr>
      <dsp:spPr>
        <a:xfrm>
          <a:off x="0" y="2106185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CEE327-44E5-4A6F-8C84-27D649953BA3}">
      <dsp:nvSpPr>
        <dsp:cNvPr id="0" name=""/>
        <dsp:cNvSpPr/>
      </dsp:nvSpPr>
      <dsp:spPr>
        <a:xfrm>
          <a:off x="509522" y="2485169"/>
          <a:ext cx="926404" cy="926404"/>
        </a:xfrm>
        <a:prstGeom prst="rect">
          <a:avLst/>
        </a:prstGeom>
        <a:blipFill>
          <a:blip xmlns:r="http://schemas.openxmlformats.org/officeDocument/2006/relationships"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C9E24-13AD-4B01-BD19-143A09896D7C}">
      <dsp:nvSpPr>
        <dsp:cNvPr id="0" name=""/>
        <dsp:cNvSpPr/>
      </dsp:nvSpPr>
      <dsp:spPr>
        <a:xfrm>
          <a:off x="1945450" y="2106185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/>
            <a:t>Puertas lógicas</a:t>
          </a:r>
          <a:endParaRPr lang="en-US" sz="2500" kern="1200"/>
        </a:p>
      </dsp:txBody>
      <dsp:txXfrm>
        <a:off x="1945450" y="2106185"/>
        <a:ext cx="4643240" cy="1684372"/>
      </dsp:txXfrm>
    </dsp:sp>
    <dsp:sp modelId="{33E8FC7D-274C-4823-855F-0C4C682020DB}">
      <dsp:nvSpPr>
        <dsp:cNvPr id="0" name=""/>
        <dsp:cNvSpPr/>
      </dsp:nvSpPr>
      <dsp:spPr>
        <a:xfrm>
          <a:off x="0" y="4211650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11A0F-C9E5-4D97-A4C5-516CFCD4C201}">
      <dsp:nvSpPr>
        <dsp:cNvPr id="0" name=""/>
        <dsp:cNvSpPr/>
      </dsp:nvSpPr>
      <dsp:spPr>
        <a:xfrm>
          <a:off x="509522" y="4590634"/>
          <a:ext cx="926404" cy="926404"/>
        </a:xfrm>
        <a:prstGeom prst="rect">
          <a:avLst/>
        </a:prstGeom>
        <a:blipFill>
          <a:blip xmlns:r="http://schemas.openxmlformats.org/officeDocument/2006/relationships"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7EAD1-BBF7-45D9-B599-A9E23273073C}">
      <dsp:nvSpPr>
        <dsp:cNvPr id="0" name=""/>
        <dsp:cNvSpPr/>
      </dsp:nvSpPr>
      <dsp:spPr>
        <a:xfrm>
          <a:off x="1945450" y="4211650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/>
            <a:t>Abstracción digital</a:t>
          </a:r>
          <a:endParaRPr lang="en-US" sz="2500" kern="1200"/>
        </a:p>
      </dsp:txBody>
      <dsp:txXfrm>
        <a:off x="1945450" y="4211650"/>
        <a:ext cx="4643240" cy="16843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F1879-FE73-49EA-A0B7-ED818AC606ED}">
      <dsp:nvSpPr>
        <dsp:cNvPr id="0" name=""/>
        <dsp:cNvSpPr/>
      </dsp:nvSpPr>
      <dsp:spPr>
        <a:xfrm>
          <a:off x="8228" y="431985"/>
          <a:ext cx="780338" cy="7803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A93E2-F69E-4777-904D-121566B51124}">
      <dsp:nvSpPr>
        <dsp:cNvPr id="0" name=""/>
        <dsp:cNvSpPr/>
      </dsp:nvSpPr>
      <dsp:spPr>
        <a:xfrm>
          <a:off x="8228" y="1280639"/>
          <a:ext cx="2229539" cy="334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1600" kern="1200"/>
            <a:t>Jerarquía (</a:t>
          </a:r>
          <a:r>
            <a:rPr lang="es-ES" sz="1600" kern="1200" err="1"/>
            <a:t>hierarchy</a:t>
          </a:r>
          <a:r>
            <a:rPr lang="es-ES" sz="1600" kern="1200"/>
            <a:t>)</a:t>
          </a:r>
          <a:endParaRPr lang="en-US" sz="1600" kern="1200"/>
        </a:p>
      </dsp:txBody>
      <dsp:txXfrm>
        <a:off x="8228" y="1280639"/>
        <a:ext cx="2229539" cy="334430"/>
      </dsp:txXfrm>
    </dsp:sp>
    <dsp:sp modelId="{38087DA8-019E-4B3A-8E49-746E5940AF5E}">
      <dsp:nvSpPr>
        <dsp:cNvPr id="0" name=""/>
        <dsp:cNvSpPr/>
      </dsp:nvSpPr>
      <dsp:spPr>
        <a:xfrm>
          <a:off x="8228" y="1646844"/>
          <a:ext cx="2229539" cy="373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División en módulos y submódulos</a:t>
          </a:r>
          <a:endParaRPr lang="en-US" sz="1200" kern="1200"/>
        </a:p>
      </dsp:txBody>
      <dsp:txXfrm>
        <a:off x="8228" y="1646844"/>
        <a:ext cx="2229539" cy="373856"/>
      </dsp:txXfrm>
    </dsp:sp>
    <dsp:sp modelId="{C4175676-37CD-4CD5-A331-1F2821572CBC}">
      <dsp:nvSpPr>
        <dsp:cNvPr id="0" name=""/>
        <dsp:cNvSpPr/>
      </dsp:nvSpPr>
      <dsp:spPr>
        <a:xfrm>
          <a:off x="2627936" y="431985"/>
          <a:ext cx="780338" cy="7803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2413CB-11F1-4223-8B36-4639BE82858B}">
      <dsp:nvSpPr>
        <dsp:cNvPr id="0" name=""/>
        <dsp:cNvSpPr/>
      </dsp:nvSpPr>
      <dsp:spPr>
        <a:xfrm>
          <a:off x="2627936" y="1280639"/>
          <a:ext cx="2229539" cy="334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1600" kern="1200"/>
            <a:t>Modularidad (modularity)</a:t>
          </a:r>
          <a:endParaRPr lang="en-US" sz="1600" kern="1200"/>
        </a:p>
      </dsp:txBody>
      <dsp:txXfrm>
        <a:off x="2627936" y="1280639"/>
        <a:ext cx="2229539" cy="334430"/>
      </dsp:txXfrm>
    </dsp:sp>
    <dsp:sp modelId="{079B292F-1F71-4FC5-9890-F40458EB1F8E}">
      <dsp:nvSpPr>
        <dsp:cNvPr id="0" name=""/>
        <dsp:cNvSpPr/>
      </dsp:nvSpPr>
      <dsp:spPr>
        <a:xfrm>
          <a:off x="2627936" y="1646844"/>
          <a:ext cx="2229539" cy="373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Buena definición de los módulos y sus interficies</a:t>
          </a:r>
          <a:endParaRPr lang="en-US" sz="1200" kern="1200"/>
        </a:p>
      </dsp:txBody>
      <dsp:txXfrm>
        <a:off x="2627936" y="1646844"/>
        <a:ext cx="2229539" cy="373856"/>
      </dsp:txXfrm>
    </dsp:sp>
    <dsp:sp modelId="{E76568C4-5327-46AE-9326-E52827664E7A}">
      <dsp:nvSpPr>
        <dsp:cNvPr id="0" name=""/>
        <dsp:cNvSpPr/>
      </dsp:nvSpPr>
      <dsp:spPr>
        <a:xfrm>
          <a:off x="5247645" y="431985"/>
          <a:ext cx="780338" cy="7803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F9FB2-9CA9-4F71-8494-FFE5322957C5}">
      <dsp:nvSpPr>
        <dsp:cNvPr id="0" name=""/>
        <dsp:cNvSpPr/>
      </dsp:nvSpPr>
      <dsp:spPr>
        <a:xfrm>
          <a:off x="5247645" y="1280639"/>
          <a:ext cx="2229539" cy="334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1600" kern="1200"/>
            <a:t>Regularidad (</a:t>
          </a:r>
          <a:r>
            <a:rPr lang="es-ES" sz="1600" kern="1200" err="1"/>
            <a:t>regularity</a:t>
          </a:r>
          <a:r>
            <a:rPr lang="es-ES" sz="1600" kern="1200"/>
            <a:t>)</a:t>
          </a:r>
          <a:endParaRPr lang="en-US" sz="1600" kern="1200"/>
        </a:p>
      </dsp:txBody>
      <dsp:txXfrm>
        <a:off x="5247645" y="1280639"/>
        <a:ext cx="2229539" cy="334430"/>
      </dsp:txXfrm>
    </dsp:sp>
    <dsp:sp modelId="{996AE282-4713-4334-A5E9-80D83A82EE4E}">
      <dsp:nvSpPr>
        <dsp:cNvPr id="0" name=""/>
        <dsp:cNvSpPr/>
      </dsp:nvSpPr>
      <dsp:spPr>
        <a:xfrm>
          <a:off x="5247645" y="1646844"/>
          <a:ext cx="2229539" cy="373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Uniformidad para la reutilización de módulos</a:t>
          </a:r>
          <a:endParaRPr lang="en-US" sz="1200" kern="1200"/>
        </a:p>
      </dsp:txBody>
      <dsp:txXfrm>
        <a:off x="5247645" y="1646844"/>
        <a:ext cx="2229539" cy="3738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5A9ED-2CCC-F249-98A1-A56FBAB02113}">
      <dsp:nvSpPr>
        <dsp:cNvPr id="0" name=""/>
        <dsp:cNvSpPr/>
      </dsp:nvSpPr>
      <dsp:spPr>
        <a:xfrm>
          <a:off x="6634347" y="1591213"/>
          <a:ext cx="91440" cy="7286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86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29C44-9881-B044-8525-B68A35CBC338}">
      <dsp:nvSpPr>
        <dsp:cNvPr id="0" name=""/>
        <dsp:cNvSpPr/>
      </dsp:nvSpPr>
      <dsp:spPr>
        <a:xfrm>
          <a:off x="3572413" y="1591213"/>
          <a:ext cx="91440" cy="7286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86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F43410-53E4-FD4D-A412-89250D131192}">
      <dsp:nvSpPr>
        <dsp:cNvPr id="0" name=""/>
        <dsp:cNvSpPr/>
      </dsp:nvSpPr>
      <dsp:spPr>
        <a:xfrm>
          <a:off x="2365523" y="399"/>
          <a:ext cx="2505218" cy="1590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C952C7-5DCD-B942-8B88-7B5082356796}">
      <dsp:nvSpPr>
        <dsp:cNvPr id="0" name=""/>
        <dsp:cNvSpPr/>
      </dsp:nvSpPr>
      <dsp:spPr>
        <a:xfrm>
          <a:off x="2643881" y="264839"/>
          <a:ext cx="2505218" cy="15908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/>
            <a:t>¿Cuántos valores puedo expresar con N bits?</a:t>
          </a:r>
          <a:endParaRPr lang="en-US" sz="2000" kern="1200"/>
        </a:p>
      </dsp:txBody>
      <dsp:txXfrm>
        <a:off x="2690474" y="311432"/>
        <a:ext cx="2412032" cy="1497627"/>
      </dsp:txXfrm>
    </dsp:sp>
    <dsp:sp modelId="{6717600E-D2AE-7B40-872D-08893395D883}">
      <dsp:nvSpPr>
        <dsp:cNvPr id="0" name=""/>
        <dsp:cNvSpPr/>
      </dsp:nvSpPr>
      <dsp:spPr>
        <a:xfrm>
          <a:off x="2365523" y="2319814"/>
          <a:ext cx="2505218" cy="1590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1A4679-1551-A44C-BD53-8E163442032E}">
      <dsp:nvSpPr>
        <dsp:cNvPr id="0" name=""/>
        <dsp:cNvSpPr/>
      </dsp:nvSpPr>
      <dsp:spPr>
        <a:xfrm>
          <a:off x="2643881" y="2584254"/>
          <a:ext cx="2505218" cy="15908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400" kern="1200"/>
            <a:t>2</a:t>
          </a:r>
          <a:r>
            <a:rPr lang="es-ES" sz="5400" kern="1200" baseline="30000"/>
            <a:t>N</a:t>
          </a:r>
          <a:endParaRPr lang="en-US" sz="5400" kern="1200"/>
        </a:p>
      </dsp:txBody>
      <dsp:txXfrm>
        <a:off x="2690474" y="2630847"/>
        <a:ext cx="2412032" cy="1497627"/>
      </dsp:txXfrm>
    </dsp:sp>
    <dsp:sp modelId="{C16976C3-CC32-3E4B-A340-8D51644DFA84}">
      <dsp:nvSpPr>
        <dsp:cNvPr id="0" name=""/>
        <dsp:cNvSpPr/>
      </dsp:nvSpPr>
      <dsp:spPr>
        <a:xfrm>
          <a:off x="5427457" y="399"/>
          <a:ext cx="2505218" cy="1590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1912C0-5CD0-1843-A2AF-EBB348F6D2F3}">
      <dsp:nvSpPr>
        <dsp:cNvPr id="0" name=""/>
        <dsp:cNvSpPr/>
      </dsp:nvSpPr>
      <dsp:spPr>
        <a:xfrm>
          <a:off x="5705815" y="264839"/>
          <a:ext cx="2505218" cy="15908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/>
            <a:t>¿Cuántos bits de información necesito para representar M valores?</a:t>
          </a:r>
          <a:endParaRPr lang="en-US" sz="2000" kern="1200"/>
        </a:p>
      </dsp:txBody>
      <dsp:txXfrm>
        <a:off x="5752408" y="311432"/>
        <a:ext cx="2412032" cy="1497627"/>
      </dsp:txXfrm>
    </dsp:sp>
    <dsp:sp modelId="{97DA724D-0ED2-0449-9118-54B3E4213F9C}">
      <dsp:nvSpPr>
        <dsp:cNvPr id="0" name=""/>
        <dsp:cNvSpPr/>
      </dsp:nvSpPr>
      <dsp:spPr>
        <a:xfrm>
          <a:off x="5427457" y="2319814"/>
          <a:ext cx="2505218" cy="1590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E4DF3BB-B3A3-2A41-8368-649DFE3DDA81}">
      <dsp:nvSpPr>
        <dsp:cNvPr id="0" name=""/>
        <dsp:cNvSpPr/>
      </dsp:nvSpPr>
      <dsp:spPr>
        <a:xfrm>
          <a:off x="5705815" y="2584254"/>
          <a:ext cx="2505218" cy="15908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400" kern="1200"/>
            <a:t>log</a:t>
          </a:r>
          <a:r>
            <a:rPr lang="es-ES" sz="5400" kern="1200" baseline="-25000"/>
            <a:t>2</a:t>
          </a:r>
          <a:r>
            <a:rPr lang="es-ES" sz="5400" kern="1200"/>
            <a:t> M</a:t>
          </a:r>
          <a:endParaRPr lang="en-US" sz="5400" kern="1200"/>
        </a:p>
      </dsp:txBody>
      <dsp:txXfrm>
        <a:off x="5752408" y="2630847"/>
        <a:ext cx="2412032" cy="1497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CC5185-5D08-0746-B0CA-07494DC67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982EEE-DB8C-8748-ADFC-1C8BB4A61B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B86C21-6A9A-1D42-A753-DD0ABC87F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39C28D-1804-9244-8489-9D4A8F519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ABF914-4EB2-3B4E-99CE-FE6476928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87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80C97-A037-B741-BE14-3E0CA2C36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386DFCD-1C83-3745-990D-337A1DEFC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6C065A-BAB5-5F49-BCF3-CC974C481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902E59-E0C5-AE44-82B9-0D5CC4A8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9A08FD-FEC0-A14C-B5CF-3DAFA6321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96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08671E0-A9F5-DE47-838A-97985E410A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94DE435-E4AF-D34A-B70A-C3B4C695D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C3812C-A9BE-8448-BE26-47FCAB5B9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91B8F2-A7A0-5A4D-8F9A-FFCE5C03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884918-7B2A-A245-BC11-46BAE82F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448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91BAD-5345-864C-8850-03CEF8F78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12418A-C0F2-4447-BF5D-91266A437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F9391F-BDEE-C84E-B9CB-9741D4ECC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6B4237-8BE5-2442-8806-A134F0413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CB9709-28CC-3B40-AC65-6F072313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14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1BF661-BD91-AD47-8A16-3B146866F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5AA2D0-784E-2F41-B01D-594207BD2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CA42EC-34C0-354B-9BBD-DCBE82498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9354BA-3147-4A47-B8D0-4A0B5D25B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F06E70-0159-8543-B25A-EB6A1E0B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821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B45126-447C-6846-8851-F863684E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F0DCF3-E573-E84F-9B3D-E12D981B6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06C5E3D-9050-E943-8369-40817F773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B210B6E-EDE5-8546-AE6A-38F73E77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1837EB-AB6A-5B42-ABD6-8D203F38F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A86420D-6BCC-834D-9A3A-2DE02B86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01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AFDA49-578B-F243-A1D7-B9D61D97C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DC8EEA-1C74-464E-831A-069091ED5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EA81E69-2F1B-834D-B184-E49F9959D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87AA96C-6FEF-664F-84A8-DEF0FD4F8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E0C6D69-617F-864B-AE81-47BD9A4419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E367853-1376-644B-B92F-990857B6E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C06B0E-6F45-4140-BCA7-6FDA83F1A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D6A950E-556F-C24A-9864-0BC2D753D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90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C9F34-0C78-3240-899C-BF622A19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FBB8656-B62A-7A4E-97B8-724CCE050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752A4DF-49CF-6C41-8DDF-7287A5527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BB29467-5B1A-CC45-9F4C-75576E786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52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AD40C3D-8E25-1646-8378-CB6274968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50C0C35-CC26-584D-879D-D5909967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63635E2-1EE8-7340-9037-32453EED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24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5CA134-AE03-8C46-992F-9AE0E4EDB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F098D7-ECD9-A246-9BC3-CF63B5621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736C6AC-AD53-8B4A-BB4E-5E5210CE8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C37F28-8001-074F-910D-138FC477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BE4542-AED4-4D46-9687-F19BC4D65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B5BE66A-99A5-DD4E-90BB-1BE98107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1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2F4E68-A6CB-EA48-B8F3-4960F6EBD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D80AB65-94BE-9A4E-8A29-66FE032A2A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7513FC1-B6DF-B44D-BE18-A60423C52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AF1542-CB51-AD4E-95BB-D8C106D82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610139-4C47-304A-AD54-50107638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F0A8F6-0777-DB43-BB6F-4AB7599B7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33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2EBD12D-EBDC-844F-9423-BD7AA6256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3254C5-B553-0C41-B5EA-EC28C344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F5B462-3E48-7D4B-81A8-F5652A62A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7F2895-74EF-914A-9372-D1ED82A18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58B6CB-F641-214D-B92B-49637AC36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66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51.png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6.png"/><Relationship Id="rId4" Type="http://schemas.openxmlformats.org/officeDocument/2006/relationships/image" Target="../media/image48.png"/><Relationship Id="rId9" Type="http://schemas.openxmlformats.org/officeDocument/2006/relationships/image" Target="../media/image34.png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tags" Target="../tags/tag3.xml"/><Relationship Id="rId7" Type="http://schemas.openxmlformats.org/officeDocument/2006/relationships/oleObject" Target="../embeddings/oleObject2.bin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statista.com/statistics/266973/global-semiconductor-sales-since-1988/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CF8AC6E-2D1B-9242-B9CA-136A67C8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s-ES" sz="4700">
                <a:solidFill>
                  <a:srgbClr val="FFFFFF"/>
                </a:solidFill>
              </a:rPr>
              <a:t>Introducción y representación de información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DBAABF-77C7-C340-9908-68633CD61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3403" y="4928158"/>
            <a:ext cx="6105194" cy="682079"/>
          </a:xfrm>
        </p:spPr>
        <p:txBody>
          <a:bodyPr>
            <a:normAutofit/>
          </a:bodyPr>
          <a:lstStyle/>
          <a:p>
            <a:r>
              <a:rPr lang="es-ES" sz="3600" b="1">
                <a:solidFill>
                  <a:srgbClr val="FFFFFF"/>
                </a:solidFill>
              </a:rPr>
              <a:t>Tema 1</a:t>
            </a:r>
          </a:p>
        </p:txBody>
      </p:sp>
    </p:spTree>
    <p:extLst>
      <p:ext uri="{BB962C8B-B14F-4D97-AF65-F5344CB8AC3E}">
        <p14:creationId xmlns:p14="http://schemas.microsoft.com/office/powerpoint/2010/main" val="3423539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A2956F53-3481-884C-AD6D-42F38CD007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3099" b="1"/>
          <a:stretch/>
        </p:blipFill>
        <p:spPr bwMode="auto">
          <a:xfrm>
            <a:off x="8529321" y="10"/>
            <a:ext cx="3662680" cy="3401558"/>
          </a:xfrm>
          <a:custGeom>
            <a:avLst/>
            <a:gdLst/>
            <a:ahLst/>
            <a:cxnLst/>
            <a:rect l="l" t="t" r="r" b="b"/>
            <a:pathLst>
              <a:path w="3662680" h="3401568">
                <a:moveTo>
                  <a:pt x="0" y="0"/>
                </a:moveTo>
                <a:lnTo>
                  <a:pt x="3662680" y="0"/>
                </a:lnTo>
                <a:lnTo>
                  <a:pt x="3662680" y="3401568"/>
                </a:lnTo>
                <a:lnTo>
                  <a:pt x="774527" y="3401568"/>
                </a:lnTo>
                <a:lnTo>
                  <a:pt x="769892" y="3133175"/>
                </a:lnTo>
                <a:cubicBezTo>
                  <a:pt x="732577" y="2055441"/>
                  <a:pt x="492520" y="1056020"/>
                  <a:pt x="104445" y="21503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77FDAB62-F098-3242-9B34-6E9338CE57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9" b="1"/>
          <a:stretch/>
        </p:blipFill>
        <p:spPr bwMode="auto">
          <a:xfrm>
            <a:off x="5115314" y="10"/>
            <a:ext cx="4118110" cy="3401558"/>
          </a:xfrm>
          <a:custGeom>
            <a:avLst/>
            <a:gdLst/>
            <a:ahLst/>
            <a:cxnLst/>
            <a:rect l="l" t="t" r="r" b="b"/>
            <a:pathLst>
              <a:path w="4118110" h="3401568">
                <a:moveTo>
                  <a:pt x="0" y="0"/>
                </a:moveTo>
                <a:lnTo>
                  <a:pt x="3343575" y="0"/>
                </a:lnTo>
                <a:lnTo>
                  <a:pt x="3448028" y="215050"/>
                </a:lnTo>
                <a:cubicBezTo>
                  <a:pt x="3836103" y="1056037"/>
                  <a:pt x="4076161" y="2055458"/>
                  <a:pt x="4113475" y="3133192"/>
                </a:cubicBezTo>
                <a:lnTo>
                  <a:pt x="4118110" y="3401568"/>
                </a:lnTo>
                <a:lnTo>
                  <a:pt x="801224" y="3401568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B73286DD-A2EB-974E-A9A2-F2809C2404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"/>
          <a:stretch/>
        </p:blipFill>
        <p:spPr bwMode="auto">
          <a:xfrm>
            <a:off x="5168353" y="3456432"/>
            <a:ext cx="7023646" cy="3401568"/>
          </a:xfrm>
          <a:custGeom>
            <a:avLst/>
            <a:gdLst/>
            <a:ahLst/>
            <a:cxnLst/>
            <a:rect l="l" t="t" r="r" b="b"/>
            <a:pathLst>
              <a:path w="7023646" h="3401568">
                <a:moveTo>
                  <a:pt x="749132" y="0"/>
                </a:moveTo>
                <a:lnTo>
                  <a:pt x="7023646" y="0"/>
                </a:lnTo>
                <a:lnTo>
                  <a:pt x="7023646" y="3401568"/>
                </a:lnTo>
                <a:lnTo>
                  <a:pt x="0" y="3401568"/>
                </a:lnTo>
                <a:lnTo>
                  <a:pt x="79008" y="3238906"/>
                </a:lnTo>
                <a:cubicBezTo>
                  <a:pt x="502362" y="2321466"/>
                  <a:pt x="749563" y="1215476"/>
                  <a:pt x="749563" y="2495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C0D40AB-882D-2743-BA37-7B81BB45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5800"/>
            <a:ext cx="4922338" cy="1325563"/>
          </a:xfrm>
        </p:spPr>
        <p:txBody>
          <a:bodyPr>
            <a:normAutofit/>
          </a:bodyPr>
          <a:lstStyle/>
          <a:p>
            <a:r>
              <a:rPr lang="es-ES" sz="3400"/>
              <a:t>Valores binarios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52F68D-DAF4-A141-9EE5-702C63637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4600"/>
            <a:ext cx="4922338" cy="3666744"/>
          </a:xfrm>
        </p:spPr>
        <p:txBody>
          <a:bodyPr>
            <a:normAutofit/>
          </a:bodyPr>
          <a:lstStyle/>
          <a:p>
            <a:r>
              <a:rPr lang="es-ES" sz="2000"/>
              <a:t>Uso de dos valores discretos</a:t>
            </a:r>
          </a:p>
          <a:p>
            <a:pPr lvl="1"/>
            <a:r>
              <a:rPr lang="es-ES" sz="2000"/>
              <a:t>1, Verdadero, HIGH</a:t>
            </a:r>
          </a:p>
          <a:p>
            <a:pPr lvl="1"/>
            <a:r>
              <a:rPr lang="es-ES" sz="2000"/>
              <a:t>0, Falso, Bajo</a:t>
            </a:r>
          </a:p>
          <a:p>
            <a:r>
              <a:rPr lang="es-ES" sz="2000"/>
              <a:t>Bit: </a:t>
            </a:r>
            <a:r>
              <a:rPr lang="es-ES" sz="2000" b="1" u="sng" err="1"/>
              <a:t>B</a:t>
            </a:r>
            <a:r>
              <a:rPr lang="es-ES" sz="2000" err="1"/>
              <a:t>inary</a:t>
            </a:r>
            <a:r>
              <a:rPr lang="es-ES" sz="2000"/>
              <a:t> </a:t>
            </a:r>
            <a:r>
              <a:rPr lang="es-ES" sz="2000" err="1"/>
              <a:t>dig</a:t>
            </a:r>
            <a:r>
              <a:rPr lang="es-ES" sz="2000" b="1" u="sng" err="1"/>
              <a:t>it</a:t>
            </a:r>
            <a:endParaRPr lang="es-ES" sz="2000" b="1" u="sng"/>
          </a:p>
          <a:p>
            <a:r>
              <a:rPr lang="es-ES" sz="2000"/>
              <a:t>Representados a través de:</a:t>
            </a:r>
          </a:p>
          <a:p>
            <a:pPr lvl="1"/>
            <a:r>
              <a:rPr lang="es-ES" sz="2000"/>
              <a:t>Niveles de voltaje</a:t>
            </a:r>
          </a:p>
          <a:p>
            <a:pPr lvl="1"/>
            <a:r>
              <a:rPr lang="es-ES" sz="2000"/>
              <a:t>Engranajes</a:t>
            </a:r>
          </a:p>
          <a:p>
            <a:pPr lvl="1"/>
            <a:r>
              <a:rPr lang="es-ES" sz="2000"/>
              <a:t>Perforaciones en un papel</a:t>
            </a:r>
          </a:p>
        </p:txBody>
      </p:sp>
    </p:spTree>
    <p:extLst>
      <p:ext uri="{BB962C8B-B14F-4D97-AF65-F5344CB8AC3E}">
        <p14:creationId xmlns:p14="http://schemas.microsoft.com/office/powerpoint/2010/main" val="128569709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 BNSS en punto fijo a decimal.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684491"/>
              </p:ext>
            </p:extLst>
          </p:nvPr>
        </p:nvGraphicFramePr>
        <p:xfrm>
          <a:off x="557842" y="1843237"/>
          <a:ext cx="61071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46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87070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BNSS punto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101.101</a:t>
                      </a:r>
                      <a:r>
                        <a:rPr lang="es-ES" sz="3600" b="1" baseline="-25000"/>
                        <a:t>(2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1.0111</a:t>
                      </a:r>
                      <a:r>
                        <a:rPr lang="es-ES" sz="3600" b="1" baseline="-25000"/>
                        <a:t>(2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39558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EF9A6-AE39-4B46-939D-4BE5B307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 a BNSS con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7C940-C55A-194B-9BD2-61D92F182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s-ES"/>
              <a:t>Parte entera y fraccionaria se convertidas de forma independiente</a:t>
            </a:r>
          </a:p>
          <a:p>
            <a:r>
              <a:rPr lang="es-ES"/>
              <a:t>Parte entera: </a:t>
            </a:r>
            <a:r>
              <a:rPr lang="es-ES" b="1">
                <a:solidFill>
                  <a:srgbClr val="0070C0"/>
                </a:solidFill>
              </a:rPr>
              <a:t>IGUAL</a:t>
            </a:r>
          </a:p>
          <a:p>
            <a:r>
              <a:rPr lang="es-ES"/>
              <a:t>Parte fraccionaria: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Multiplicamos el valor de la parte fraccionaria x 2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Volvemos a separar la parte entera y fraccionaria del resultado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Usamos el valor de la parte entera como el primer bit de la parte fraccionaria del número a calcular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Volvemos a empezar desde el punto (a) con la nueva parte fraccionaria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Repetimos este proceso F+1 veces, siendo F el número de bits de la parte fraccionaria</a:t>
            </a:r>
          </a:p>
          <a:p>
            <a:pPr marL="914400" lvl="1" indent="-457200">
              <a:buFont typeface="+mj-lt"/>
              <a:buAutoNum type="alphaLcPeriod"/>
            </a:pPr>
            <a:r>
              <a:rPr lang="es-ES"/>
              <a:t>Usamos el valor del bit F+1 para ”redondear” el último bit de la posición F</a:t>
            </a:r>
          </a:p>
        </p:txBody>
      </p:sp>
    </p:spTree>
    <p:extLst>
      <p:ext uri="{BB962C8B-B14F-4D97-AF65-F5344CB8AC3E}">
        <p14:creationId xmlns:p14="http://schemas.microsoft.com/office/powerpoint/2010/main" val="324397309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843" y="155275"/>
            <a:ext cx="11398368" cy="1535413"/>
          </a:xfrm>
        </p:spPr>
        <p:txBody>
          <a:bodyPr>
            <a:normAutofit fontScale="90000"/>
          </a:bodyPr>
          <a:lstStyle/>
          <a:p>
            <a:r>
              <a:rPr lang="es-ES"/>
              <a:t>De decimal a BNSS en punto fijo a decimal.</a:t>
            </a:r>
            <a:br>
              <a:rPr lang="es-ES"/>
            </a:br>
            <a:r>
              <a:rPr lang="es-ES"/>
              <a:t>Precisión 2 bits parte entera / 3 bits fraccionaria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413185"/>
              </p:ext>
            </p:extLst>
          </p:nvPr>
        </p:nvGraphicFramePr>
        <p:xfrm>
          <a:off x="212786" y="1828800"/>
          <a:ext cx="61071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70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23646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BNSS punto fijo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2.375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2.25</a:t>
                      </a:r>
                      <a:r>
                        <a:rPr lang="es-ES" sz="3600" b="1" baseline="-25000"/>
                        <a:t>(10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1.5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305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1.375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998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67210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843" y="155275"/>
            <a:ext cx="11398368" cy="1535413"/>
          </a:xfrm>
        </p:spPr>
        <p:txBody>
          <a:bodyPr>
            <a:normAutofit fontScale="90000"/>
          </a:bodyPr>
          <a:lstStyle/>
          <a:p>
            <a:r>
              <a:rPr lang="es-ES"/>
              <a:t>De decimal a BNSS en punto fijo a decimal.</a:t>
            </a:r>
            <a:br>
              <a:rPr lang="es-ES"/>
            </a:br>
            <a:r>
              <a:rPr lang="es-ES"/>
              <a:t>Precisión 2 bits parte entera / 3 bits fraccionaria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653386"/>
              </p:ext>
            </p:extLst>
          </p:nvPr>
        </p:nvGraphicFramePr>
        <p:xfrm>
          <a:off x="212786" y="1828800"/>
          <a:ext cx="61071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70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23646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BNSS punto fijo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2.375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10.011</a:t>
                      </a:r>
                      <a:r>
                        <a:rPr lang="es-ES" sz="3600" b="1" baseline="-25000"/>
                        <a:t>(2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2.25</a:t>
                      </a:r>
                      <a:r>
                        <a:rPr lang="es-ES" sz="3600" b="1" baseline="-25000"/>
                        <a:t>(10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10.010</a:t>
                      </a:r>
                      <a:r>
                        <a:rPr lang="es-ES" sz="3600" b="1" baseline="-25000"/>
                        <a:t>(2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2.35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305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2.28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998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23307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843" y="155275"/>
            <a:ext cx="11398368" cy="1535413"/>
          </a:xfrm>
        </p:spPr>
        <p:txBody>
          <a:bodyPr>
            <a:normAutofit fontScale="90000"/>
          </a:bodyPr>
          <a:lstStyle/>
          <a:p>
            <a:r>
              <a:rPr lang="es-ES"/>
              <a:t>De decimal a BNSS en punto fijo a decimal.</a:t>
            </a:r>
            <a:br>
              <a:rPr lang="es-ES"/>
            </a:br>
            <a:r>
              <a:rPr lang="es-ES"/>
              <a:t>Precisión 2 bits parte entera / 3 bits fraccionaria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437518"/>
              </p:ext>
            </p:extLst>
          </p:nvPr>
        </p:nvGraphicFramePr>
        <p:xfrm>
          <a:off x="212786" y="1828800"/>
          <a:ext cx="61071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70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23646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BNSS punto fijo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1.5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01.100</a:t>
                      </a:r>
                      <a:r>
                        <a:rPr lang="es-ES" sz="3600" b="1" baseline="-25000"/>
                        <a:t>(2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1.375</a:t>
                      </a:r>
                      <a:r>
                        <a:rPr lang="es-ES" sz="3600" b="1" baseline="-25000"/>
                        <a:t>(10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01.011</a:t>
                      </a:r>
                      <a:r>
                        <a:rPr lang="es-ES" sz="3600" b="1" baseline="-25000"/>
                        <a:t>(2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1.44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305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1.43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998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4449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BNSS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92" y="1825625"/>
            <a:ext cx="5837208" cy="4351338"/>
          </a:xfrm>
        </p:spPr>
        <p:txBody>
          <a:bodyPr>
            <a:normAutofit/>
          </a:bodyPr>
          <a:lstStyle/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0 .. </a:t>
            </a:r>
            <a:r>
              <a:rPr lang="es-ES" b="1" i="1"/>
              <a:t>2</a:t>
            </a:r>
            <a:r>
              <a:rPr lang="es-ES" b="1" i="1" baseline="30000"/>
              <a:t>E </a:t>
            </a:r>
            <a:r>
              <a:rPr lang="es-ES" b="1"/>
              <a:t> -1 + (1-2</a:t>
            </a:r>
            <a:r>
              <a:rPr lang="es-ES" b="1" baseline="30000"/>
              <a:t>-F</a:t>
            </a:r>
            <a:r>
              <a:rPr lang="es-ES" b="1"/>
              <a:t>)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 b="1"/>
              <a:t>(0 .. </a:t>
            </a:r>
            <a:r>
              <a:rPr lang="es-ES" b="1" i="1"/>
              <a:t>2</a:t>
            </a:r>
            <a:r>
              <a:rPr lang="es-ES" b="1" i="1" baseline="30000"/>
              <a:t>E </a:t>
            </a:r>
            <a:r>
              <a:rPr lang="es-ES" b="1"/>
              <a:t> - 2</a:t>
            </a:r>
            <a:r>
              <a:rPr lang="es-ES" b="1" baseline="30000"/>
              <a:t>-F</a:t>
            </a:r>
            <a:r>
              <a:rPr lang="es-ES" b="1"/>
              <a:t>)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/>
              <a:t>donde E es el número de bits de la parte entera y F de la parte fraccionaria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0FA3FC-5224-9446-8102-32F1F73B7792}"/>
              </a:ext>
            </a:extLst>
          </p:cNvPr>
          <p:cNvSpPr txBox="1"/>
          <p:nvPr/>
        </p:nvSpPr>
        <p:spPr>
          <a:xfrm>
            <a:off x="650240" y="2748804"/>
            <a:ext cx="1016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2400" b="1">
                <a:solidFill>
                  <a:srgbClr val="0070C0"/>
                </a:solidFill>
              </a:rPr>
              <a:t>parte</a:t>
            </a:r>
          </a:p>
          <a:p>
            <a:pPr algn="r"/>
            <a:r>
              <a:rPr lang="es-ES" sz="2400" b="1">
                <a:solidFill>
                  <a:srgbClr val="0070C0"/>
                </a:solidFill>
              </a:rPr>
              <a:t>entera</a:t>
            </a:r>
            <a:endParaRPr lang="es-ES" sz="2400" b="1" baseline="-25000">
              <a:solidFill>
                <a:srgbClr val="0070C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88FF90-7730-4643-B03F-3D03D919AE5D}"/>
              </a:ext>
            </a:extLst>
          </p:cNvPr>
          <p:cNvSpPr txBox="1"/>
          <p:nvPr/>
        </p:nvSpPr>
        <p:spPr>
          <a:xfrm>
            <a:off x="1959142" y="2825513"/>
            <a:ext cx="168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>
                <a:solidFill>
                  <a:srgbClr val="0070C0"/>
                </a:solidFill>
              </a:rPr>
              <a:t>parte</a:t>
            </a:r>
            <a:br>
              <a:rPr lang="es-ES" sz="2400" b="1">
                <a:solidFill>
                  <a:srgbClr val="0070C0"/>
                </a:solidFill>
              </a:rPr>
            </a:br>
            <a:r>
              <a:rPr lang="es-ES" sz="2400" b="1">
                <a:solidFill>
                  <a:srgbClr val="0070C0"/>
                </a:solidFill>
              </a:rPr>
              <a:t>fraccionaria</a:t>
            </a:r>
            <a:endParaRPr lang="es-ES" sz="2400" b="1" baseline="-25000">
              <a:solidFill>
                <a:srgbClr val="0070C0"/>
              </a:solidFill>
            </a:endParaRP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412A248-F1EA-1C49-A849-F76090A3BF16}"/>
              </a:ext>
            </a:extLst>
          </p:cNvPr>
          <p:cNvSpPr/>
          <p:nvPr/>
        </p:nvSpPr>
        <p:spPr>
          <a:xfrm rot="16200000">
            <a:off x="1187421" y="2358817"/>
            <a:ext cx="188643" cy="887085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1C04D8D7-2102-6D4C-BA95-1BC6F04794F7}"/>
              </a:ext>
            </a:extLst>
          </p:cNvPr>
          <p:cNvSpPr/>
          <p:nvPr/>
        </p:nvSpPr>
        <p:spPr>
          <a:xfrm rot="16200000">
            <a:off x="2308363" y="2399584"/>
            <a:ext cx="188643" cy="887085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639999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BNSS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92" y="1825625"/>
            <a:ext cx="5837208" cy="4351338"/>
          </a:xfrm>
        </p:spPr>
        <p:txBody>
          <a:bodyPr>
            <a:normAutofit/>
          </a:bodyPr>
          <a:lstStyle/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0 .. </a:t>
            </a:r>
            <a:r>
              <a:rPr lang="es-ES" b="1" i="1"/>
              <a:t>2</a:t>
            </a:r>
            <a:r>
              <a:rPr lang="es-ES" b="1" i="1" baseline="30000"/>
              <a:t>E </a:t>
            </a:r>
            <a:r>
              <a:rPr lang="es-ES" b="1"/>
              <a:t> -1 + (1-2</a:t>
            </a:r>
            <a:r>
              <a:rPr lang="es-ES" b="1" baseline="30000"/>
              <a:t>-F</a:t>
            </a:r>
            <a:r>
              <a:rPr lang="es-ES" b="1"/>
              <a:t>)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 b="1"/>
              <a:t>(0 .. </a:t>
            </a:r>
            <a:r>
              <a:rPr lang="es-ES" b="1" i="1"/>
              <a:t>2</a:t>
            </a:r>
            <a:r>
              <a:rPr lang="es-ES" b="1" i="1" baseline="30000"/>
              <a:t>E </a:t>
            </a:r>
            <a:r>
              <a:rPr lang="es-ES" b="1"/>
              <a:t> - 2</a:t>
            </a:r>
            <a:r>
              <a:rPr lang="es-ES" b="1" baseline="30000"/>
              <a:t>-F</a:t>
            </a:r>
            <a:r>
              <a:rPr lang="es-ES" b="1"/>
              <a:t>)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/>
              <a:t>donde E es el número de bits de la parte entera y F de la parte fraccionaria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BNS con una precisión de 4 bits para la parte entera y 3 bits para la parte fraccionaria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0FA3FC-5224-9446-8102-32F1F73B7792}"/>
              </a:ext>
            </a:extLst>
          </p:cNvPr>
          <p:cNvSpPr txBox="1"/>
          <p:nvPr/>
        </p:nvSpPr>
        <p:spPr>
          <a:xfrm>
            <a:off x="650240" y="2748804"/>
            <a:ext cx="1016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2400" b="1">
                <a:solidFill>
                  <a:srgbClr val="0070C0"/>
                </a:solidFill>
              </a:rPr>
              <a:t>parte</a:t>
            </a:r>
          </a:p>
          <a:p>
            <a:pPr algn="r"/>
            <a:r>
              <a:rPr lang="es-ES" sz="2400" b="1">
                <a:solidFill>
                  <a:srgbClr val="0070C0"/>
                </a:solidFill>
              </a:rPr>
              <a:t>entera</a:t>
            </a:r>
            <a:endParaRPr lang="es-ES" sz="2400" b="1" baseline="-25000">
              <a:solidFill>
                <a:srgbClr val="0070C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88FF90-7730-4643-B03F-3D03D919AE5D}"/>
              </a:ext>
            </a:extLst>
          </p:cNvPr>
          <p:cNvSpPr txBox="1"/>
          <p:nvPr/>
        </p:nvSpPr>
        <p:spPr>
          <a:xfrm>
            <a:off x="1959142" y="2825513"/>
            <a:ext cx="168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>
                <a:solidFill>
                  <a:srgbClr val="0070C0"/>
                </a:solidFill>
              </a:rPr>
              <a:t>parte</a:t>
            </a:r>
            <a:br>
              <a:rPr lang="es-ES" sz="2400" b="1">
                <a:solidFill>
                  <a:srgbClr val="0070C0"/>
                </a:solidFill>
              </a:rPr>
            </a:br>
            <a:r>
              <a:rPr lang="es-ES" sz="2400" b="1">
                <a:solidFill>
                  <a:srgbClr val="0070C0"/>
                </a:solidFill>
              </a:rPr>
              <a:t>fraccionaria</a:t>
            </a:r>
            <a:endParaRPr lang="es-ES" sz="2400" b="1" baseline="-25000">
              <a:solidFill>
                <a:srgbClr val="0070C0"/>
              </a:solidFill>
            </a:endParaRP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412A248-F1EA-1C49-A849-F76090A3BF16}"/>
              </a:ext>
            </a:extLst>
          </p:cNvPr>
          <p:cNvSpPr/>
          <p:nvPr/>
        </p:nvSpPr>
        <p:spPr>
          <a:xfrm rot="16200000">
            <a:off x="1187421" y="2358817"/>
            <a:ext cx="188643" cy="887085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1C04D8D7-2102-6D4C-BA95-1BC6F04794F7}"/>
              </a:ext>
            </a:extLst>
          </p:cNvPr>
          <p:cNvSpPr/>
          <p:nvPr/>
        </p:nvSpPr>
        <p:spPr>
          <a:xfrm rot="16200000">
            <a:off x="2308363" y="2399584"/>
            <a:ext cx="188643" cy="887085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139920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(1.9)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Representación en punto fijo con Signo-Magnitud y Complemento a 2</a:t>
            </a:r>
          </a:p>
        </p:txBody>
      </p:sp>
    </p:spTree>
    <p:extLst>
      <p:ext uri="{BB962C8B-B14F-4D97-AF65-F5344CB8AC3E}">
        <p14:creationId xmlns:p14="http://schemas.microsoft.com/office/powerpoint/2010/main" val="325385551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C8B992-1C03-8044-84C9-AE09098E9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También se puede combinar punto fijo con Signo-Magnitud y con Complemento a 2</a:t>
            </a:r>
          </a:p>
          <a:p>
            <a:endParaRPr lang="es-ES"/>
          </a:p>
          <a:p>
            <a:r>
              <a:rPr lang="es-ES"/>
              <a:t>Se procede de la misma forma, considerando las posiciones de la derecha de la coma como potencias negativas.</a:t>
            </a:r>
          </a:p>
        </p:txBody>
      </p:sp>
    </p:spTree>
    <p:extLst>
      <p:ext uri="{BB962C8B-B14F-4D97-AF65-F5344CB8AC3E}">
        <p14:creationId xmlns:p14="http://schemas.microsoft.com/office/powerpoint/2010/main" val="88827854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 SM en punto fijo a decimal.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80504"/>
              </p:ext>
            </p:extLst>
          </p:nvPr>
        </p:nvGraphicFramePr>
        <p:xfrm>
          <a:off x="557842" y="1843237"/>
          <a:ext cx="61071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46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87070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SM punto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101.101</a:t>
                      </a:r>
                      <a:r>
                        <a:rPr lang="es-ES" sz="3600" b="1" baseline="-25000"/>
                        <a:t>(SM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01.0111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84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7C189183-A4B3-9447-843E-225A25194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pPr algn="ctr"/>
            <a:r>
              <a:rPr lang="es-ES" sz="4000"/>
              <a:t>Valores binarios (2 estados)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EA2BDE99-1FBE-4ED5-AE24-BC95CD3A27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346161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88048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 C2 en punto fijo a decimal.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555289"/>
              </p:ext>
            </p:extLst>
          </p:nvPr>
        </p:nvGraphicFramePr>
        <p:xfrm>
          <a:off x="557842" y="1843237"/>
          <a:ext cx="61071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646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87070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C2 punto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101.101</a:t>
                      </a:r>
                      <a:r>
                        <a:rPr lang="es-ES" sz="3600" b="1" baseline="-25000"/>
                        <a:t>(C2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01.0111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62517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EF9A6-AE39-4B46-939D-4BE5B307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 a SM/C2 con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7C940-C55A-194B-9BD2-61D92F182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s-ES"/>
              <a:t>Convertimos el valor absoluto del número decimal con el método aplicado en BNSS</a:t>
            </a:r>
          </a:p>
          <a:p>
            <a:r>
              <a:rPr lang="es-ES"/>
              <a:t>Si el valor a representar es positivo, ya hemos acabado</a:t>
            </a:r>
          </a:p>
          <a:p>
            <a:r>
              <a:rPr lang="es-ES"/>
              <a:t>Si el valor a representar es negativo, aplicamos un cambio de signo</a:t>
            </a:r>
          </a:p>
        </p:txBody>
      </p:sp>
    </p:spTree>
    <p:extLst>
      <p:ext uri="{BB962C8B-B14F-4D97-AF65-F5344CB8AC3E}">
        <p14:creationId xmlns:p14="http://schemas.microsoft.com/office/powerpoint/2010/main" val="355185599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843" y="155275"/>
            <a:ext cx="11398368" cy="1535413"/>
          </a:xfrm>
        </p:spPr>
        <p:txBody>
          <a:bodyPr>
            <a:normAutofit fontScale="90000"/>
          </a:bodyPr>
          <a:lstStyle/>
          <a:p>
            <a:r>
              <a:rPr lang="es-ES"/>
              <a:t>De decimal a SM en punto fijo a decimal.</a:t>
            </a:r>
            <a:br>
              <a:rPr lang="es-ES"/>
            </a:br>
            <a:r>
              <a:rPr lang="es-ES"/>
              <a:t>Precisión 3 bits parte entera / 4 bits fraccionaria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914906"/>
              </p:ext>
            </p:extLst>
          </p:nvPr>
        </p:nvGraphicFramePr>
        <p:xfrm>
          <a:off x="212786" y="1828800"/>
          <a:ext cx="61071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70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23646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SM punto fijo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3.0625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-1.5</a:t>
                      </a:r>
                      <a:r>
                        <a:rPr lang="es-ES" sz="3600" b="1" baseline="-25000"/>
                        <a:t>(10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9248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843" y="155275"/>
            <a:ext cx="11398368" cy="1535413"/>
          </a:xfrm>
        </p:spPr>
        <p:txBody>
          <a:bodyPr>
            <a:normAutofit fontScale="90000"/>
          </a:bodyPr>
          <a:lstStyle/>
          <a:p>
            <a:r>
              <a:rPr lang="es-ES"/>
              <a:t>De decimal a C2 en punto fijo a decimal.</a:t>
            </a:r>
            <a:br>
              <a:rPr lang="es-ES"/>
            </a:br>
            <a:r>
              <a:rPr lang="es-ES"/>
              <a:t>Precisión 3 bits parte entera / 4 bits fraccionaria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712541"/>
              </p:ext>
            </p:extLst>
          </p:nvPr>
        </p:nvGraphicFramePr>
        <p:xfrm>
          <a:off x="212786" y="1828800"/>
          <a:ext cx="61071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708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23646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C2 punto fijo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-2.125</a:t>
                      </a:r>
                      <a:r>
                        <a:rPr lang="es-ES" sz="3600" b="1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0.625</a:t>
                      </a:r>
                      <a:r>
                        <a:rPr lang="es-ES" sz="3600" b="1" baseline="-25000"/>
                        <a:t>(10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8516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SM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92" y="1825625"/>
            <a:ext cx="5837208" cy="4351338"/>
          </a:xfrm>
        </p:spPr>
        <p:txBody>
          <a:bodyPr/>
          <a:lstStyle/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-[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-1 + (1-2</a:t>
            </a:r>
            <a:r>
              <a:rPr lang="es-ES" b="1" baseline="30000"/>
              <a:t>-F</a:t>
            </a:r>
            <a:r>
              <a:rPr lang="es-ES" b="1"/>
              <a:t>)] .. 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-1 + (1-2</a:t>
            </a:r>
            <a:r>
              <a:rPr lang="es-ES" b="1" baseline="30000"/>
              <a:t>-F</a:t>
            </a:r>
            <a:r>
              <a:rPr lang="es-ES" b="1"/>
              <a:t>)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 b="1"/>
              <a:t>[ -(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-2</a:t>
            </a:r>
            <a:r>
              <a:rPr lang="es-ES" b="1" baseline="30000"/>
              <a:t>-F</a:t>
            </a:r>
            <a:r>
              <a:rPr lang="es-ES" b="1"/>
              <a:t>) .. 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- 2</a:t>
            </a:r>
            <a:r>
              <a:rPr lang="es-ES" b="1" baseline="30000"/>
              <a:t>-F</a:t>
            </a:r>
            <a:r>
              <a:rPr lang="es-ES" b="1"/>
              <a:t> ]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/>
              <a:t>donde E es el número de bits de la parte entera y F de la parte fraccionaria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SM con una precisión de 4 bits para la parte entera y 3 bits para la parte fraccionaria</a:t>
            </a:r>
          </a:p>
        </p:txBody>
      </p:sp>
    </p:spTree>
    <p:extLst>
      <p:ext uri="{BB962C8B-B14F-4D97-AF65-F5344CB8AC3E}">
        <p14:creationId xmlns:p14="http://schemas.microsoft.com/office/powerpoint/2010/main" val="79721716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C2 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287" y="1825625"/>
            <a:ext cx="5871713" cy="4351338"/>
          </a:xfrm>
        </p:spPr>
        <p:txBody>
          <a:bodyPr/>
          <a:lstStyle/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[-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..  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-1 + (1-2</a:t>
            </a:r>
            <a:r>
              <a:rPr lang="es-ES" b="1" baseline="30000"/>
              <a:t>-F</a:t>
            </a:r>
            <a:r>
              <a:rPr lang="es-ES" b="1"/>
              <a:t>)]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 b="1"/>
              <a:t>[ -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..  </a:t>
            </a:r>
            <a:r>
              <a:rPr lang="es-ES" b="1" i="1"/>
              <a:t>2</a:t>
            </a:r>
            <a:r>
              <a:rPr lang="es-ES" b="1" i="1" baseline="30000"/>
              <a:t>E-1 </a:t>
            </a:r>
            <a:r>
              <a:rPr lang="es-ES" b="1"/>
              <a:t> - 2</a:t>
            </a:r>
            <a:r>
              <a:rPr lang="es-ES" b="1" baseline="30000"/>
              <a:t>-F</a:t>
            </a:r>
            <a:r>
              <a:rPr lang="es-ES" b="1"/>
              <a:t> ]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r>
              <a:rPr lang="es-ES"/>
              <a:t>donde E es el número de bits de la parte entera y F de la parte fraccionaria</a:t>
            </a:r>
          </a:p>
          <a:p>
            <a:pPr marL="0" indent="0">
              <a:buNone/>
            </a:pPr>
            <a:endParaRPr lang="es-ES" b="1"/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C2 con una precisión de 4 bits para la parte entera y 3 bits para la parte fraccionaria</a:t>
            </a:r>
          </a:p>
        </p:txBody>
      </p:sp>
    </p:spTree>
    <p:extLst>
      <p:ext uri="{BB962C8B-B14F-4D97-AF65-F5344CB8AC3E}">
        <p14:creationId xmlns:p14="http://schemas.microsoft.com/office/powerpoint/2010/main" val="277302508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C973D22-66B6-D940-ADB2-E9D3775A0AA1}"/>
              </a:ext>
            </a:extLst>
          </p:cNvPr>
          <p:cNvSpPr/>
          <p:nvPr/>
        </p:nvSpPr>
        <p:spPr>
          <a:xfrm>
            <a:off x="157062" y="148554"/>
            <a:ext cx="6653841" cy="6653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Racionales (</a:t>
            </a:r>
            <a:r>
              <a:rPr lang="es-ES" sz="3600" b="1" err="1"/>
              <a:t>ℚ</a:t>
            </a:r>
            <a:r>
              <a:rPr lang="es-ES" sz="3600" b="1"/>
              <a:t>)</a:t>
            </a: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punto</a:t>
            </a:r>
            <a:br>
              <a:rPr lang="es-ES" sz="3600" b="1">
                <a:solidFill>
                  <a:srgbClr val="FFC000"/>
                </a:solidFill>
              </a:rPr>
            </a:br>
            <a:r>
              <a:rPr lang="es-ES" sz="3600" b="1">
                <a:solidFill>
                  <a:srgbClr val="FFC000"/>
                </a:solidFill>
              </a:rPr>
              <a:t>fijo</a:t>
            </a:r>
          </a:p>
          <a:p>
            <a:pPr algn="r"/>
            <a:endParaRPr lang="es-ES" sz="3600" b="1"/>
          </a:p>
          <a:p>
            <a:pPr algn="r"/>
            <a:r>
              <a:rPr lang="es-ES" sz="3600" b="1"/>
              <a:t>  </a:t>
            </a:r>
          </a:p>
          <a:p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F672C3F-D4F5-FE41-ACFE-99D81D2CB57D}"/>
              </a:ext>
            </a:extLst>
          </p:cNvPr>
          <p:cNvSpPr/>
          <p:nvPr/>
        </p:nvSpPr>
        <p:spPr>
          <a:xfrm>
            <a:off x="738496" y="1871549"/>
            <a:ext cx="4726688" cy="47266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Enteros (Z)</a:t>
            </a:r>
          </a:p>
          <a:p>
            <a:pPr algn="r"/>
            <a:endParaRPr lang="es-ES" sz="3600" b="1">
              <a:solidFill>
                <a:srgbClr val="FFC000"/>
              </a:solidFill>
            </a:endParaRP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SM</a:t>
            </a: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C2</a:t>
            </a:r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63A7FB7-056E-BE4E-85AA-4CFCBD0E664E}"/>
              </a:ext>
            </a:extLst>
          </p:cNvPr>
          <p:cNvSpPr/>
          <p:nvPr/>
        </p:nvSpPr>
        <p:spPr>
          <a:xfrm>
            <a:off x="1235953" y="3373395"/>
            <a:ext cx="2952522" cy="29525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Naturales (N)</a:t>
            </a:r>
          </a:p>
          <a:p>
            <a:pPr algn="r"/>
            <a:endParaRPr lang="es-ES" sz="3600" b="1"/>
          </a:p>
          <a:p>
            <a:pPr algn="ctr"/>
            <a:r>
              <a:rPr lang="es-ES" sz="3600" b="1">
                <a:solidFill>
                  <a:srgbClr val="FFC000"/>
                </a:solidFill>
              </a:rPr>
              <a:t>BNSS</a:t>
            </a:r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33061412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(1.10)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Suma y resta de números binarios (BNSS)</a:t>
            </a:r>
          </a:p>
        </p:txBody>
      </p:sp>
    </p:spTree>
    <p:extLst>
      <p:ext uri="{BB962C8B-B14F-4D97-AF65-F5344CB8AC3E}">
        <p14:creationId xmlns:p14="http://schemas.microsoft.com/office/powerpoint/2010/main" val="317889394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decimal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6584967"/>
              </p:ext>
            </p:extLst>
          </p:nvPr>
        </p:nvGraphicFramePr>
        <p:xfrm>
          <a:off x="2998123" y="2338387"/>
          <a:ext cx="5013963" cy="2181225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78907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EBBB8-CC05-714F-93D0-4FE867B7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– </a:t>
            </a:r>
            <a:r>
              <a:rPr lang="es-ES" err="1"/>
              <a:t>Carry</a:t>
            </a:r>
            <a:r>
              <a:rPr lang="es-ES"/>
              <a:t> in – </a:t>
            </a:r>
            <a:r>
              <a:rPr lang="es-ES" err="1"/>
              <a:t>Carry</a:t>
            </a:r>
            <a:r>
              <a:rPr lang="es-ES"/>
              <a:t> </a:t>
            </a:r>
            <a:r>
              <a:rPr lang="es-ES" err="1"/>
              <a:t>out</a:t>
            </a:r>
            <a:endParaRPr lang="es-E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E734875-53FE-5B45-BD6F-5561E1F2E5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107776"/>
              </p:ext>
            </p:extLst>
          </p:nvPr>
        </p:nvGraphicFramePr>
        <p:xfrm>
          <a:off x="1053919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B488FA4A-FECA-9548-9B85-AF874BB5F4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798135"/>
              </p:ext>
            </p:extLst>
          </p:nvPr>
        </p:nvGraphicFramePr>
        <p:xfrm>
          <a:off x="3398611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8928C98A-CDF7-674A-B952-E0125B6F98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583203"/>
              </p:ext>
            </p:extLst>
          </p:nvPr>
        </p:nvGraphicFramePr>
        <p:xfrm>
          <a:off x="5743303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ACE6AE63-9E7C-874A-B032-AE72A80552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2817706"/>
              </p:ext>
            </p:extLst>
          </p:nvPr>
        </p:nvGraphicFramePr>
        <p:xfrm>
          <a:off x="8087995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647B4D1-4F5D-C948-9FD2-8F8870046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3896"/>
              </p:ext>
            </p:extLst>
          </p:nvPr>
        </p:nvGraphicFramePr>
        <p:xfrm>
          <a:off x="838200" y="4817020"/>
          <a:ext cx="1909737" cy="1571625"/>
        </p:xfrm>
        <a:graphic>
          <a:graphicData uri="http://schemas.openxmlformats.org/drawingml/2006/table">
            <a:tbl>
              <a:tblPr/>
              <a:tblGrid>
                <a:gridCol w="176726">
                  <a:extLst>
                    <a:ext uri="{9D8B030D-6E8A-4147-A177-3AD203B41FA5}">
                      <a16:colId xmlns:a16="http://schemas.microsoft.com/office/drawing/2014/main" val="3350839835"/>
                    </a:ext>
                  </a:extLst>
                </a:gridCol>
                <a:gridCol w="207879">
                  <a:extLst>
                    <a:ext uri="{9D8B030D-6E8A-4147-A177-3AD203B41FA5}">
                      <a16:colId xmlns:a16="http://schemas.microsoft.com/office/drawing/2014/main" val="3698319978"/>
                    </a:ext>
                  </a:extLst>
                </a:gridCol>
                <a:gridCol w="762566">
                  <a:extLst>
                    <a:ext uri="{9D8B030D-6E8A-4147-A177-3AD203B41FA5}">
                      <a16:colId xmlns:a16="http://schemas.microsoft.com/office/drawing/2014/main" val="399560809"/>
                    </a:ext>
                  </a:extLst>
                </a:gridCol>
                <a:gridCol w="762566">
                  <a:extLst>
                    <a:ext uri="{9D8B030D-6E8A-4147-A177-3AD203B41FA5}">
                      <a16:colId xmlns:a16="http://schemas.microsoft.com/office/drawing/2014/main" val="351203776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874637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39075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5042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83465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963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421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9F3060-F47B-C640-B988-36CAE65BB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s-ES"/>
              <a:t>Álgebra de Boole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10D4DF-DE0C-584D-97EA-35C6F6CA4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r>
              <a:rPr lang="es-ES" sz="2000"/>
              <a:t>Definida por George Boole (1815-1864)</a:t>
            </a:r>
          </a:p>
          <a:p>
            <a:r>
              <a:rPr lang="es-ES" sz="2000"/>
              <a:t>An investigation of the laws of thought (1854)</a:t>
            </a:r>
          </a:p>
          <a:p>
            <a:pPr lvl="1"/>
            <a:r>
              <a:rPr lang="es-ES" sz="2000"/>
              <a:t>Introduce las variables binarias</a:t>
            </a:r>
          </a:p>
          <a:p>
            <a:pPr lvl="1"/>
            <a:r>
              <a:rPr lang="es-ES" sz="2000"/>
              <a:t>Introduce tres operadores lógicos fundamentales (AND, OR y NOT)</a:t>
            </a:r>
          </a:p>
        </p:txBody>
      </p:sp>
      <p:pic>
        <p:nvPicPr>
          <p:cNvPr id="8194" name="Picture 2" descr="Mathematical Treasure: Boole's Laws of Thought | Mathematical Association  of America">
            <a:extLst>
              <a:ext uri="{FF2B5EF4-FFF2-40B4-BE49-F238E27FC236}">
                <a16:creationId xmlns:a16="http://schemas.microsoft.com/office/drawing/2014/main" id="{FE34E978-E4E1-2547-9C42-B9699568E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" y="705316"/>
            <a:ext cx="3425957" cy="544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11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E734875-53FE-5B45-BD6F-5561E1F2E5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732983"/>
              </p:ext>
            </p:extLst>
          </p:nvPr>
        </p:nvGraphicFramePr>
        <p:xfrm>
          <a:off x="523912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647B4D1-4F5D-C948-9FD2-8F8870046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6322"/>
              </p:ext>
            </p:extLst>
          </p:nvPr>
        </p:nvGraphicFramePr>
        <p:xfrm>
          <a:off x="523912" y="3580081"/>
          <a:ext cx="2167564" cy="2828925"/>
        </p:xfrm>
        <a:graphic>
          <a:graphicData uri="http://schemas.openxmlformats.org/drawingml/2006/table">
            <a:tbl>
              <a:tblPr/>
              <a:tblGrid>
                <a:gridCol w="323850">
                  <a:extLst>
                    <a:ext uri="{9D8B030D-6E8A-4147-A177-3AD203B41FA5}">
                      <a16:colId xmlns:a16="http://schemas.microsoft.com/office/drawing/2014/main" val="1506263619"/>
                    </a:ext>
                  </a:extLst>
                </a:gridCol>
                <a:gridCol w="170616">
                  <a:extLst>
                    <a:ext uri="{9D8B030D-6E8A-4147-A177-3AD203B41FA5}">
                      <a16:colId xmlns:a16="http://schemas.microsoft.com/office/drawing/2014/main" val="3350839835"/>
                    </a:ext>
                  </a:extLst>
                </a:gridCol>
                <a:gridCol w="200692">
                  <a:extLst>
                    <a:ext uri="{9D8B030D-6E8A-4147-A177-3AD203B41FA5}">
                      <a16:colId xmlns:a16="http://schemas.microsoft.com/office/drawing/2014/main" val="3698319978"/>
                    </a:ext>
                  </a:extLst>
                </a:gridCol>
                <a:gridCol w="736203">
                  <a:extLst>
                    <a:ext uri="{9D8B030D-6E8A-4147-A177-3AD203B41FA5}">
                      <a16:colId xmlns:a16="http://schemas.microsoft.com/office/drawing/2014/main" val="399560809"/>
                    </a:ext>
                  </a:extLst>
                </a:gridCol>
                <a:gridCol w="736203">
                  <a:extLst>
                    <a:ext uri="{9D8B030D-6E8A-4147-A177-3AD203B41FA5}">
                      <a16:colId xmlns:a16="http://schemas.microsoft.com/office/drawing/2014/main" val="351203776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874637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39075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5042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83465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96399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28175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3605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72331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82512"/>
                  </a:ext>
                </a:extLst>
              </a:tr>
            </a:tbl>
          </a:graphicData>
        </a:graphic>
      </p:graphicFrame>
      <p:graphicFrame>
        <p:nvGraphicFramePr>
          <p:cNvPr id="12" name="Marcador de contenido 3">
            <a:extLst>
              <a:ext uri="{FF2B5EF4-FFF2-40B4-BE49-F238E27FC236}">
                <a16:creationId xmlns:a16="http://schemas.microsoft.com/office/drawing/2014/main" id="{B4D873D0-8D9A-1E4B-B1B5-24458D7723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840011"/>
              </p:ext>
            </p:extLst>
          </p:nvPr>
        </p:nvGraphicFramePr>
        <p:xfrm>
          <a:off x="1825843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3" name="Marcador de contenido 3">
            <a:extLst>
              <a:ext uri="{FF2B5EF4-FFF2-40B4-BE49-F238E27FC236}">
                <a16:creationId xmlns:a16="http://schemas.microsoft.com/office/drawing/2014/main" id="{6B99BE46-7BFB-2845-AF43-93971D47A4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395297"/>
              </p:ext>
            </p:extLst>
          </p:nvPr>
        </p:nvGraphicFramePr>
        <p:xfrm>
          <a:off x="3127774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4" name="Marcador de contenido 3">
            <a:extLst>
              <a:ext uri="{FF2B5EF4-FFF2-40B4-BE49-F238E27FC236}">
                <a16:creationId xmlns:a16="http://schemas.microsoft.com/office/drawing/2014/main" id="{B6EDD52B-1F6C-DC45-9C4A-A014281341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5364236"/>
              </p:ext>
            </p:extLst>
          </p:nvPr>
        </p:nvGraphicFramePr>
        <p:xfrm>
          <a:off x="4429705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5" name="Marcador de contenido 3">
            <a:extLst>
              <a:ext uri="{FF2B5EF4-FFF2-40B4-BE49-F238E27FC236}">
                <a16:creationId xmlns:a16="http://schemas.microsoft.com/office/drawing/2014/main" id="{9291E515-E3BE-874B-BB4B-E68F38AA71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896370"/>
              </p:ext>
            </p:extLst>
          </p:nvPr>
        </p:nvGraphicFramePr>
        <p:xfrm>
          <a:off x="5731636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6" name="Marcador de contenido 3">
            <a:extLst>
              <a:ext uri="{FF2B5EF4-FFF2-40B4-BE49-F238E27FC236}">
                <a16:creationId xmlns:a16="http://schemas.microsoft.com/office/drawing/2014/main" id="{73E083F0-2E94-3842-936C-7DE12E5FB7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93739"/>
              </p:ext>
            </p:extLst>
          </p:nvPr>
        </p:nvGraphicFramePr>
        <p:xfrm>
          <a:off x="7033567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7" name="Marcador de contenido 3">
            <a:extLst>
              <a:ext uri="{FF2B5EF4-FFF2-40B4-BE49-F238E27FC236}">
                <a16:creationId xmlns:a16="http://schemas.microsoft.com/office/drawing/2014/main" id="{30707958-796A-2449-8DD7-9C853B6EA1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77013"/>
              </p:ext>
            </p:extLst>
          </p:nvPr>
        </p:nvGraphicFramePr>
        <p:xfrm>
          <a:off x="8335498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8" name="Marcador de contenido 3">
            <a:extLst>
              <a:ext uri="{FF2B5EF4-FFF2-40B4-BE49-F238E27FC236}">
                <a16:creationId xmlns:a16="http://schemas.microsoft.com/office/drawing/2014/main" id="{C65EC14F-CC4C-9547-A6B2-A0EFEAA3CD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7574420"/>
              </p:ext>
            </p:extLst>
          </p:nvPr>
        </p:nvGraphicFramePr>
        <p:xfrm>
          <a:off x="9637429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86802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0093"/>
            <a:ext cx="10515600" cy="1325563"/>
          </a:xfrm>
        </p:spPr>
        <p:txBody>
          <a:bodyPr/>
          <a:lstStyle/>
          <a:p>
            <a:r>
              <a:rPr lang="es-ES"/>
              <a:t>Suma BNSS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232067"/>
              </p:ext>
            </p:extLst>
          </p:nvPr>
        </p:nvGraphicFramePr>
        <p:xfrm>
          <a:off x="5241631" y="1064791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(18)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88498817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804293"/>
              </p:ext>
            </p:extLst>
          </p:nvPr>
        </p:nvGraphicFramePr>
        <p:xfrm>
          <a:off x="227668" y="974547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009380"/>
                  </a:ext>
                </a:extLst>
              </a:tr>
            </a:tbl>
          </a:graphicData>
        </a:graphic>
      </p:graphicFrame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D393C6F6-B846-394B-9370-82F87992EA72}"/>
              </a:ext>
            </a:extLst>
          </p:cNvPr>
          <p:cNvSpPr txBox="1">
            <a:spLocks/>
          </p:cNvSpPr>
          <p:nvPr/>
        </p:nvSpPr>
        <p:spPr>
          <a:xfrm>
            <a:off x="530087" y="4108175"/>
            <a:ext cx="11264348" cy="26522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u="sng">
                <a:solidFill>
                  <a:srgbClr val="0070C0"/>
                </a:solidFill>
              </a:rPr>
              <a:t>Suma de BNSS</a:t>
            </a:r>
          </a:p>
          <a:p>
            <a:pPr marL="0" indent="0" algn="ctr">
              <a:buNone/>
            </a:pP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 = 1 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s-ES" b="1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s-ES" b="1" u="sng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 u="sng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Valor de la suma no representable con esa precisión. </a:t>
            </a:r>
            <a:br>
              <a:rPr lang="es-ES" b="1">
                <a:solidFill>
                  <a:srgbClr val="0070C0"/>
                </a:solidFill>
                <a:sym typeface="Wingdings" pitchFamily="2" charset="2"/>
              </a:rPr>
            </a:b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El resultado es demasiado grande para ser almacenado en el espacio fijo de bits que tiene el ordenador para guardar el resultado.</a:t>
            </a:r>
            <a:endParaRPr lang="es-E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17484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decimal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122200"/>
              </p:ext>
            </p:extLst>
          </p:nvPr>
        </p:nvGraphicFramePr>
        <p:xfrm>
          <a:off x="2998123" y="2338387"/>
          <a:ext cx="5013963" cy="2181225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18538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EBBB8-CC05-714F-93D0-4FE867B7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– </a:t>
            </a:r>
            <a:r>
              <a:rPr lang="es-ES" err="1"/>
              <a:t>Carry</a:t>
            </a:r>
            <a:r>
              <a:rPr lang="es-ES"/>
              <a:t> in – </a:t>
            </a:r>
            <a:r>
              <a:rPr lang="es-ES" err="1"/>
              <a:t>Carry</a:t>
            </a:r>
            <a:r>
              <a:rPr lang="es-ES"/>
              <a:t> </a:t>
            </a:r>
            <a:r>
              <a:rPr lang="es-ES" err="1"/>
              <a:t>out</a:t>
            </a:r>
            <a:endParaRPr lang="es-E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E734875-53FE-5B45-BD6F-5561E1F2E5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697718"/>
              </p:ext>
            </p:extLst>
          </p:nvPr>
        </p:nvGraphicFramePr>
        <p:xfrm>
          <a:off x="1053919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B488FA4A-FECA-9548-9B85-AF874BB5F4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320913"/>
              </p:ext>
            </p:extLst>
          </p:nvPr>
        </p:nvGraphicFramePr>
        <p:xfrm>
          <a:off x="3398611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8928C98A-CDF7-674A-B952-E0125B6F98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147725"/>
              </p:ext>
            </p:extLst>
          </p:nvPr>
        </p:nvGraphicFramePr>
        <p:xfrm>
          <a:off x="5743303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ACE6AE63-9E7C-874A-B032-AE72A80552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753812"/>
              </p:ext>
            </p:extLst>
          </p:nvPr>
        </p:nvGraphicFramePr>
        <p:xfrm>
          <a:off x="8087995" y="1881187"/>
          <a:ext cx="2913108" cy="2181225"/>
        </p:xfrm>
        <a:graphic>
          <a:graphicData uri="http://schemas.openxmlformats.org/drawingml/2006/table">
            <a:tbl>
              <a:tblPr/>
              <a:tblGrid>
                <a:gridCol w="728277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647B4D1-4F5D-C948-9FD2-8F8870046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10716"/>
              </p:ext>
            </p:extLst>
          </p:nvPr>
        </p:nvGraphicFramePr>
        <p:xfrm>
          <a:off x="838200" y="4817020"/>
          <a:ext cx="1909737" cy="1571625"/>
        </p:xfrm>
        <a:graphic>
          <a:graphicData uri="http://schemas.openxmlformats.org/drawingml/2006/table">
            <a:tbl>
              <a:tblPr/>
              <a:tblGrid>
                <a:gridCol w="176726">
                  <a:extLst>
                    <a:ext uri="{9D8B030D-6E8A-4147-A177-3AD203B41FA5}">
                      <a16:colId xmlns:a16="http://schemas.microsoft.com/office/drawing/2014/main" val="3350839835"/>
                    </a:ext>
                  </a:extLst>
                </a:gridCol>
                <a:gridCol w="207879">
                  <a:extLst>
                    <a:ext uri="{9D8B030D-6E8A-4147-A177-3AD203B41FA5}">
                      <a16:colId xmlns:a16="http://schemas.microsoft.com/office/drawing/2014/main" val="3698319978"/>
                    </a:ext>
                  </a:extLst>
                </a:gridCol>
                <a:gridCol w="762566">
                  <a:extLst>
                    <a:ext uri="{9D8B030D-6E8A-4147-A177-3AD203B41FA5}">
                      <a16:colId xmlns:a16="http://schemas.microsoft.com/office/drawing/2014/main" val="399560809"/>
                    </a:ext>
                  </a:extLst>
                </a:gridCol>
                <a:gridCol w="762566">
                  <a:extLst>
                    <a:ext uri="{9D8B030D-6E8A-4147-A177-3AD203B41FA5}">
                      <a16:colId xmlns:a16="http://schemas.microsoft.com/office/drawing/2014/main" val="351203776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874637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39075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5042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83465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963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61890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E734875-53FE-5B45-BD6F-5561E1F2E5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8681674"/>
              </p:ext>
            </p:extLst>
          </p:nvPr>
        </p:nvGraphicFramePr>
        <p:xfrm>
          <a:off x="523912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647B4D1-4F5D-C948-9FD2-8F8870046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36726"/>
              </p:ext>
            </p:extLst>
          </p:nvPr>
        </p:nvGraphicFramePr>
        <p:xfrm>
          <a:off x="523912" y="3580081"/>
          <a:ext cx="2167564" cy="2828925"/>
        </p:xfrm>
        <a:graphic>
          <a:graphicData uri="http://schemas.openxmlformats.org/drawingml/2006/table">
            <a:tbl>
              <a:tblPr/>
              <a:tblGrid>
                <a:gridCol w="323850">
                  <a:extLst>
                    <a:ext uri="{9D8B030D-6E8A-4147-A177-3AD203B41FA5}">
                      <a16:colId xmlns:a16="http://schemas.microsoft.com/office/drawing/2014/main" val="1506263619"/>
                    </a:ext>
                  </a:extLst>
                </a:gridCol>
                <a:gridCol w="170616">
                  <a:extLst>
                    <a:ext uri="{9D8B030D-6E8A-4147-A177-3AD203B41FA5}">
                      <a16:colId xmlns:a16="http://schemas.microsoft.com/office/drawing/2014/main" val="3350839835"/>
                    </a:ext>
                  </a:extLst>
                </a:gridCol>
                <a:gridCol w="200692">
                  <a:extLst>
                    <a:ext uri="{9D8B030D-6E8A-4147-A177-3AD203B41FA5}">
                      <a16:colId xmlns:a16="http://schemas.microsoft.com/office/drawing/2014/main" val="3698319978"/>
                    </a:ext>
                  </a:extLst>
                </a:gridCol>
                <a:gridCol w="736203">
                  <a:extLst>
                    <a:ext uri="{9D8B030D-6E8A-4147-A177-3AD203B41FA5}">
                      <a16:colId xmlns:a16="http://schemas.microsoft.com/office/drawing/2014/main" val="399560809"/>
                    </a:ext>
                  </a:extLst>
                </a:gridCol>
                <a:gridCol w="736203">
                  <a:extLst>
                    <a:ext uri="{9D8B030D-6E8A-4147-A177-3AD203B41FA5}">
                      <a16:colId xmlns:a16="http://schemas.microsoft.com/office/drawing/2014/main" val="351203776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1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1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874637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39075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5042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83465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96399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428175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3605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72331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82512"/>
                  </a:ext>
                </a:extLst>
              </a:tr>
            </a:tbl>
          </a:graphicData>
        </a:graphic>
      </p:graphicFrame>
      <p:graphicFrame>
        <p:nvGraphicFramePr>
          <p:cNvPr id="12" name="Marcador de contenido 3">
            <a:extLst>
              <a:ext uri="{FF2B5EF4-FFF2-40B4-BE49-F238E27FC236}">
                <a16:creationId xmlns:a16="http://schemas.microsoft.com/office/drawing/2014/main" id="{B4D873D0-8D9A-1E4B-B1B5-24458D7723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077760"/>
              </p:ext>
            </p:extLst>
          </p:nvPr>
        </p:nvGraphicFramePr>
        <p:xfrm>
          <a:off x="1825843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3" name="Marcador de contenido 3">
            <a:extLst>
              <a:ext uri="{FF2B5EF4-FFF2-40B4-BE49-F238E27FC236}">
                <a16:creationId xmlns:a16="http://schemas.microsoft.com/office/drawing/2014/main" id="{6B99BE46-7BFB-2845-AF43-93971D47A4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501256"/>
              </p:ext>
            </p:extLst>
          </p:nvPr>
        </p:nvGraphicFramePr>
        <p:xfrm>
          <a:off x="3127774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4" name="Marcador de contenido 3">
            <a:extLst>
              <a:ext uri="{FF2B5EF4-FFF2-40B4-BE49-F238E27FC236}">
                <a16:creationId xmlns:a16="http://schemas.microsoft.com/office/drawing/2014/main" id="{B6EDD52B-1F6C-DC45-9C4A-A014281341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906133"/>
              </p:ext>
            </p:extLst>
          </p:nvPr>
        </p:nvGraphicFramePr>
        <p:xfrm>
          <a:off x="4429705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5" name="Marcador de contenido 3">
            <a:extLst>
              <a:ext uri="{FF2B5EF4-FFF2-40B4-BE49-F238E27FC236}">
                <a16:creationId xmlns:a16="http://schemas.microsoft.com/office/drawing/2014/main" id="{9291E515-E3BE-874B-BB4B-E68F38AA71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334631"/>
              </p:ext>
            </p:extLst>
          </p:nvPr>
        </p:nvGraphicFramePr>
        <p:xfrm>
          <a:off x="5731636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6" name="Marcador de contenido 3">
            <a:extLst>
              <a:ext uri="{FF2B5EF4-FFF2-40B4-BE49-F238E27FC236}">
                <a16:creationId xmlns:a16="http://schemas.microsoft.com/office/drawing/2014/main" id="{73E083F0-2E94-3842-936C-7DE12E5FB7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909397"/>
              </p:ext>
            </p:extLst>
          </p:nvPr>
        </p:nvGraphicFramePr>
        <p:xfrm>
          <a:off x="7033567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7" name="Marcador de contenido 3">
            <a:extLst>
              <a:ext uri="{FF2B5EF4-FFF2-40B4-BE49-F238E27FC236}">
                <a16:creationId xmlns:a16="http://schemas.microsoft.com/office/drawing/2014/main" id="{30707958-796A-2449-8DD7-9C853B6EA1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752144"/>
              </p:ext>
            </p:extLst>
          </p:nvPr>
        </p:nvGraphicFramePr>
        <p:xfrm>
          <a:off x="8335498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  <p:graphicFrame>
        <p:nvGraphicFramePr>
          <p:cNvPr id="18" name="Marcador de contenido 3">
            <a:extLst>
              <a:ext uri="{FF2B5EF4-FFF2-40B4-BE49-F238E27FC236}">
                <a16:creationId xmlns:a16="http://schemas.microsoft.com/office/drawing/2014/main" id="{C65EC14F-CC4C-9547-A6B2-A0EFEAA3CD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1004210"/>
              </p:ext>
            </p:extLst>
          </p:nvPr>
        </p:nvGraphicFramePr>
        <p:xfrm>
          <a:off x="9637429" y="604246"/>
          <a:ext cx="1545590" cy="2181225"/>
        </p:xfrm>
        <a:graphic>
          <a:graphicData uri="http://schemas.openxmlformats.org/drawingml/2006/table">
            <a:tbl>
              <a:tblPr/>
              <a:tblGrid>
                <a:gridCol w="100013">
                  <a:extLst>
                    <a:ext uri="{9D8B030D-6E8A-4147-A177-3AD203B41FA5}">
                      <a16:colId xmlns:a16="http://schemas.microsoft.com/office/drawing/2014/main" val="795304743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1279932508"/>
                    </a:ext>
                  </a:extLst>
                </a:gridCol>
                <a:gridCol w="535214">
                  <a:extLst>
                    <a:ext uri="{9D8B030D-6E8A-4147-A177-3AD203B41FA5}">
                      <a16:colId xmlns:a16="http://schemas.microsoft.com/office/drawing/2014/main" val="2081131799"/>
                    </a:ext>
                  </a:extLst>
                </a:gridCol>
                <a:gridCol w="483326">
                  <a:extLst>
                    <a:ext uri="{9D8B030D-6E8A-4147-A177-3AD203B41FA5}">
                      <a16:colId xmlns:a16="http://schemas.microsoft.com/office/drawing/2014/main" val="2012960591"/>
                    </a:ext>
                  </a:extLst>
                </a:gridCol>
              </a:tblGrid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7376029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53142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8285226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155417"/>
                  </a:ext>
                </a:extLst>
              </a:tr>
              <a:tr h="386026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0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0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11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89428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BNSS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294457"/>
              </p:ext>
            </p:extLst>
          </p:nvPr>
        </p:nvGraphicFramePr>
        <p:xfrm>
          <a:off x="5354616" y="1309854"/>
          <a:ext cx="5013962" cy="2617470"/>
        </p:xfrm>
        <a:graphic>
          <a:graphicData uri="http://schemas.openxmlformats.org/drawingml/2006/table">
            <a:tbl>
              <a:tblPr/>
              <a:tblGrid>
                <a:gridCol w="599248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599248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1377626711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(27)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(28)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2189977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3678527"/>
              </p:ext>
            </p:extLst>
          </p:nvPr>
        </p:nvGraphicFramePr>
        <p:xfrm>
          <a:off x="15306" y="1309855"/>
          <a:ext cx="5013962" cy="2617470"/>
        </p:xfrm>
        <a:graphic>
          <a:graphicData uri="http://schemas.openxmlformats.org/drawingml/2006/table">
            <a:tbl>
              <a:tblPr/>
              <a:tblGrid>
                <a:gridCol w="599248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599248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970809377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635911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(19)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7158895"/>
                  </a:ext>
                </a:extLst>
              </a:tr>
            </a:tbl>
          </a:graphicData>
        </a:graphic>
      </p:graphicFrame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E69D38A-2948-364C-93AC-02AADB589E2A}"/>
              </a:ext>
            </a:extLst>
          </p:cNvPr>
          <p:cNvSpPr txBox="1">
            <a:spLocks/>
          </p:cNvSpPr>
          <p:nvPr/>
        </p:nvSpPr>
        <p:spPr>
          <a:xfrm>
            <a:off x="574691" y="4676887"/>
            <a:ext cx="11264348" cy="2036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u="sng">
                <a:solidFill>
                  <a:srgbClr val="0070C0"/>
                </a:solidFill>
              </a:rPr>
              <a:t>Resta de BNSS</a:t>
            </a:r>
          </a:p>
          <a:p>
            <a:pPr marL="0" indent="0" algn="ctr">
              <a:buNone/>
            </a:pP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 = 1 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s-ES" b="1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s-ES" b="1" u="sng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 u="sng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ctr">
              <a:buNone/>
            </a:pP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Valor de la resta es negativo. El sustraendo es mayor que el minuendo.</a:t>
            </a:r>
            <a:endParaRPr lang="es-E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5752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Suma y resta de números binarios (SM)</a:t>
            </a:r>
          </a:p>
        </p:txBody>
      </p:sp>
    </p:spTree>
    <p:extLst>
      <p:ext uri="{BB962C8B-B14F-4D97-AF65-F5344CB8AC3E}">
        <p14:creationId xmlns:p14="http://schemas.microsoft.com/office/powerpoint/2010/main" val="411360813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Signo-Magnitud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9FC319E-3ED3-6740-8746-CE9769D3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/>
              <a:t>Se opera con las magnitudes únicamente</a:t>
            </a:r>
          </a:p>
          <a:p>
            <a:endParaRPr lang="es-ES"/>
          </a:p>
          <a:p>
            <a:r>
              <a:rPr lang="es-ES" b="1">
                <a:solidFill>
                  <a:srgbClr val="0070C0"/>
                </a:solidFill>
              </a:rPr>
              <a:t>Si los sumandos son del mismo signo: se suman las magnitudes y se conserva el mismo signo. </a:t>
            </a:r>
          </a:p>
          <a:p>
            <a:pPr lvl="1"/>
            <a:r>
              <a:rPr lang="es-ES" b="1">
                <a:solidFill>
                  <a:srgbClr val="0070C0"/>
                </a:solidFill>
              </a:rPr>
              <a:t>Si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 = 0 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 resultado correcto</a:t>
            </a:r>
            <a:endParaRPr lang="es-ES" b="1">
              <a:solidFill>
                <a:srgbClr val="0070C0"/>
              </a:solidFill>
            </a:endParaRPr>
          </a:p>
          <a:p>
            <a:pPr lvl="1"/>
            <a:r>
              <a:rPr lang="es-ES" b="1">
                <a:solidFill>
                  <a:srgbClr val="0070C0"/>
                </a:solidFill>
              </a:rPr>
              <a:t>Si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 = 1 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s-ES" b="1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>
              <a:solidFill>
                <a:srgbClr val="0070C0"/>
              </a:solidFill>
            </a:endParaRPr>
          </a:p>
          <a:p>
            <a:r>
              <a:rPr lang="es-ES">
                <a:solidFill>
                  <a:srgbClr val="0070C0"/>
                </a:solidFill>
              </a:rPr>
              <a:t>Si los sumandos son de distinto signo: se resta la magnitud más grande menos la menor de ellas.</a:t>
            </a:r>
          </a:p>
          <a:p>
            <a:pPr lvl="1"/>
            <a:r>
              <a:rPr lang="es-ES">
                <a:solidFill>
                  <a:srgbClr val="0070C0"/>
                </a:solidFill>
              </a:rPr>
              <a:t>No puede haber </a:t>
            </a:r>
            <a:r>
              <a:rPr lang="es-ES" err="1">
                <a:solidFill>
                  <a:srgbClr val="0070C0"/>
                </a:solidFill>
              </a:rPr>
              <a:t>carry</a:t>
            </a:r>
            <a:r>
              <a:rPr lang="es-ES">
                <a:solidFill>
                  <a:srgbClr val="0070C0"/>
                </a:solidFill>
              </a:rPr>
              <a:t> </a:t>
            </a:r>
            <a:r>
              <a:rPr lang="es-ES" err="1">
                <a:solidFill>
                  <a:srgbClr val="0070C0"/>
                </a:solidFill>
              </a:rPr>
              <a:t>out</a:t>
            </a:r>
            <a:r>
              <a:rPr lang="es-ES">
                <a:solidFill>
                  <a:srgbClr val="0070C0"/>
                </a:solidFill>
              </a:rPr>
              <a:t>. Si </a:t>
            </a:r>
            <a:r>
              <a:rPr lang="es-ES" err="1">
                <a:solidFill>
                  <a:srgbClr val="0070C0"/>
                </a:solidFill>
              </a:rPr>
              <a:t>carry</a:t>
            </a:r>
            <a:r>
              <a:rPr lang="es-ES">
                <a:solidFill>
                  <a:srgbClr val="0070C0"/>
                </a:solidFill>
              </a:rPr>
              <a:t> </a:t>
            </a:r>
            <a:r>
              <a:rPr lang="es-ES" err="1">
                <a:solidFill>
                  <a:srgbClr val="0070C0"/>
                </a:solidFill>
              </a:rPr>
              <a:t>out</a:t>
            </a:r>
            <a:r>
              <a:rPr lang="es-ES">
                <a:solidFill>
                  <a:srgbClr val="0070C0"/>
                </a:solidFill>
              </a:rPr>
              <a:t>=1 hay algún error.</a:t>
            </a:r>
          </a:p>
        </p:txBody>
      </p:sp>
    </p:spTree>
    <p:extLst>
      <p:ext uri="{BB962C8B-B14F-4D97-AF65-F5344CB8AC3E}">
        <p14:creationId xmlns:p14="http://schemas.microsoft.com/office/powerpoint/2010/main" val="161812205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Signo-Magnitud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770871"/>
              </p:ext>
            </p:extLst>
          </p:nvPr>
        </p:nvGraphicFramePr>
        <p:xfrm>
          <a:off x="5631944" y="1567293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573793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145700"/>
              </p:ext>
            </p:extLst>
          </p:nvPr>
        </p:nvGraphicFramePr>
        <p:xfrm>
          <a:off x="231369" y="1552573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(9)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1015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661294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Signo-Magnitud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9FC319E-3ED3-6740-8746-CE9769D3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/>
              <a:t>Se opera con las magnitudes únicamente</a:t>
            </a:r>
          </a:p>
          <a:p>
            <a:endParaRPr lang="es-ES"/>
          </a:p>
          <a:p>
            <a:r>
              <a:rPr lang="es-ES">
                <a:solidFill>
                  <a:srgbClr val="0070C0"/>
                </a:solidFill>
              </a:rPr>
              <a:t>Si los sumandos son del mismo signo: se suman las magnitudes y se conserva el mismo signo. </a:t>
            </a:r>
          </a:p>
          <a:p>
            <a:pPr lvl="1"/>
            <a:r>
              <a:rPr lang="es-ES">
                <a:solidFill>
                  <a:srgbClr val="0070C0"/>
                </a:solidFill>
              </a:rPr>
              <a:t>Si </a:t>
            </a:r>
            <a:r>
              <a:rPr lang="es-ES" err="1">
                <a:solidFill>
                  <a:srgbClr val="0070C0"/>
                </a:solidFill>
              </a:rPr>
              <a:t>carry</a:t>
            </a:r>
            <a:r>
              <a:rPr lang="es-ES">
                <a:solidFill>
                  <a:srgbClr val="0070C0"/>
                </a:solidFill>
              </a:rPr>
              <a:t> </a:t>
            </a:r>
            <a:r>
              <a:rPr lang="es-ES" err="1">
                <a:solidFill>
                  <a:srgbClr val="0070C0"/>
                </a:solidFill>
              </a:rPr>
              <a:t>out</a:t>
            </a:r>
            <a:r>
              <a:rPr lang="es-ES">
                <a:solidFill>
                  <a:srgbClr val="0070C0"/>
                </a:solidFill>
              </a:rPr>
              <a:t> = 0 </a:t>
            </a:r>
            <a:r>
              <a:rPr lang="es-ES">
                <a:solidFill>
                  <a:srgbClr val="0070C0"/>
                </a:solidFill>
                <a:sym typeface="Wingdings" pitchFamily="2" charset="2"/>
              </a:rPr>
              <a:t> resultado correcto</a:t>
            </a:r>
            <a:endParaRPr lang="es-ES">
              <a:solidFill>
                <a:srgbClr val="0070C0"/>
              </a:solidFill>
            </a:endParaRPr>
          </a:p>
          <a:p>
            <a:pPr lvl="1"/>
            <a:r>
              <a:rPr lang="es-ES">
                <a:solidFill>
                  <a:srgbClr val="0070C0"/>
                </a:solidFill>
              </a:rPr>
              <a:t>Si </a:t>
            </a:r>
            <a:r>
              <a:rPr lang="es-ES" err="1">
                <a:solidFill>
                  <a:srgbClr val="0070C0"/>
                </a:solidFill>
              </a:rPr>
              <a:t>carry</a:t>
            </a:r>
            <a:r>
              <a:rPr lang="es-ES">
                <a:solidFill>
                  <a:srgbClr val="0070C0"/>
                </a:solidFill>
              </a:rPr>
              <a:t> </a:t>
            </a:r>
            <a:r>
              <a:rPr lang="es-ES" err="1">
                <a:solidFill>
                  <a:srgbClr val="0070C0"/>
                </a:solidFill>
              </a:rPr>
              <a:t>out</a:t>
            </a:r>
            <a:r>
              <a:rPr lang="es-ES">
                <a:solidFill>
                  <a:srgbClr val="0070C0"/>
                </a:solidFill>
              </a:rPr>
              <a:t> = 1 </a:t>
            </a:r>
            <a:r>
              <a:rPr lang="es-ES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s-ES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>
              <a:solidFill>
                <a:srgbClr val="0070C0"/>
              </a:solidFill>
            </a:endParaRPr>
          </a:p>
          <a:p>
            <a:r>
              <a:rPr lang="es-ES" b="1">
                <a:solidFill>
                  <a:srgbClr val="0070C0"/>
                </a:solidFill>
              </a:rPr>
              <a:t>Si los sumandos son de distinto signo: se resta la magnitud más grande menos la menor de ellas.</a:t>
            </a:r>
          </a:p>
          <a:p>
            <a:pPr lvl="1"/>
            <a:r>
              <a:rPr lang="es-ES" b="1">
                <a:solidFill>
                  <a:srgbClr val="0070C0"/>
                </a:solidFill>
              </a:rPr>
              <a:t>No puede haber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. Si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</a:t>
            </a:r>
            <a:r>
              <a:rPr lang="es-ES" b="1" err="1">
                <a:solidFill>
                  <a:srgbClr val="0070C0"/>
                </a:solidFill>
              </a:rPr>
              <a:t>out</a:t>
            </a:r>
            <a:r>
              <a:rPr lang="es-ES" b="1">
                <a:solidFill>
                  <a:srgbClr val="0070C0"/>
                </a:solidFill>
              </a:rPr>
              <a:t>=1 hay algún error.</a:t>
            </a:r>
          </a:p>
        </p:txBody>
      </p:sp>
    </p:spTree>
    <p:extLst>
      <p:ext uri="{BB962C8B-B14F-4D97-AF65-F5344CB8AC3E}">
        <p14:creationId xmlns:p14="http://schemas.microsoft.com/office/powerpoint/2010/main" val="362973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Sistemas numéricos de notación posicional</a:t>
            </a:r>
          </a:p>
          <a:p>
            <a:r>
              <a:rPr lang="es-ES"/>
              <a:t>Sistema decimal</a:t>
            </a:r>
          </a:p>
          <a:p>
            <a:r>
              <a:rPr lang="es-ES"/>
              <a:t>Sistema binario</a:t>
            </a:r>
          </a:p>
        </p:txBody>
      </p:sp>
    </p:spTree>
    <p:extLst>
      <p:ext uri="{BB962C8B-B14F-4D97-AF65-F5344CB8AC3E}">
        <p14:creationId xmlns:p14="http://schemas.microsoft.com/office/powerpoint/2010/main" val="201503140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Signo-Magnitud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179210"/>
              </p:ext>
            </p:extLst>
          </p:nvPr>
        </p:nvGraphicFramePr>
        <p:xfrm>
          <a:off x="4910051" y="126249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(7)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7181651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0296149"/>
              </p:ext>
            </p:extLst>
          </p:nvPr>
        </p:nvGraphicFramePr>
        <p:xfrm>
          <a:off x="231369" y="124777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847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039690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45160-6470-4841-A0C7-8690283C5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en Signo-Magnitud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3F3328-1FB3-B741-A6A8-A8BBD8130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Se cambia el signo del segundo operando y se suman</a:t>
            </a:r>
          </a:p>
          <a:p>
            <a:r>
              <a:rPr lang="es-ES"/>
              <a:t>(a-b) = (a + (-b))</a:t>
            </a:r>
          </a:p>
          <a:p>
            <a:endParaRPr lang="es-ES"/>
          </a:p>
          <a:p>
            <a:pPr marL="0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830865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Signo-Magnitud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97142"/>
              </p:ext>
            </p:extLst>
          </p:nvPr>
        </p:nvGraphicFramePr>
        <p:xfrm>
          <a:off x="4910051" y="126249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1688467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0039150"/>
              </p:ext>
            </p:extLst>
          </p:nvPr>
        </p:nvGraphicFramePr>
        <p:xfrm>
          <a:off x="231369" y="124777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(SM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5633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071647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Suma y resta de números binarios (C2)</a:t>
            </a:r>
          </a:p>
        </p:txBody>
      </p:sp>
    </p:spTree>
    <p:extLst>
      <p:ext uri="{BB962C8B-B14F-4D97-AF65-F5344CB8AC3E}">
        <p14:creationId xmlns:p14="http://schemas.microsoft.com/office/powerpoint/2010/main" val="1314115546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C2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9FC319E-3ED3-6740-8746-CE9769D3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Se opera igual que en el caso de la suma BNSS</a:t>
            </a:r>
          </a:p>
          <a:p>
            <a:r>
              <a:rPr lang="es-ES"/>
              <a:t>Cambia la forma de detectar </a:t>
            </a:r>
            <a:r>
              <a:rPr lang="es-ES" err="1"/>
              <a:t>overflow</a:t>
            </a:r>
            <a:endParaRPr lang="es-ES"/>
          </a:p>
          <a:p>
            <a:r>
              <a:rPr lang="es-ES" err="1"/>
              <a:t>Carry</a:t>
            </a:r>
            <a:r>
              <a:rPr lang="es-ES"/>
              <a:t> </a:t>
            </a:r>
            <a:r>
              <a:rPr lang="es-ES" err="1"/>
              <a:t>out</a:t>
            </a:r>
            <a:r>
              <a:rPr lang="es-ES"/>
              <a:t> = 1 </a:t>
            </a:r>
            <a:r>
              <a:rPr lang="es-ES" sz="3600" b="1">
                <a:solidFill>
                  <a:srgbClr val="FF0000"/>
                </a:solidFill>
              </a:rPr>
              <a:t>NO</a:t>
            </a:r>
            <a:r>
              <a:rPr lang="es-ES"/>
              <a:t> significa </a:t>
            </a:r>
            <a:r>
              <a:rPr lang="es-ES" err="1"/>
              <a:t>overflow</a:t>
            </a:r>
            <a:endParaRPr lang="es-ES"/>
          </a:p>
          <a:p>
            <a:r>
              <a:rPr lang="es-ES"/>
              <a:t>El </a:t>
            </a:r>
            <a:r>
              <a:rPr lang="es-ES" err="1"/>
              <a:t>carry</a:t>
            </a:r>
            <a:r>
              <a:rPr lang="es-ES"/>
              <a:t> de salida siempre se ignora. No se usa.</a:t>
            </a:r>
          </a:p>
          <a:p>
            <a:endParaRPr lang="es-ES"/>
          </a:p>
          <a:p>
            <a:r>
              <a:rPr lang="es-ES" b="1" err="1">
                <a:solidFill>
                  <a:srgbClr val="0070C0"/>
                </a:solidFill>
              </a:rPr>
              <a:t>Overflow</a:t>
            </a:r>
            <a:r>
              <a:rPr lang="es-ES" b="1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s-ES" b="1">
                <a:solidFill>
                  <a:srgbClr val="0070C0"/>
                </a:solidFill>
              </a:rPr>
              <a:t>Los números sumados son de distintos signo 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 Nunca hay </a:t>
            </a:r>
            <a:r>
              <a:rPr lang="es-ES" b="1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endParaRPr lang="es-ES" b="1">
              <a:solidFill>
                <a:srgbClr val="0070C0"/>
              </a:solidFill>
              <a:sym typeface="Wingdings" pitchFamily="2" charset="2"/>
            </a:endParaRPr>
          </a:p>
          <a:p>
            <a:pPr lvl="1"/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Los números sumados son del mismo signo  </a:t>
            </a:r>
            <a:r>
              <a:rPr lang="es-ES" b="1" err="1">
                <a:solidFill>
                  <a:srgbClr val="0070C0"/>
                </a:solidFill>
                <a:sym typeface="Wingdings" pitchFamily="2" charset="2"/>
              </a:rPr>
              <a:t>Overflow</a:t>
            </a:r>
            <a:r>
              <a:rPr lang="es-ES" b="1">
                <a:solidFill>
                  <a:srgbClr val="0070C0"/>
                </a:solidFill>
                <a:sym typeface="Wingdings" pitchFamily="2" charset="2"/>
              </a:rPr>
              <a:t> si el resultado es de signo contrario a los sumandos</a:t>
            </a:r>
            <a:endParaRPr lang="es-E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32851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C2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433348"/>
              </p:ext>
            </p:extLst>
          </p:nvPr>
        </p:nvGraphicFramePr>
        <p:xfrm>
          <a:off x="4910051" y="1246453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2946983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222297"/>
              </p:ext>
            </p:extLst>
          </p:nvPr>
        </p:nvGraphicFramePr>
        <p:xfrm>
          <a:off x="231369" y="124777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2674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28748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Suma C2</a:t>
            </a:r>
          </a:p>
        </p:txBody>
      </p:sp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D000FD6E-5514-F94D-8381-B14FB42385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522091"/>
              </p:ext>
            </p:extLst>
          </p:nvPr>
        </p:nvGraphicFramePr>
        <p:xfrm>
          <a:off x="4787914" y="143713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4292224"/>
                  </a:ext>
                </a:extLst>
              </a:tr>
            </a:tbl>
          </a:graphicData>
        </a:graphic>
      </p:graphicFrame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86775D38-D096-8A4A-9002-387873B1FD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2238480"/>
              </p:ext>
            </p:extLst>
          </p:nvPr>
        </p:nvGraphicFramePr>
        <p:xfrm>
          <a:off x="199284" y="143713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1351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122580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s-ES"/>
              <a:t>Suma C2. Método 2 de detección de </a:t>
            </a:r>
            <a:r>
              <a:rPr lang="es-ES" err="1"/>
              <a:t>overflow</a:t>
            </a:r>
            <a:endParaRPr lang="es-E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9FC319E-3ED3-6740-8746-CE9769D3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/>
          </a:p>
          <a:p>
            <a:endParaRPr lang="es-ES"/>
          </a:p>
          <a:p>
            <a:r>
              <a:rPr lang="es-ES" err="1"/>
              <a:t>Carry</a:t>
            </a:r>
            <a:r>
              <a:rPr lang="es-ES"/>
              <a:t> </a:t>
            </a:r>
            <a:r>
              <a:rPr lang="es-ES" err="1"/>
              <a:t>out</a:t>
            </a:r>
            <a:r>
              <a:rPr lang="es-ES"/>
              <a:t> = 1 </a:t>
            </a:r>
            <a:r>
              <a:rPr lang="es-ES" sz="3600" b="1">
                <a:solidFill>
                  <a:srgbClr val="FF0000"/>
                </a:solidFill>
              </a:rPr>
              <a:t>NO</a:t>
            </a:r>
            <a:r>
              <a:rPr lang="es-ES"/>
              <a:t> significa </a:t>
            </a:r>
            <a:r>
              <a:rPr lang="es-ES" err="1"/>
              <a:t>overflow</a:t>
            </a:r>
            <a:endParaRPr lang="es-ES"/>
          </a:p>
          <a:p>
            <a:r>
              <a:rPr lang="es-ES" b="1"/>
              <a:t>El </a:t>
            </a:r>
            <a:r>
              <a:rPr lang="es-ES" b="1" err="1"/>
              <a:t>carry</a:t>
            </a:r>
            <a:r>
              <a:rPr lang="es-ES" b="1"/>
              <a:t> de salida </a:t>
            </a:r>
            <a:r>
              <a:rPr lang="es-ES" b="1">
                <a:solidFill>
                  <a:srgbClr val="FF0000"/>
                </a:solidFill>
              </a:rPr>
              <a:t>SÍ</a:t>
            </a:r>
            <a:r>
              <a:rPr lang="es-ES" b="1"/>
              <a:t> que se usa.</a:t>
            </a:r>
          </a:p>
          <a:p>
            <a:endParaRPr lang="es-ES"/>
          </a:p>
          <a:p>
            <a:r>
              <a:rPr lang="es-ES" b="1" err="1">
                <a:solidFill>
                  <a:srgbClr val="0070C0"/>
                </a:solidFill>
              </a:rPr>
              <a:t>Overflow</a:t>
            </a:r>
            <a:r>
              <a:rPr lang="es-ES" b="1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s-ES" b="1">
                <a:solidFill>
                  <a:srgbClr val="0070C0"/>
                </a:solidFill>
              </a:rPr>
              <a:t>Si el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de entrada y el </a:t>
            </a:r>
            <a:r>
              <a:rPr lang="es-ES" b="1" err="1">
                <a:solidFill>
                  <a:srgbClr val="0070C0"/>
                </a:solidFill>
              </a:rPr>
              <a:t>carry</a:t>
            </a:r>
            <a:r>
              <a:rPr lang="es-ES" b="1">
                <a:solidFill>
                  <a:srgbClr val="0070C0"/>
                </a:solidFill>
              </a:rPr>
              <a:t> de salida de los bits más significativos (posición n-1) son distintos</a:t>
            </a:r>
          </a:p>
        </p:txBody>
      </p:sp>
    </p:spTree>
    <p:extLst>
      <p:ext uri="{BB962C8B-B14F-4D97-AF65-F5344CB8AC3E}">
        <p14:creationId xmlns:p14="http://schemas.microsoft.com/office/powerpoint/2010/main" val="2377520796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666502"/>
              </p:ext>
            </p:extLst>
          </p:nvPr>
        </p:nvGraphicFramePr>
        <p:xfrm>
          <a:off x="5763491" y="307669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2946983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6005235"/>
              </p:ext>
            </p:extLst>
          </p:nvPr>
        </p:nvGraphicFramePr>
        <p:xfrm>
          <a:off x="194793" y="308991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2674421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DAE8F1F0-3F4F-E940-A341-8A597576EA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31508"/>
              </p:ext>
            </p:extLst>
          </p:nvPr>
        </p:nvGraphicFramePr>
        <p:xfrm>
          <a:off x="5763491" y="3429000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4292224"/>
                  </a:ext>
                </a:extLst>
              </a:tr>
            </a:tbl>
          </a:graphicData>
        </a:graphic>
      </p:graphicFrame>
      <p:graphicFrame>
        <p:nvGraphicFramePr>
          <p:cNvPr id="8" name="Marcador de contenido 3">
            <a:extLst>
              <a:ext uri="{FF2B5EF4-FFF2-40B4-BE49-F238E27FC236}">
                <a16:creationId xmlns:a16="http://schemas.microsoft.com/office/drawing/2014/main" id="{916BBB8D-BC7E-1C4B-ADA3-53D9BCCB21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047083"/>
              </p:ext>
            </p:extLst>
          </p:nvPr>
        </p:nvGraphicFramePr>
        <p:xfrm>
          <a:off x="284845" y="3429000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1351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915011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45160-6470-4841-A0C7-8690283C5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en C2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3F3328-1FB3-B741-A6A8-A8BBD8130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Se cambia el signo del segundo operando y se suman</a:t>
            </a:r>
          </a:p>
          <a:p>
            <a:r>
              <a:rPr lang="es-ES"/>
              <a:t>(a-b) = (a + (-b))</a:t>
            </a:r>
          </a:p>
          <a:p>
            <a:endParaRPr lang="es-ES"/>
          </a:p>
          <a:p>
            <a:pPr marL="0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288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05A90-E710-ED45-B847-EE8C72AEA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81260"/>
            <a:ext cx="10515600" cy="1325563"/>
          </a:xfrm>
        </p:spPr>
        <p:txBody>
          <a:bodyPr/>
          <a:lstStyle/>
          <a:p>
            <a:r>
              <a:rPr lang="es-ES"/>
              <a:t>Notación posicional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5AFC9E-1CA1-F445-B541-A85D03E3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229" y="1028269"/>
            <a:ext cx="7193976" cy="5593248"/>
          </a:xfrm>
        </p:spPr>
        <p:txBody>
          <a:bodyPr>
            <a:normAutofit fontScale="92500" lnSpcReduction="10000"/>
          </a:bodyPr>
          <a:lstStyle/>
          <a:p>
            <a:r>
              <a:rPr lang="es-ES"/>
              <a:t>Cada dígito posee un valor, que depende:</a:t>
            </a:r>
          </a:p>
          <a:p>
            <a:pPr lvl="1"/>
            <a:r>
              <a:rPr lang="es-ES"/>
              <a:t>De la posición</a:t>
            </a:r>
          </a:p>
          <a:p>
            <a:pPr lvl="1"/>
            <a:r>
              <a:rPr lang="es-ES"/>
              <a:t>De la base del sistema de numeración</a:t>
            </a:r>
          </a:p>
          <a:p>
            <a:pPr lvl="1"/>
            <a:r>
              <a:rPr lang="es-ES"/>
              <a:t>Del valor del propio dígito</a:t>
            </a:r>
          </a:p>
          <a:p>
            <a:pPr lvl="1"/>
            <a:endParaRPr lang="es-ES"/>
          </a:p>
          <a:p>
            <a:r>
              <a:rPr lang="es-ES"/>
              <a:t>Base: cantidad de símbolos distintos que se utilizan para representar un valor concreto de dígito</a:t>
            </a:r>
          </a:p>
          <a:p>
            <a:r>
              <a:rPr lang="es-ES"/>
              <a:t>Grafema: símbolo que representa el valor de cada símbolo/dígito </a:t>
            </a:r>
          </a:p>
          <a:p>
            <a:r>
              <a:rPr lang="es-ES"/>
              <a:t>Posición: Lugar que ocupa dentro del propio número</a:t>
            </a:r>
          </a:p>
          <a:p>
            <a:endParaRPr lang="es-ES"/>
          </a:p>
          <a:p>
            <a:r>
              <a:rPr lang="es-ES"/>
              <a:t>Extensión a cualquier base del sistema arábico (decimal).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B8C7FB9-3060-3D4E-B805-DFB2D9738C26}"/>
              </a:ext>
            </a:extLst>
          </p:cNvPr>
          <p:cNvSpPr txBox="1"/>
          <p:nvPr/>
        </p:nvSpPr>
        <p:spPr>
          <a:xfrm>
            <a:off x="7446510" y="2061396"/>
            <a:ext cx="340029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1734 </a:t>
            </a:r>
            <a:r>
              <a:rPr lang="es-ES" sz="8000" b="1" baseline="-25000"/>
              <a:t>(10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7F3F8F9-370A-484A-8C52-4378E7A8EA35}"/>
              </a:ext>
            </a:extLst>
          </p:cNvPr>
          <p:cNvSpPr/>
          <p:nvPr/>
        </p:nvSpPr>
        <p:spPr>
          <a:xfrm rot="5400000">
            <a:off x="8434806" y="134259"/>
            <a:ext cx="372486" cy="2160506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FE246F2-917D-4845-AF19-4A1047CD145B}"/>
              </a:ext>
            </a:extLst>
          </p:cNvPr>
          <p:cNvSpPr txBox="1"/>
          <p:nvPr/>
        </p:nvSpPr>
        <p:spPr>
          <a:xfrm>
            <a:off x="7689479" y="330423"/>
            <a:ext cx="18631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número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F2D05B-5708-C940-8594-4A091D34B1C5}"/>
              </a:ext>
            </a:extLst>
          </p:cNvPr>
          <p:cNvSpPr txBox="1"/>
          <p:nvPr/>
        </p:nvSpPr>
        <p:spPr>
          <a:xfrm>
            <a:off x="7682902" y="4347329"/>
            <a:ext cx="1611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dígitos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6D791D0-16E8-D14B-A051-87ED1704BF6A}"/>
              </a:ext>
            </a:extLst>
          </p:cNvPr>
          <p:cNvSpPr txBox="1"/>
          <p:nvPr/>
        </p:nvSpPr>
        <p:spPr>
          <a:xfrm>
            <a:off x="9877399" y="4347329"/>
            <a:ext cx="11769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base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D5B81A5E-FEFD-EA4B-B653-E37AE582C4EE}"/>
              </a:ext>
            </a:extLst>
          </p:cNvPr>
          <p:cNvCxnSpPr/>
          <p:nvPr/>
        </p:nvCxnSpPr>
        <p:spPr>
          <a:xfrm>
            <a:off x="10465862" y="3661834"/>
            <a:ext cx="123241" cy="794553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40D4AE5B-53E2-9142-BA6A-28F0E2E6F3E6}"/>
              </a:ext>
            </a:extLst>
          </p:cNvPr>
          <p:cNvCxnSpPr>
            <a:cxnSpLocks/>
          </p:cNvCxnSpPr>
          <p:nvPr/>
        </p:nvCxnSpPr>
        <p:spPr>
          <a:xfrm flipH="1">
            <a:off x="8614471" y="3454756"/>
            <a:ext cx="679579" cy="892573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C016BFBB-3CD3-B14B-837E-AF8B7D8DA32B}"/>
              </a:ext>
            </a:extLst>
          </p:cNvPr>
          <p:cNvCxnSpPr>
            <a:cxnSpLocks/>
          </p:cNvCxnSpPr>
          <p:nvPr/>
        </p:nvCxnSpPr>
        <p:spPr>
          <a:xfrm>
            <a:off x="7806971" y="3454756"/>
            <a:ext cx="549803" cy="892573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14176D25-7F79-E241-9602-FDD495F584A7}"/>
              </a:ext>
            </a:extLst>
          </p:cNvPr>
          <p:cNvCxnSpPr>
            <a:cxnSpLocks/>
          </p:cNvCxnSpPr>
          <p:nvPr/>
        </p:nvCxnSpPr>
        <p:spPr>
          <a:xfrm flipH="1">
            <a:off x="8576141" y="3454756"/>
            <a:ext cx="217219" cy="791424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A88EEA8A-F5C6-D144-BEFE-C33F2105F1BF}"/>
              </a:ext>
            </a:extLst>
          </p:cNvPr>
          <p:cNvCxnSpPr>
            <a:cxnSpLocks/>
          </p:cNvCxnSpPr>
          <p:nvPr/>
        </p:nvCxnSpPr>
        <p:spPr>
          <a:xfrm>
            <a:off x="8267330" y="3454756"/>
            <a:ext cx="179073" cy="791424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8ED649F-80FF-F44F-A2F3-4F85E024C29E}"/>
              </a:ext>
            </a:extLst>
          </p:cNvPr>
          <p:cNvSpPr txBox="1"/>
          <p:nvPr/>
        </p:nvSpPr>
        <p:spPr>
          <a:xfrm>
            <a:off x="10095064" y="1194878"/>
            <a:ext cx="1960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posición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1B3296FC-9F37-7D42-8780-E1DD867806F7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7779281" y="1548821"/>
            <a:ext cx="2315783" cy="51971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40A2151F-F6E9-0245-B261-3B2ABDDCDDE9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8460785" y="1548821"/>
            <a:ext cx="1634279" cy="563446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8E5E873C-3606-184F-AF64-9D338D6F31D5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8926570" y="1548821"/>
            <a:ext cx="1168494" cy="580742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3412C473-6DF4-CC45-A0EE-F8934111F9F0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9400089" y="1548821"/>
            <a:ext cx="694975" cy="563446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5626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78AC9-1C4D-6A40-B4DB-5AFD2AAC5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Resta C2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8796279-5A7B-4B4D-8139-B54CBF836C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794188"/>
              </p:ext>
            </p:extLst>
          </p:nvPr>
        </p:nvGraphicFramePr>
        <p:xfrm>
          <a:off x="4910051" y="126249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(4)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(-10)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9421761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E1FC94-36EF-3D42-A579-C8B13C51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440046"/>
              </p:ext>
            </p:extLst>
          </p:nvPr>
        </p:nvGraphicFramePr>
        <p:xfrm>
          <a:off x="231369" y="1247775"/>
          <a:ext cx="5013963" cy="2617470"/>
        </p:xfrm>
        <a:graphic>
          <a:graphicData uri="http://schemas.openxmlformats.org/drawingml/2006/table">
            <a:tbl>
              <a:tblPr/>
              <a:tblGrid>
                <a:gridCol w="686289">
                  <a:extLst>
                    <a:ext uri="{9D8B030D-6E8A-4147-A177-3AD203B41FA5}">
                      <a16:colId xmlns:a16="http://schemas.microsoft.com/office/drawing/2014/main" val="3182645021"/>
                    </a:ext>
                  </a:extLst>
                </a:gridCol>
                <a:gridCol w="686289">
                  <a:extLst>
                    <a:ext uri="{9D8B030D-6E8A-4147-A177-3AD203B41FA5}">
                      <a16:colId xmlns:a16="http://schemas.microsoft.com/office/drawing/2014/main" val="291895000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3480842415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95877032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2068273401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501088666"/>
                    </a:ext>
                  </a:extLst>
                </a:gridCol>
                <a:gridCol w="728277">
                  <a:extLst>
                    <a:ext uri="{9D8B030D-6E8A-4147-A177-3AD203B41FA5}">
                      <a16:colId xmlns:a16="http://schemas.microsoft.com/office/drawing/2014/main" val="407004351"/>
                    </a:ext>
                  </a:extLst>
                </a:gridCol>
              </a:tblGrid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823066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06543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(C2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497285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1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(-3)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5165579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s-ES" sz="2800" b="0" i="0" u="none" strike="noStrike" baseline="-250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0983412"/>
                  </a:ext>
                </a:extLst>
              </a:tr>
              <a:tr h="4098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</a:t>
                      </a:r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3834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565888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(1.13)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Puertas lógicas</a:t>
            </a:r>
          </a:p>
        </p:txBody>
      </p:sp>
    </p:spTree>
    <p:extLst>
      <p:ext uri="{BB962C8B-B14F-4D97-AF65-F5344CB8AC3E}">
        <p14:creationId xmlns:p14="http://schemas.microsoft.com/office/powerpoint/2010/main" val="89244569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C6AABE-5436-C74D-B033-972AC32FF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Puertas lógicas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08BC0D-A484-F646-8C19-7DABC4488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Encargadas de implementar las funciones lógicas en un circuito digital</a:t>
            </a:r>
          </a:p>
          <a:p>
            <a:r>
              <a:rPr lang="es-ES"/>
              <a:t>Pueden ser:</a:t>
            </a:r>
          </a:p>
          <a:p>
            <a:pPr lvl="1"/>
            <a:r>
              <a:rPr lang="es-ES"/>
              <a:t>De una entrada (negación, buffer)</a:t>
            </a:r>
          </a:p>
          <a:p>
            <a:pPr lvl="1"/>
            <a:r>
              <a:rPr lang="es-ES"/>
              <a:t>De dos o varias entradas (and, </a:t>
            </a:r>
            <a:r>
              <a:rPr lang="es-ES" err="1"/>
              <a:t>or</a:t>
            </a:r>
            <a:r>
              <a:rPr lang="es-ES"/>
              <a:t>, </a:t>
            </a:r>
            <a:r>
              <a:rPr lang="es-ES" err="1"/>
              <a:t>xor</a:t>
            </a:r>
            <a:r>
              <a:rPr lang="es-ES"/>
              <a:t>, </a:t>
            </a:r>
            <a:r>
              <a:rPr lang="es-ES" err="1"/>
              <a:t>nand</a:t>
            </a:r>
            <a:r>
              <a:rPr lang="es-ES"/>
              <a:t>, </a:t>
            </a:r>
            <a:r>
              <a:rPr lang="es-ES" err="1"/>
              <a:t>nor</a:t>
            </a:r>
            <a:r>
              <a:rPr lang="es-ES"/>
              <a:t>, </a:t>
            </a:r>
            <a:r>
              <a:rPr lang="es-ES" err="1"/>
              <a:t>xnor</a:t>
            </a:r>
            <a:r>
              <a:rPr lang="es-E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6538955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NOT (Operación negación / inversa)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salida vale lo contario que la entrada</a:t>
            </a:r>
          </a:p>
          <a:p>
            <a:endParaRPr lang="es-E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318774"/>
              </p:ext>
            </p:extLst>
          </p:nvPr>
        </p:nvGraphicFramePr>
        <p:xfrm>
          <a:off x="284019" y="4626697"/>
          <a:ext cx="1615535" cy="942975"/>
        </p:xfrm>
        <a:graphic>
          <a:graphicData uri="http://schemas.openxmlformats.org/drawingml/2006/table">
            <a:tbl>
              <a:tblPr/>
              <a:tblGrid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</a:tbl>
          </a:graphicData>
        </a:graphic>
      </p:graphicFrame>
      <p:pic>
        <p:nvPicPr>
          <p:cNvPr id="11" name="Imagen 10" descr="Imagen que contiene reloj, colgando&#10;&#10;Descripción generada automáticamente">
            <a:extLst>
              <a:ext uri="{FF2B5EF4-FFF2-40B4-BE49-F238E27FC236}">
                <a16:creationId xmlns:a16="http://schemas.microsoft.com/office/drawing/2014/main" id="{8074D9C4-2AE7-3245-8DE7-C8B6D246D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289" y="4190134"/>
            <a:ext cx="2921000" cy="1816100"/>
          </a:xfrm>
          <a:prstGeom prst="rect">
            <a:avLst/>
          </a:prstGeom>
        </p:spPr>
      </p:pic>
      <p:pic>
        <p:nvPicPr>
          <p:cNvPr id="16" name="Imagen 1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C0AC45ED-46EE-4C4C-A931-D73D0768D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786" y="2775354"/>
            <a:ext cx="17145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7566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BUFFER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salida vale lo mismo que la entrada</a:t>
            </a:r>
          </a:p>
          <a:p>
            <a:endParaRPr lang="es-ES"/>
          </a:p>
          <a:p>
            <a:r>
              <a:rPr lang="es-ES"/>
              <a:t>Y = 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298918"/>
              </p:ext>
            </p:extLst>
          </p:nvPr>
        </p:nvGraphicFramePr>
        <p:xfrm>
          <a:off x="284019" y="4626697"/>
          <a:ext cx="1615535" cy="942975"/>
        </p:xfrm>
        <a:graphic>
          <a:graphicData uri="http://schemas.openxmlformats.org/drawingml/2006/table">
            <a:tbl>
              <a:tblPr/>
              <a:tblGrid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BUFFER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0888BAD7-2938-F94A-8839-3A66D8D0C6AF}"/>
              </a:ext>
            </a:extLst>
          </p:cNvPr>
          <p:cNvSpPr/>
          <p:nvPr/>
        </p:nvSpPr>
        <p:spPr>
          <a:xfrm>
            <a:off x="4467225" y="4870450"/>
            <a:ext cx="409575" cy="224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49E0DC0-20DA-354C-803B-B7A633BF8EFF}"/>
              </a:ext>
            </a:extLst>
          </p:cNvPr>
          <p:cNvSpPr/>
          <p:nvPr/>
        </p:nvSpPr>
        <p:spPr>
          <a:xfrm>
            <a:off x="4476701" y="4568897"/>
            <a:ext cx="409575" cy="224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Imagen 12" descr="Imagen que contiene objeto, foto, reloj, naranja&#10;&#10;Descripción generada automáticamente">
            <a:extLst>
              <a:ext uri="{FF2B5EF4-FFF2-40B4-BE49-F238E27FC236}">
                <a16:creationId xmlns:a16="http://schemas.microsoft.com/office/drawing/2014/main" id="{820A5369-C645-DD49-8D25-DD74144DE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574" y="4161558"/>
            <a:ext cx="2799525" cy="172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65354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AND (Operación “Y” / producto)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salida vale 1 si todas las entradas son 1</a:t>
            </a:r>
          </a:p>
          <a:p>
            <a:endParaRPr lang="es-ES"/>
          </a:p>
          <a:p>
            <a:r>
              <a:rPr lang="es-ES"/>
              <a:t>Y = A·B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841357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884609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7" name="Imagen 6" descr="Imagen que contiene espejo&#10;&#10;Descripción generada automáticamente">
            <a:extLst>
              <a:ext uri="{FF2B5EF4-FFF2-40B4-BE49-F238E27FC236}">
                <a16:creationId xmlns:a16="http://schemas.microsoft.com/office/drawing/2014/main" id="{922F7E76-2DC7-E641-A377-CC9B1FF7D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114" y="4510016"/>
            <a:ext cx="3124200" cy="18923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79AFBCD-9E40-6143-BA52-2A539D175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3258" y="4554466"/>
            <a:ext cx="30099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899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OR (Operación “0” / suma)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salida vale 1 si alguna de las entradas es 1</a:t>
            </a:r>
          </a:p>
          <a:p>
            <a:endParaRPr lang="es-ES"/>
          </a:p>
          <a:p>
            <a:r>
              <a:rPr lang="es-ES"/>
              <a:t>Y = A+B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8726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995261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8" name="Imagen 7" descr="Imagen que contiene competencia de atletismo&#10;&#10;Descripción generada automáticamente">
            <a:extLst>
              <a:ext uri="{FF2B5EF4-FFF2-40B4-BE49-F238E27FC236}">
                <a16:creationId xmlns:a16="http://schemas.microsoft.com/office/drawing/2014/main" id="{D1046C72-DFF7-4048-A6BB-6B01FF6B0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7821" y="4574671"/>
            <a:ext cx="2730500" cy="1765300"/>
          </a:xfrm>
          <a:prstGeom prst="rect">
            <a:avLst/>
          </a:prstGeom>
        </p:spPr>
      </p:pic>
      <p:pic>
        <p:nvPicPr>
          <p:cNvPr id="11" name="Imagen 10" descr="Imagen que contiene lluvia, espejo&#10;&#10;Descripción generada automáticamente">
            <a:extLst>
              <a:ext uri="{FF2B5EF4-FFF2-40B4-BE49-F238E27FC236}">
                <a16:creationId xmlns:a16="http://schemas.microsoft.com/office/drawing/2014/main" id="{80CFEE1E-7FCF-B543-A997-8BB4E0185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034" y="4610100"/>
            <a:ext cx="30607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0587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XOR (Operación </a:t>
            </a:r>
            <a:r>
              <a:rPr lang="es-ES" err="1"/>
              <a:t>exor</a:t>
            </a:r>
            <a:r>
              <a:rPr lang="es-ES"/>
              <a:t> / ”O” exclusiva)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salida vale 1 si solo una de las entradas vale 1 / si las entradas son diferentes (definición válida solo para dos variables)</a:t>
            </a:r>
          </a:p>
          <a:p>
            <a:r>
              <a:rPr lang="es-ES"/>
              <a:t>Bit de paridad par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302997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474279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7" name="Imagen 6" descr="Imagen que contiene competencia de atletismo&#10;&#10;Descripción generada automáticamente">
            <a:extLst>
              <a:ext uri="{FF2B5EF4-FFF2-40B4-BE49-F238E27FC236}">
                <a16:creationId xmlns:a16="http://schemas.microsoft.com/office/drawing/2014/main" id="{4710EE6F-A5D8-7A40-B728-8921FF26B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923" y="4502188"/>
            <a:ext cx="3009900" cy="1905000"/>
          </a:xfrm>
          <a:prstGeom prst="rect">
            <a:avLst/>
          </a:prstGeom>
        </p:spPr>
      </p:pic>
      <p:pic>
        <p:nvPicPr>
          <p:cNvPr id="10" name="Imagen 9" descr="Imagen que contiene reloj&#10;&#10;Descripción generada automáticamente">
            <a:extLst>
              <a:ext uri="{FF2B5EF4-FFF2-40B4-BE49-F238E27FC236}">
                <a16:creationId xmlns:a16="http://schemas.microsoft.com/office/drawing/2014/main" id="{340AEB75-55F6-9145-84DA-E28E05F80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4626697"/>
            <a:ext cx="2971800" cy="1574800"/>
          </a:xfrm>
          <a:prstGeom prst="rect">
            <a:avLst/>
          </a:prstGeom>
        </p:spPr>
      </p:pic>
      <p:pic>
        <p:nvPicPr>
          <p:cNvPr id="16" name="Imagen 1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B84645CF-F5E1-2F41-9FD4-9EB548D0F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956" y="3360780"/>
            <a:ext cx="1505488" cy="46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12999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NAND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Operación AND negada</a:t>
            </a:r>
          </a:p>
          <a:p>
            <a:r>
              <a:rPr lang="es-ES"/>
              <a:t>La salida vale 1 si alguna de las entradas es 0</a:t>
            </a:r>
          </a:p>
          <a:p>
            <a:endParaRPr lang="es-E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29500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753742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46FADC3-E23F-484C-9B32-E07D5721A043}"/>
              </a:ext>
            </a:extLst>
          </p:cNvPr>
          <p:cNvCxnSpPr/>
          <p:nvPr/>
        </p:nvCxnSpPr>
        <p:spPr>
          <a:xfrm>
            <a:off x="1645920" y="3429000"/>
            <a:ext cx="5478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0B13E7F-08E0-2649-9FCB-E993B54A9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36046"/>
            <a:ext cx="2405248" cy="72790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3BE2BAC-3FF5-804F-9018-B71112591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0700" y="4490720"/>
            <a:ext cx="3213100" cy="1790700"/>
          </a:xfrm>
          <a:prstGeom prst="rect">
            <a:avLst/>
          </a:prstGeom>
        </p:spPr>
      </p:pic>
      <p:pic>
        <p:nvPicPr>
          <p:cNvPr id="17" name="Imagen 16" descr="Imagen que contiene foto, reloj&#10;&#10;Descripción generada automáticamente">
            <a:extLst>
              <a:ext uri="{FF2B5EF4-FFF2-40B4-BE49-F238E27FC236}">
                <a16:creationId xmlns:a16="http://schemas.microsoft.com/office/drawing/2014/main" id="{4D6DDE4B-9D0E-DF4F-93CA-74E0F01C7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0034" y="4666898"/>
            <a:ext cx="30607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76293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Operación OR negada</a:t>
            </a:r>
          </a:p>
          <a:p>
            <a:r>
              <a:rPr lang="es-ES"/>
              <a:t>La salida vale 1 si todas las entradas son 0</a:t>
            </a:r>
          </a:p>
          <a:p>
            <a:endParaRPr lang="es-E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874929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459865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D542B54-5BEE-994B-BCE1-245D27189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065102"/>
            <a:ext cx="2603657" cy="714418"/>
          </a:xfrm>
          <a:prstGeom prst="rect">
            <a:avLst/>
          </a:prstGeom>
        </p:spPr>
      </p:pic>
      <p:pic>
        <p:nvPicPr>
          <p:cNvPr id="12" name="Imagen 11" descr="Imagen que contiene competencia de atletismo&#10;&#10;Descripción generada automáticamente">
            <a:extLst>
              <a:ext uri="{FF2B5EF4-FFF2-40B4-BE49-F238E27FC236}">
                <a16:creationId xmlns:a16="http://schemas.microsoft.com/office/drawing/2014/main" id="{895178A1-9B73-C944-8554-D2EB6F298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974" y="4364788"/>
            <a:ext cx="3200400" cy="2019300"/>
          </a:xfrm>
          <a:prstGeom prst="rect">
            <a:avLst/>
          </a:prstGeom>
        </p:spPr>
      </p:pic>
      <p:pic>
        <p:nvPicPr>
          <p:cNvPr id="14" name="Imagen 13" descr="Imagen que contiene competencia de atletismo, espejo&#10;&#10;Descripción generada automáticamente">
            <a:extLst>
              <a:ext uri="{FF2B5EF4-FFF2-40B4-BE49-F238E27FC236}">
                <a16:creationId xmlns:a16="http://schemas.microsoft.com/office/drawing/2014/main" id="{0A869E6E-2B52-904A-9BDF-524FD7E6B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761" y="4491788"/>
            <a:ext cx="29972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09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del valor decimal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𝒃𝒂𝒔𝒆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340029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1734 </a:t>
            </a:r>
            <a:r>
              <a:rPr lang="es-ES" sz="8000" b="1" baseline="-25000"/>
              <a:t>(10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D8ACAE7-2D20-BD47-8B7D-11806E68EB1B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N el número de dígitos del número</a:t>
            </a:r>
          </a:p>
        </p:txBody>
      </p:sp>
    </p:spTree>
    <p:extLst>
      <p:ext uri="{BB962C8B-B14F-4D97-AF65-F5344CB8AC3E}">
        <p14:creationId xmlns:p14="http://schemas.microsoft.com/office/powerpoint/2010/main" val="316753415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3A78A-E35E-ED4E-9E9E-77392F35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XNOR (Operación </a:t>
            </a:r>
            <a:r>
              <a:rPr lang="es-ES" err="1"/>
              <a:t>exnor</a:t>
            </a:r>
            <a:r>
              <a:rPr lang="es-ES"/>
              <a:t>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593E2-BD32-1A4A-9A5A-FD599F95C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105"/>
            <a:ext cx="10515600" cy="4351338"/>
          </a:xfrm>
        </p:spPr>
        <p:txBody>
          <a:bodyPr/>
          <a:lstStyle/>
          <a:p>
            <a:r>
              <a:rPr lang="es-ES"/>
              <a:t>Operación XOR negada</a:t>
            </a:r>
          </a:p>
          <a:p>
            <a:r>
              <a:rPr lang="es-ES"/>
              <a:t>La salida vale 1 si las entradas son iguales 1 (definición válida solo para dos variables)</a:t>
            </a:r>
          </a:p>
          <a:p>
            <a:r>
              <a:rPr lang="es-ES"/>
              <a:t>Bit de paridad impar</a:t>
            </a:r>
          </a:p>
          <a:p>
            <a:endParaRPr lang="es-ES"/>
          </a:p>
          <a:p>
            <a:pPr marL="0" indent="0">
              <a:buNone/>
            </a:pPr>
            <a:endParaRPr lang="es-ES"/>
          </a:p>
          <a:p>
            <a:endParaRPr lang="es-E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DF78304-F158-9440-ACC6-B34268192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164799"/>
              </p:ext>
            </p:extLst>
          </p:nvPr>
        </p:nvGraphicFramePr>
        <p:xfrm>
          <a:off x="284019" y="4626697"/>
          <a:ext cx="1909737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2632465854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6456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8759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1752A34-90FB-2548-8B7C-59D73D4D8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329110"/>
              </p:ext>
            </p:extLst>
          </p:nvPr>
        </p:nvGraphicFramePr>
        <p:xfrm>
          <a:off x="6114592" y="3663950"/>
          <a:ext cx="1825951" cy="2828925"/>
        </p:xfrm>
        <a:graphic>
          <a:graphicData uri="http://schemas.openxmlformats.org/drawingml/2006/table">
            <a:tbl>
              <a:tblPr/>
              <a:tblGrid>
                <a:gridCol w="243745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243745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286711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11" name="Imagen 10" descr="Imagen que contiene dibujo&#10;&#10;Descripción generada automáticamente">
            <a:extLst>
              <a:ext uri="{FF2B5EF4-FFF2-40B4-BE49-F238E27FC236}">
                <a16:creationId xmlns:a16="http://schemas.microsoft.com/office/drawing/2014/main" id="{622CEE78-1365-1E47-BC6E-932EDBD9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38" y="3337342"/>
            <a:ext cx="1551940" cy="783808"/>
          </a:xfrm>
          <a:prstGeom prst="rect">
            <a:avLst/>
          </a:prstGeom>
        </p:spPr>
      </p:pic>
      <p:pic>
        <p:nvPicPr>
          <p:cNvPr id="13" name="Imagen 12" descr="Imagen que contiene medidor, reloj&#10;&#10;Descripción generada automáticamente">
            <a:extLst>
              <a:ext uri="{FF2B5EF4-FFF2-40B4-BE49-F238E27FC236}">
                <a16:creationId xmlns:a16="http://schemas.microsoft.com/office/drawing/2014/main" id="{FDFB46AD-E31F-B24E-99FD-7382D827E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978" y="4511040"/>
            <a:ext cx="2933700" cy="1524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51E5E01-1610-DF4A-A77E-6F769741B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600" y="4491759"/>
            <a:ext cx="29972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9497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9781C7-9EAF-2545-ACFD-FCD47D056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9560"/>
            <a:ext cx="10515600" cy="1325563"/>
          </a:xfrm>
        </p:spPr>
        <p:txBody>
          <a:bodyPr/>
          <a:lstStyle/>
          <a:p>
            <a:r>
              <a:rPr lang="es-ES"/>
              <a:t>Resumen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94D65D1-166F-4041-8304-10DF405FD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7475"/>
              </p:ext>
            </p:extLst>
          </p:nvPr>
        </p:nvGraphicFramePr>
        <p:xfrm>
          <a:off x="537411" y="889568"/>
          <a:ext cx="8645432" cy="1571625"/>
        </p:xfrm>
        <a:graphic>
          <a:graphicData uri="http://schemas.openxmlformats.org/drawingml/2006/table">
            <a:tbl>
              <a:tblPr/>
              <a:tblGrid>
                <a:gridCol w="294202">
                  <a:extLst>
                    <a:ext uri="{9D8B030D-6E8A-4147-A177-3AD203B41FA5}">
                      <a16:colId xmlns:a16="http://schemas.microsoft.com/office/drawing/2014/main" val="84506465"/>
                    </a:ext>
                  </a:extLst>
                </a:gridCol>
                <a:gridCol w="346063">
                  <a:extLst>
                    <a:ext uri="{9D8B030D-6E8A-4147-A177-3AD203B41FA5}">
                      <a16:colId xmlns:a16="http://schemas.microsoft.com/office/drawing/2014/main" val="400328173"/>
                    </a:ext>
                  </a:extLst>
                </a:gridCol>
                <a:gridCol w="1269472">
                  <a:extLst>
                    <a:ext uri="{9D8B030D-6E8A-4147-A177-3AD203B41FA5}">
                      <a16:colId xmlns:a16="http://schemas.microsoft.com/office/drawing/2014/main" val="3237803496"/>
                    </a:ext>
                  </a:extLst>
                </a:gridCol>
                <a:gridCol w="1347139">
                  <a:extLst>
                    <a:ext uri="{9D8B030D-6E8A-4147-A177-3AD203B41FA5}">
                      <a16:colId xmlns:a16="http://schemas.microsoft.com/office/drawing/2014/main" val="881212236"/>
                    </a:ext>
                  </a:extLst>
                </a:gridCol>
                <a:gridCol w="1347139">
                  <a:extLst>
                    <a:ext uri="{9D8B030D-6E8A-4147-A177-3AD203B41FA5}">
                      <a16:colId xmlns:a16="http://schemas.microsoft.com/office/drawing/2014/main" val="4062925324"/>
                    </a:ext>
                  </a:extLst>
                </a:gridCol>
                <a:gridCol w="1347139">
                  <a:extLst>
                    <a:ext uri="{9D8B030D-6E8A-4147-A177-3AD203B41FA5}">
                      <a16:colId xmlns:a16="http://schemas.microsoft.com/office/drawing/2014/main" val="291447530"/>
                    </a:ext>
                  </a:extLst>
                </a:gridCol>
                <a:gridCol w="1347139">
                  <a:extLst>
                    <a:ext uri="{9D8B030D-6E8A-4147-A177-3AD203B41FA5}">
                      <a16:colId xmlns:a16="http://schemas.microsoft.com/office/drawing/2014/main" val="1486826731"/>
                    </a:ext>
                  </a:extLst>
                </a:gridCol>
                <a:gridCol w="1347139">
                  <a:extLst>
                    <a:ext uri="{9D8B030D-6E8A-4147-A177-3AD203B41FA5}">
                      <a16:colId xmlns:a16="http://schemas.microsoft.com/office/drawing/2014/main" val="3253998410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062316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590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82561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435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252360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C498102-FA8B-B947-A764-F020656D2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269648"/>
              </p:ext>
            </p:extLst>
          </p:nvPr>
        </p:nvGraphicFramePr>
        <p:xfrm>
          <a:off x="159763" y="2675823"/>
          <a:ext cx="9053560" cy="2828925"/>
        </p:xfrm>
        <a:graphic>
          <a:graphicData uri="http://schemas.openxmlformats.org/drawingml/2006/table">
            <a:tbl>
              <a:tblPr/>
              <a:tblGrid>
                <a:gridCol w="311481">
                  <a:extLst>
                    <a:ext uri="{9D8B030D-6E8A-4147-A177-3AD203B41FA5}">
                      <a16:colId xmlns:a16="http://schemas.microsoft.com/office/drawing/2014/main" val="1135231769"/>
                    </a:ext>
                  </a:extLst>
                </a:gridCol>
                <a:gridCol w="311481">
                  <a:extLst>
                    <a:ext uri="{9D8B030D-6E8A-4147-A177-3AD203B41FA5}">
                      <a16:colId xmlns:a16="http://schemas.microsoft.com/office/drawing/2014/main" val="3030443961"/>
                    </a:ext>
                  </a:extLst>
                </a:gridCol>
                <a:gridCol w="366388">
                  <a:extLst>
                    <a:ext uri="{9D8B030D-6E8A-4147-A177-3AD203B41FA5}">
                      <a16:colId xmlns:a16="http://schemas.microsoft.com/office/drawing/2014/main" val="2681520655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2227711296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853443566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2946283280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2171722131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2212967570"/>
                    </a:ext>
                  </a:extLst>
                </a:gridCol>
                <a:gridCol w="1344035">
                  <a:extLst>
                    <a:ext uri="{9D8B030D-6E8A-4147-A177-3AD203B41FA5}">
                      <a16:colId xmlns:a16="http://schemas.microsoft.com/office/drawing/2014/main" val="9798757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XNOR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494273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87607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08466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64573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23223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4533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3722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2272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12355"/>
                  </a:ext>
                </a:extLst>
              </a:tr>
            </a:tbl>
          </a:graphicData>
        </a:graphic>
      </p:graphicFrame>
      <p:pic>
        <p:nvPicPr>
          <p:cNvPr id="6" name="Imagen 5" descr="Imagen que contiene espejo&#10;&#10;Descripción generada automáticamente">
            <a:extLst>
              <a:ext uri="{FF2B5EF4-FFF2-40B4-BE49-F238E27FC236}">
                <a16:creationId xmlns:a16="http://schemas.microsoft.com/office/drawing/2014/main" id="{8883E1D6-5D53-F740-865A-3591B9634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64" y="5700805"/>
            <a:ext cx="1620000" cy="981220"/>
          </a:xfrm>
          <a:prstGeom prst="rect">
            <a:avLst/>
          </a:prstGeom>
        </p:spPr>
      </p:pic>
      <p:pic>
        <p:nvPicPr>
          <p:cNvPr id="7" name="Imagen 6" descr="Imagen que contiene medidor, reloj&#10;&#10;Descripción generada automáticamente">
            <a:extLst>
              <a:ext uri="{FF2B5EF4-FFF2-40B4-BE49-F238E27FC236}">
                <a16:creationId xmlns:a16="http://schemas.microsoft.com/office/drawing/2014/main" id="{FFA4E02A-AF61-7440-B102-1F79A0A7A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642" y="5738813"/>
            <a:ext cx="1620000" cy="841558"/>
          </a:xfrm>
          <a:prstGeom prst="rect">
            <a:avLst/>
          </a:prstGeom>
        </p:spPr>
      </p:pic>
      <p:pic>
        <p:nvPicPr>
          <p:cNvPr id="8" name="Imagen 7" descr="Imagen que contiene competencia de atletismo&#10;&#10;Descripción generada automáticamente">
            <a:extLst>
              <a:ext uri="{FF2B5EF4-FFF2-40B4-BE49-F238E27FC236}">
                <a16:creationId xmlns:a16="http://schemas.microsoft.com/office/drawing/2014/main" id="{8667F241-6F49-3244-937D-C3FA04103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802" y="5667585"/>
            <a:ext cx="1620000" cy="1022143"/>
          </a:xfrm>
          <a:prstGeom prst="rect">
            <a:avLst/>
          </a:prstGeom>
        </p:spPr>
      </p:pic>
      <p:pic>
        <p:nvPicPr>
          <p:cNvPr id="9" name="Imagen 8" descr="Imagen que contiene foto, reloj&#10;&#10;Descripción generada automáticamente">
            <a:extLst>
              <a:ext uri="{FF2B5EF4-FFF2-40B4-BE49-F238E27FC236}">
                <a16:creationId xmlns:a16="http://schemas.microsoft.com/office/drawing/2014/main" id="{9B9DDD17-E4A5-A04C-92A0-B265EBFE9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5211" y="5726054"/>
            <a:ext cx="1620000" cy="873859"/>
          </a:xfrm>
          <a:prstGeom prst="rect">
            <a:avLst/>
          </a:prstGeom>
        </p:spPr>
      </p:pic>
      <p:pic>
        <p:nvPicPr>
          <p:cNvPr id="10" name="Imagen 9" descr="Imagen que contiene competencia de atletismo&#10;&#10;Descripción generada automáticamente">
            <a:extLst>
              <a:ext uri="{FF2B5EF4-FFF2-40B4-BE49-F238E27FC236}">
                <a16:creationId xmlns:a16="http://schemas.microsoft.com/office/drawing/2014/main" id="{995C921A-9B40-054F-973A-163BB6A2A0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6371" y="5640597"/>
            <a:ext cx="1620000" cy="1025316"/>
          </a:xfrm>
          <a:prstGeom prst="rect">
            <a:avLst/>
          </a:prstGeom>
        </p:spPr>
      </p:pic>
      <p:pic>
        <p:nvPicPr>
          <p:cNvPr id="11" name="Imagen 10" descr="Imagen que contiene lluvia, espejo&#10;&#10;Descripción generada automáticamente">
            <a:extLst>
              <a:ext uri="{FF2B5EF4-FFF2-40B4-BE49-F238E27FC236}">
                <a16:creationId xmlns:a16="http://schemas.microsoft.com/office/drawing/2014/main" id="{57137313-AC67-4849-9EF1-442079356E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0445" y="5716045"/>
            <a:ext cx="1620000" cy="900747"/>
          </a:xfrm>
          <a:prstGeom prst="rect">
            <a:avLst/>
          </a:prstGeom>
        </p:spPr>
      </p:pic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B01BB6BA-1CC7-D743-933B-AD8B1B91D4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018310"/>
              </p:ext>
            </p:extLst>
          </p:nvPr>
        </p:nvGraphicFramePr>
        <p:xfrm>
          <a:off x="9483632" y="912937"/>
          <a:ext cx="2018556" cy="942975"/>
        </p:xfrm>
        <a:graphic>
          <a:graphicData uri="http://schemas.openxmlformats.org/drawingml/2006/table">
            <a:tbl>
              <a:tblPr/>
              <a:tblGrid>
                <a:gridCol w="242130">
                  <a:extLst>
                    <a:ext uri="{9D8B030D-6E8A-4147-A177-3AD203B41FA5}">
                      <a16:colId xmlns:a16="http://schemas.microsoft.com/office/drawing/2014/main" val="205897054"/>
                    </a:ext>
                  </a:extLst>
                </a:gridCol>
                <a:gridCol w="888213">
                  <a:extLst>
                    <a:ext uri="{9D8B030D-6E8A-4147-A177-3AD203B41FA5}">
                      <a16:colId xmlns:a16="http://schemas.microsoft.com/office/drawing/2014/main" val="3231500408"/>
                    </a:ext>
                  </a:extLst>
                </a:gridCol>
                <a:gridCol w="888213">
                  <a:extLst>
                    <a:ext uri="{9D8B030D-6E8A-4147-A177-3AD203B41FA5}">
                      <a16:colId xmlns:a16="http://schemas.microsoft.com/office/drawing/2014/main" val="272742076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BUFFER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682895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7755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00160"/>
                  </a:ext>
                </a:extLst>
              </a:tr>
            </a:tbl>
          </a:graphicData>
        </a:graphic>
      </p:graphicFrame>
      <p:pic>
        <p:nvPicPr>
          <p:cNvPr id="13" name="Imagen 12" descr="Imagen que contiene objeto, foto, reloj, naranja&#10;&#10;Descripción generada automáticamente">
            <a:extLst>
              <a:ext uri="{FF2B5EF4-FFF2-40B4-BE49-F238E27FC236}">
                <a16:creationId xmlns:a16="http://schemas.microsoft.com/office/drawing/2014/main" id="{7C110A47-DF6A-0140-919E-1591E7185B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96765" y="2048424"/>
            <a:ext cx="1508464" cy="927800"/>
          </a:xfrm>
          <a:prstGeom prst="rect">
            <a:avLst/>
          </a:prstGeom>
        </p:spPr>
      </p:pic>
      <p:pic>
        <p:nvPicPr>
          <p:cNvPr id="14" name="Imagen 13" descr="Imagen que contiene reloj, colgando&#10;&#10;Descripción generada automáticamente">
            <a:extLst>
              <a:ext uri="{FF2B5EF4-FFF2-40B4-BE49-F238E27FC236}">
                <a16:creationId xmlns:a16="http://schemas.microsoft.com/office/drawing/2014/main" id="{31DD471A-B76E-8D4A-86E1-F1B7374B65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58992" y="1927140"/>
            <a:ext cx="1562413" cy="97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59595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(1.14)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Niveles lógicos</a:t>
            </a:r>
          </a:p>
        </p:txBody>
      </p:sp>
    </p:spTree>
    <p:extLst>
      <p:ext uri="{BB962C8B-B14F-4D97-AF65-F5344CB8AC3E}">
        <p14:creationId xmlns:p14="http://schemas.microsoft.com/office/powerpoint/2010/main" val="478840070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85DFA2-8C6F-0C4C-AB05-17C8783ED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Niveles lógicos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F15B24-374A-0E47-B1C2-622A187A5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 binario </a:t>
            </a:r>
            <a:r>
              <a:rPr lang="es-ES">
                <a:sym typeface="Wingdings" pitchFamily="2" charset="2"/>
              </a:rPr>
              <a:t> valores 0 y 1</a:t>
            </a:r>
          </a:p>
          <a:p>
            <a:r>
              <a:rPr lang="es-ES">
                <a:sym typeface="Wingdings" pitchFamily="2" charset="2"/>
              </a:rPr>
              <a:t>Computadores  información representada con niveles de voltaje</a:t>
            </a:r>
          </a:p>
          <a:p>
            <a:r>
              <a:rPr lang="es-ES">
                <a:sym typeface="Wingdings" pitchFamily="2" charset="2"/>
              </a:rPr>
              <a:t>Necesidad de establecer una correspondencia</a:t>
            </a:r>
            <a:endParaRPr lang="es-ES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F1D70011-C6D7-1B42-8C17-49831CF45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526397"/>
              </p:ext>
            </p:extLst>
          </p:nvPr>
        </p:nvGraphicFramePr>
        <p:xfrm>
          <a:off x="1235240" y="3761874"/>
          <a:ext cx="720290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453">
                  <a:extLst>
                    <a:ext uri="{9D8B030D-6E8A-4147-A177-3AD203B41FA5}">
                      <a16:colId xmlns:a16="http://schemas.microsoft.com/office/drawing/2014/main" val="1482246344"/>
                    </a:ext>
                  </a:extLst>
                </a:gridCol>
                <a:gridCol w="3601453">
                  <a:extLst>
                    <a:ext uri="{9D8B030D-6E8A-4147-A177-3AD203B41FA5}">
                      <a16:colId xmlns:a16="http://schemas.microsoft.com/office/drawing/2014/main" val="2545416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Nivel lógico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Nivel físico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16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0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06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5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266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832457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85DFA2-8C6F-0C4C-AB05-17C8783ED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Niveles lógicos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F15B24-374A-0E47-B1C2-622A187A5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Dificultad de conseguir valores de voltaje exactos (interferencias, resistencia, </a:t>
            </a:r>
            <a:r>
              <a:rPr lang="es-ES" err="1"/>
              <a:t>etc</a:t>
            </a:r>
            <a:r>
              <a:rPr lang="es-ES"/>
              <a:t>).</a:t>
            </a:r>
          </a:p>
          <a:p>
            <a:r>
              <a:rPr lang="es-ES"/>
              <a:t>Necesidad de establecer un rango de valor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F1D70011-C6D7-1B42-8C17-49831CF45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923177"/>
              </p:ext>
            </p:extLst>
          </p:nvPr>
        </p:nvGraphicFramePr>
        <p:xfrm>
          <a:off x="1235240" y="3761874"/>
          <a:ext cx="720290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453">
                  <a:extLst>
                    <a:ext uri="{9D8B030D-6E8A-4147-A177-3AD203B41FA5}">
                      <a16:colId xmlns:a16="http://schemas.microsoft.com/office/drawing/2014/main" val="1482246344"/>
                    </a:ext>
                  </a:extLst>
                </a:gridCol>
                <a:gridCol w="3601453">
                  <a:extLst>
                    <a:ext uri="{9D8B030D-6E8A-4147-A177-3AD203B41FA5}">
                      <a16:colId xmlns:a16="http://schemas.microsoft.com/office/drawing/2014/main" val="2545416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Nivel lógico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Nivel físico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16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0 - 0,5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06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400" b="1"/>
                        <a:t>4,5 - 5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266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781667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85DFA2-8C6F-0C4C-AB05-17C8783ED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Niveles lógicos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F15B24-374A-0E47-B1C2-622A187A5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Degradación de la señal cuando se transmite a través de un conductor</a:t>
            </a:r>
          </a:p>
          <a:p>
            <a:pPr lvl="1"/>
            <a:r>
              <a:rPr lang="es-ES"/>
              <a:t>Ruido. Cualquier cosa que modifique la tensión (resistencia, acoplamiento con otros componentes, campos magnéticos…)</a:t>
            </a:r>
          </a:p>
          <a:p>
            <a:r>
              <a:rPr lang="es-ES"/>
              <a:t>Necesidad de establecer distintos rangos para las entradas y las salidas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F1D70011-C6D7-1B42-8C17-49831CF45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027493"/>
              </p:ext>
            </p:extLst>
          </p:nvPr>
        </p:nvGraphicFramePr>
        <p:xfrm>
          <a:off x="144377" y="4221613"/>
          <a:ext cx="823077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272">
                  <a:extLst>
                    <a:ext uri="{9D8B030D-6E8A-4147-A177-3AD203B41FA5}">
                      <a16:colId xmlns:a16="http://schemas.microsoft.com/office/drawing/2014/main" val="1482246344"/>
                    </a:ext>
                  </a:extLst>
                </a:gridCol>
                <a:gridCol w="3418840">
                  <a:extLst>
                    <a:ext uri="{9D8B030D-6E8A-4147-A177-3AD203B41FA5}">
                      <a16:colId xmlns:a16="http://schemas.microsoft.com/office/drawing/2014/main" val="2545416686"/>
                    </a:ext>
                  </a:extLst>
                </a:gridCol>
                <a:gridCol w="2855658">
                  <a:extLst>
                    <a:ext uri="{9D8B030D-6E8A-4147-A177-3AD203B41FA5}">
                      <a16:colId xmlns:a16="http://schemas.microsoft.com/office/drawing/2014/main" val="662143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Nivel lógico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Nivel físico</a:t>
                      </a:r>
                    </a:p>
                    <a:p>
                      <a:pPr algn="ctr"/>
                      <a:r>
                        <a:rPr lang="es-ES" sz="3600" b="1"/>
                        <a:t>(valor generado)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Nivel físico</a:t>
                      </a:r>
                    </a:p>
                    <a:p>
                      <a:pPr algn="ctr"/>
                      <a:r>
                        <a:rPr lang="es-ES" sz="3600" b="1"/>
                        <a:t>(valor leído)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16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0 - 0,25 Voltios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0 - 0,8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06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4,5 - 5 Voltios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/>
                        <a:t>4,0 - 5 Voltios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266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0515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8989E-9B6D-654F-B003-BF18375B9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Niveles lógicos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0DE03210-BF6C-9840-AC9D-B5A84E52C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4116"/>
            <a:ext cx="5887453" cy="830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/>
              <a:t>Fuente:</a:t>
            </a:r>
            <a:r>
              <a:rPr lang="es-ES" sz="2000"/>
              <a:t> </a:t>
            </a:r>
            <a:r>
              <a:rPr lang="es-ES" sz="2000">
                <a:solidFill>
                  <a:srgbClr val="0070C0"/>
                </a:solidFill>
              </a:rPr>
              <a:t>D. Harris, S. Harris. </a:t>
            </a:r>
            <a:r>
              <a:rPr lang="es-ES" sz="2000" i="1">
                <a:solidFill>
                  <a:srgbClr val="0070C0"/>
                </a:solidFill>
              </a:rPr>
              <a:t>Digital </a:t>
            </a:r>
            <a:r>
              <a:rPr lang="es-ES" sz="2000" i="1" err="1">
                <a:solidFill>
                  <a:srgbClr val="0070C0"/>
                </a:solidFill>
              </a:rPr>
              <a:t>Design</a:t>
            </a:r>
            <a:r>
              <a:rPr lang="es-ES" sz="2000" i="1">
                <a:solidFill>
                  <a:srgbClr val="0070C0"/>
                </a:solidFill>
              </a:rPr>
              <a:t> and </a:t>
            </a:r>
            <a:r>
              <a:rPr lang="es-ES" sz="2000" i="1" err="1">
                <a:solidFill>
                  <a:srgbClr val="0070C0"/>
                </a:solidFill>
              </a:rPr>
              <a:t>Computer</a:t>
            </a:r>
            <a:r>
              <a:rPr lang="es-ES" sz="2000" i="1">
                <a:solidFill>
                  <a:srgbClr val="0070C0"/>
                </a:solidFill>
              </a:rPr>
              <a:t> </a:t>
            </a:r>
            <a:r>
              <a:rPr lang="es-ES" sz="2000" i="1" err="1">
                <a:solidFill>
                  <a:srgbClr val="0070C0"/>
                </a:solidFill>
              </a:rPr>
              <a:t>Architecture</a:t>
            </a:r>
            <a:r>
              <a:rPr lang="es-ES" sz="2000" i="1">
                <a:solidFill>
                  <a:srgbClr val="0070C0"/>
                </a:solidFill>
              </a:rPr>
              <a:t>. </a:t>
            </a:r>
            <a:r>
              <a:rPr lang="es-ES" sz="2000">
                <a:solidFill>
                  <a:srgbClr val="0070C0"/>
                </a:solidFill>
              </a:rPr>
              <a:t>2nd </a:t>
            </a:r>
            <a:r>
              <a:rPr lang="es-ES" sz="2000" err="1">
                <a:solidFill>
                  <a:srgbClr val="0070C0"/>
                </a:solidFill>
              </a:rPr>
              <a:t>Edition</a:t>
            </a:r>
            <a:r>
              <a:rPr lang="es-ES" sz="2000">
                <a:solidFill>
                  <a:srgbClr val="0070C0"/>
                </a:solidFill>
              </a:rPr>
              <a:t>. </a:t>
            </a:r>
            <a:r>
              <a:rPr lang="es-ES" sz="2000" err="1">
                <a:solidFill>
                  <a:srgbClr val="0070C0"/>
                </a:solidFill>
              </a:rPr>
              <a:t>Elsevier</a:t>
            </a:r>
            <a:r>
              <a:rPr lang="es-ES" sz="2000">
                <a:solidFill>
                  <a:srgbClr val="0070C0"/>
                </a:solidFill>
              </a:rPr>
              <a:t>. 2012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86001E38-6DAA-4448-9E3E-E13D34DB2BD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84077741"/>
              </p:ext>
            </p:extLst>
          </p:nvPr>
        </p:nvGraphicFramePr>
        <p:xfrm>
          <a:off x="2314074" y="1330409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1978401" imgH="517498" progId="Visio.Drawing.6">
                  <p:embed/>
                </p:oleObj>
              </mc:Choice>
              <mc:Fallback>
                <p:oleObj name="VISIO" r:id="rId5" imgW="1978401" imgH="517498" progId="Visio.Drawing.6">
                  <p:embed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86001E38-6DAA-4448-9E3E-E13D34DB2B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4074" y="1330409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>
            <a:extLst>
              <a:ext uri="{FF2B5EF4-FFF2-40B4-BE49-F238E27FC236}">
                <a16:creationId xmlns:a16="http://schemas.microsoft.com/office/drawing/2014/main" id="{1500D6D5-1B0D-DD46-95C7-2B7C1D0EC03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54787942"/>
              </p:ext>
            </p:extLst>
          </p:nvPr>
        </p:nvGraphicFramePr>
        <p:xfrm>
          <a:off x="409074" y="2305134"/>
          <a:ext cx="8534400" cy="357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4030077" imgH="1686831" progId="Visio.Drawing.6">
                  <p:embed/>
                </p:oleObj>
              </mc:Choice>
              <mc:Fallback>
                <p:oleObj name="VISIO" r:id="rId7" imgW="4030077" imgH="1686831" progId="Visio.Drawing.6">
                  <p:embed/>
                  <p:pic>
                    <p:nvPicPr>
                      <p:cNvPr id="5" name="Object 6">
                        <a:extLst>
                          <a:ext uri="{FF2B5EF4-FFF2-40B4-BE49-F238E27FC236}">
                            <a16:creationId xmlns:a16="http://schemas.microsoft.com/office/drawing/2014/main" id="{1500D6D5-1B0D-DD46-95C7-2B7C1D0EC0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74" y="2305134"/>
                        <a:ext cx="8534400" cy="357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7">
            <a:extLst>
              <a:ext uri="{FF2B5EF4-FFF2-40B4-BE49-F238E27FC236}">
                <a16:creationId xmlns:a16="http://schemas.microsoft.com/office/drawing/2014/main" id="{D2049B9E-F283-FD40-B72B-2FB3F0CDB438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99685" y="1724902"/>
            <a:ext cx="32766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NM</a:t>
            </a:r>
            <a:r>
              <a:rPr lang="en-US" i="1" baseline="-25000">
                <a:solidFill>
                  <a:schemeClr val="accent2"/>
                </a:solidFill>
              </a:rPr>
              <a:t>H</a:t>
            </a:r>
            <a:r>
              <a:rPr lang="en-US">
                <a:solidFill>
                  <a:schemeClr val="accent2"/>
                </a:solidFill>
              </a:rPr>
              <a:t> = </a:t>
            </a:r>
            <a:r>
              <a:rPr lang="en-US" i="1">
                <a:solidFill>
                  <a:schemeClr val="accent2"/>
                </a:solidFill>
              </a:rPr>
              <a:t>V</a:t>
            </a:r>
            <a:r>
              <a:rPr lang="en-US" i="1" baseline="-25000">
                <a:solidFill>
                  <a:schemeClr val="accent2"/>
                </a:solidFill>
              </a:rPr>
              <a:t>OH</a:t>
            </a:r>
            <a:r>
              <a:rPr lang="en-US">
                <a:solidFill>
                  <a:schemeClr val="accent2"/>
                </a:solidFill>
              </a:rPr>
              <a:t> – </a:t>
            </a:r>
            <a:r>
              <a:rPr lang="en-US" i="1">
                <a:solidFill>
                  <a:schemeClr val="accent2"/>
                </a:solidFill>
              </a:rPr>
              <a:t>V</a:t>
            </a:r>
            <a:r>
              <a:rPr lang="en-US" i="1" baseline="-25000">
                <a:solidFill>
                  <a:schemeClr val="accent2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NM</a:t>
            </a:r>
            <a:r>
              <a:rPr lang="en-US" i="1" baseline="-25000">
                <a:solidFill>
                  <a:schemeClr val="accent2"/>
                </a:solidFill>
              </a:rPr>
              <a:t>L</a:t>
            </a:r>
            <a:r>
              <a:rPr lang="en-US">
                <a:solidFill>
                  <a:schemeClr val="accent2"/>
                </a:solidFill>
              </a:rPr>
              <a:t> =  </a:t>
            </a:r>
            <a:r>
              <a:rPr lang="en-US" i="1">
                <a:solidFill>
                  <a:schemeClr val="accent2"/>
                </a:solidFill>
              </a:rPr>
              <a:t>V</a:t>
            </a:r>
            <a:r>
              <a:rPr lang="en-US" i="1" baseline="-25000">
                <a:solidFill>
                  <a:schemeClr val="accent2"/>
                </a:solidFill>
              </a:rPr>
              <a:t>IL</a:t>
            </a:r>
            <a:r>
              <a:rPr lang="en-US">
                <a:solidFill>
                  <a:schemeClr val="accent2"/>
                </a:solidFill>
              </a:rPr>
              <a:t>  – </a:t>
            </a:r>
            <a:r>
              <a:rPr lang="en-US" i="1">
                <a:solidFill>
                  <a:schemeClr val="accent2"/>
                </a:solidFill>
              </a:rPr>
              <a:t>V</a:t>
            </a:r>
            <a:r>
              <a:rPr lang="en-US" i="1" baseline="-25000">
                <a:solidFill>
                  <a:schemeClr val="accent2"/>
                </a:solidFill>
              </a:rPr>
              <a:t>OL</a:t>
            </a:r>
          </a:p>
        </p:txBody>
      </p:sp>
    </p:spTree>
    <p:extLst>
      <p:ext uri="{BB962C8B-B14F-4D97-AF65-F5344CB8AC3E}">
        <p14:creationId xmlns:p14="http://schemas.microsoft.com/office/powerpoint/2010/main" val="2956793054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70E4D-2081-8042-ACDB-E558BEB4B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4475"/>
            <a:ext cx="10515600" cy="1325563"/>
          </a:xfrm>
        </p:spPr>
        <p:txBody>
          <a:bodyPr/>
          <a:lstStyle/>
          <a:p>
            <a:r>
              <a:rPr lang="es-ES"/>
              <a:t>Ejemplos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623E4645-DC1B-044A-B34A-570CAC899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505" y="5226368"/>
            <a:ext cx="10515600" cy="1463007"/>
          </a:xfrm>
        </p:spPr>
        <p:txBody>
          <a:bodyPr>
            <a:normAutofit/>
          </a:bodyPr>
          <a:lstStyle/>
          <a:p>
            <a:r>
              <a:rPr lang="es-ES"/>
              <a:t>Tendencia a reducir el voltaje:</a:t>
            </a:r>
          </a:p>
          <a:p>
            <a:pPr lvl="1"/>
            <a:r>
              <a:rPr lang="es-ES"/>
              <a:t>Reducción del consumo energético</a:t>
            </a:r>
          </a:p>
          <a:p>
            <a:pPr lvl="1"/>
            <a:r>
              <a:rPr lang="es-ES"/>
              <a:t>Evitar quemar transistores más pequeños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D51C5625-FEEC-C44C-8F48-5ED4A5E08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354586"/>
              </p:ext>
            </p:extLst>
          </p:nvPr>
        </p:nvGraphicFramePr>
        <p:xfrm>
          <a:off x="446505" y="1081088"/>
          <a:ext cx="11042315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931">
                  <a:extLst>
                    <a:ext uri="{9D8B030D-6E8A-4147-A177-3AD203B41FA5}">
                      <a16:colId xmlns:a16="http://schemas.microsoft.com/office/drawing/2014/main" val="2444133559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2231275448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3214521758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2307233903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747662980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207182869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1637471186"/>
                    </a:ext>
                  </a:extLst>
                </a:gridCol>
                <a:gridCol w="1296912">
                  <a:extLst>
                    <a:ext uri="{9D8B030D-6E8A-4147-A177-3AD203B41FA5}">
                      <a16:colId xmlns:a16="http://schemas.microsoft.com/office/drawing/2014/main" val="41602304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sz="28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" sz="2800"/>
                        <a:t>CMOS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sz="2800"/>
                        <a:t>TTL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995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sz="28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4000B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74HC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74HCT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74LS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74AS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74ALS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857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IH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 (min)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3,5V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3,5V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52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IL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s-ES" sz="2800" b="1" err="1">
                          <a:solidFill>
                            <a:schemeClr val="bg1"/>
                          </a:solidFill>
                        </a:rPr>
                        <a:t>max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1,5V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0,8V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0,8V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0,8V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0,8V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0,8V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6850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OH 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(min)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4,95V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4,9V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4,9V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2,4V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2,5V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128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OL 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s-ES" sz="2800" b="1" err="1">
                          <a:solidFill>
                            <a:schemeClr val="bg1"/>
                          </a:solidFill>
                        </a:rPr>
                        <a:t>max</a:t>
                      </a:r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0,05V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/>
                        <a:t>0,4V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991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NM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097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>
                          <a:solidFill>
                            <a:schemeClr val="bg1"/>
                          </a:solidFill>
                        </a:rPr>
                        <a:t>NM</a:t>
                      </a:r>
                      <a:r>
                        <a:rPr lang="es-ES" sz="2800" b="1" baseline="-25000">
                          <a:solidFill>
                            <a:schemeClr val="bg1"/>
                          </a:solidFill>
                        </a:rPr>
                        <a:t>L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38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16340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464D1-D98A-C440-A5F2-C1CA59CA3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Ley de Moore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333C52-3E84-954E-9BDF-36BDB2964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Observación enunciada por Gordon Moore en 1965</a:t>
            </a:r>
          </a:p>
          <a:p>
            <a:r>
              <a:rPr lang="es-ES"/>
              <a:t>Desde 1975, el número de transistores en un circuito integrado se duplica cada dos años (la predicción inicial era anualmente)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514924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9E9D18-E8EA-4E49-B890-0F5C8D26F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3653" y="188663"/>
            <a:ext cx="2081463" cy="1325563"/>
          </a:xfrm>
        </p:spPr>
        <p:txBody>
          <a:bodyPr/>
          <a:lstStyle/>
          <a:p>
            <a:r>
              <a:rPr lang="es-ES"/>
              <a:t>Ley de Moore</a:t>
            </a:r>
          </a:p>
        </p:txBody>
      </p:sp>
      <p:pic>
        <p:nvPicPr>
          <p:cNvPr id="18436" name="Picture 4" descr="refer to caption">
            <a:extLst>
              <a:ext uri="{FF2B5EF4-FFF2-40B4-BE49-F238E27FC236}">
                <a16:creationId xmlns:a16="http://schemas.microsoft.com/office/drawing/2014/main" id="{18F1BDA7-48F3-4B4F-A3CF-71A58EF82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4986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771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86E600-0F05-E94C-AA37-44C94AA49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base B a partir del valor decimal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938083-ADBC-8A43-96BF-EE8857F26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556531" cy="4351338"/>
          </a:xfrm>
        </p:spPr>
        <p:txBody>
          <a:bodyPr/>
          <a:lstStyle/>
          <a:p>
            <a:r>
              <a:rPr lang="es-ES"/>
              <a:t>Se realiza la división entera del valor decimal entre la base del sistema de numeración.</a:t>
            </a:r>
          </a:p>
          <a:p>
            <a:r>
              <a:rPr lang="es-ES"/>
              <a:t>Se repite de forma sucesiva para los distintos resultados de la división.</a:t>
            </a:r>
          </a:p>
          <a:p>
            <a:r>
              <a:rPr lang="es-ES"/>
              <a:t>La representación en base B se obtiene de ordenar de forma inversa los sucesivos restos obtenidos en dichas divisiones.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410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base B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 err="1"/>
              <a:t>base</a:t>
            </a:r>
            <a:r>
              <a:rPr lang="es-ES" b="1" i="1" baseline="30000" err="1"/>
              <a:t>N</a:t>
            </a:r>
            <a:endParaRPr lang="es-ES" b="1" i="1" baseline="30000"/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[0 .. </a:t>
            </a:r>
            <a:r>
              <a:rPr lang="es-ES" b="1" i="1" err="1"/>
              <a:t>base</a:t>
            </a:r>
            <a:r>
              <a:rPr lang="es-ES" b="1" i="1" baseline="30000" err="1"/>
              <a:t>N</a:t>
            </a:r>
            <a:r>
              <a:rPr lang="es-ES" b="1" i="1" baseline="30000"/>
              <a:t>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decimal de 3 dígitos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Número decimal de 5 dígitos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1452042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DCCE-A474-FB47-B078-F4947E68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Sistema binario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3E233-0410-5644-91BA-5F9B2BC78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 de base 2.</a:t>
            </a:r>
          </a:p>
          <a:p>
            <a:r>
              <a:rPr lang="es-ES"/>
              <a:t>Los valores de los dígitos son 0,1</a:t>
            </a:r>
          </a:p>
          <a:p>
            <a:r>
              <a:rPr lang="es-ES"/>
              <a:t>Cada uno de los dígitos son llamados bits</a:t>
            </a:r>
          </a:p>
          <a:p>
            <a:r>
              <a:rPr lang="es-ES"/>
              <a:t>Un bit es la cantidad de información mínima representable</a:t>
            </a:r>
          </a:p>
          <a:p>
            <a:r>
              <a:rPr lang="es-ES"/>
              <a:t>También conocido como BNSS (Binario Natural Sin Signo)</a:t>
            </a:r>
          </a:p>
        </p:txBody>
      </p:sp>
    </p:spTree>
    <p:extLst>
      <p:ext uri="{BB962C8B-B14F-4D97-AF65-F5344CB8AC3E}">
        <p14:creationId xmlns:p14="http://schemas.microsoft.com/office/powerpoint/2010/main" val="1517374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del valor decimal a partir de la representación binaria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305404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1011 </a:t>
            </a:r>
            <a:r>
              <a:rPr lang="es-ES" sz="8000" b="1" baseline="-25000"/>
              <a:t>(2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D8ACAE7-2D20-BD47-8B7D-11806E68EB1B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N el número de dígitos del número</a:t>
            </a:r>
          </a:p>
        </p:txBody>
      </p:sp>
    </p:spTree>
    <p:extLst>
      <p:ext uri="{BB962C8B-B14F-4D97-AF65-F5344CB8AC3E}">
        <p14:creationId xmlns:p14="http://schemas.microsoft.com/office/powerpoint/2010/main" val="144333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BF439611-D4E6-7B4E-98BE-99BB2FD39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958041"/>
              </p:ext>
            </p:extLst>
          </p:nvPr>
        </p:nvGraphicFramePr>
        <p:xfrm>
          <a:off x="2168642" y="241399"/>
          <a:ext cx="8057135" cy="638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60117">
                  <a:extLst>
                    <a:ext uri="{9D8B030D-6E8A-4147-A177-3AD203B41FA5}">
                      <a16:colId xmlns:a16="http://schemas.microsoft.com/office/drawing/2014/main" val="167914984"/>
                    </a:ext>
                  </a:extLst>
                </a:gridCol>
                <a:gridCol w="4511104">
                  <a:extLst>
                    <a:ext uri="{9D8B030D-6E8A-4147-A177-3AD203B41FA5}">
                      <a16:colId xmlns:a16="http://schemas.microsoft.com/office/drawing/2014/main" val="2479235318"/>
                    </a:ext>
                  </a:extLst>
                </a:gridCol>
                <a:gridCol w="1085914">
                  <a:extLst>
                    <a:ext uri="{9D8B030D-6E8A-4147-A177-3AD203B41FA5}">
                      <a16:colId xmlns:a16="http://schemas.microsoft.com/office/drawing/2014/main" val="36059688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/>
                        <a:t>Visionado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Vídeo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Duración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3373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/>
                        <a:t>Sesión 1</a:t>
                      </a:r>
                      <a:endParaRPr lang="ca-ES"/>
                    </a:p>
                    <a:p>
                      <a:pPr lvl="0">
                        <a:buNone/>
                      </a:pPr>
                      <a:r>
                        <a:rPr lang="es-ES"/>
                        <a:t>107 min.</a:t>
                      </a:r>
                      <a:endParaRPr lang="ca-ES"/>
                    </a:p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1.1 Introducción sistemas digitales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21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5347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1.2 Sistema 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33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9882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1.3 Base 3, octal y hexadecimal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22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1831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1.4 Conversiones binario-octal-hexadecimal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31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6378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/>
                        <a:t>Sesión 2</a:t>
                      </a:r>
                      <a:endParaRPr lang="ca-ES"/>
                    </a:p>
                    <a:p>
                      <a:pPr lvl="0">
                        <a:buNone/>
                      </a:pPr>
                      <a:r>
                        <a:rPr lang="es-ES"/>
                        <a:t>113 min.</a:t>
                      </a:r>
                      <a:endParaRPr lang="ca-ES"/>
                    </a:p>
                  </a:txBody>
                  <a:tcPr>
                    <a:solidFill>
                      <a:srgbClr val="FDEC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1.5 Decimal codificado en binario (BCD)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12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9479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1.6 Representación en Signo-Magnitud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40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29446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1.7 Representación en 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61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86564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/>
                        <a:t>Sesión 3</a:t>
                      </a:r>
                      <a:endParaRPr lang="ca-ES"/>
                    </a:p>
                    <a:p>
                      <a:pPr lvl="0">
                        <a:buNone/>
                      </a:pPr>
                      <a:r>
                        <a:rPr lang="es-ES"/>
                        <a:t>105 min.</a:t>
                      </a:r>
                      <a:endParaRPr lang="ca-ES"/>
                    </a:p>
                    <a:p>
                      <a:endParaRPr lang="es-ES"/>
                    </a:p>
                    <a:p>
                      <a:endParaRPr lang="es-ES"/>
                    </a:p>
                  </a:txBody>
                  <a:tcPr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1.8 Representación en punto fijo con BNSS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45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6759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1.9 Representación en punto fijo con SM y 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25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7635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1.10 Suma y resta de números binarios (BNSS)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35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869513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r>
                        <a:rPr lang="es-ES"/>
                        <a:t>Sesión 4</a:t>
                      </a:r>
                    </a:p>
                    <a:p>
                      <a:pPr lvl="0">
                        <a:buNone/>
                      </a:pPr>
                      <a:r>
                        <a:rPr lang="es-ES"/>
                        <a:t>84 min.</a:t>
                      </a:r>
                      <a:endParaRPr lang="ca-ES"/>
                    </a:p>
                    <a:p>
                      <a:endParaRPr lang="es-ES"/>
                    </a:p>
                    <a:p>
                      <a:endParaRPr lang="es-ES"/>
                    </a:p>
                    <a:p>
                      <a:endParaRPr lang="es-ES"/>
                    </a:p>
                    <a:p>
                      <a:endParaRPr lang="es-ES"/>
                    </a:p>
                    <a:p>
                      <a:endParaRPr lang="es-ES"/>
                    </a:p>
                  </a:txBody>
                  <a:tcPr>
                    <a:solidFill>
                      <a:srgbClr val="FDEC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1.11 Suma y resta de números binarios (SM)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20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57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1.12 Suma y resta de números binarios (C2)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20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85749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1.13 Puertas lógicas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23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688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1.14 Niveles lógicos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/>
                        <a:t>21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9968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6647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594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989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binario (base 2)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8809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327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2747352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binario (base 2)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3615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53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485772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binario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2</a:t>
            </a:r>
            <a:r>
              <a:rPr lang="es-ES" b="1" i="1" baseline="30000"/>
              <a:t>N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[0 .. </a:t>
            </a:r>
            <a:r>
              <a:rPr lang="es-ES" b="1" i="1"/>
              <a:t>2</a:t>
            </a:r>
            <a:r>
              <a:rPr lang="es-ES" b="1" i="1" baseline="30000"/>
              <a:t>N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binario de 2 dígitos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Número binario de 6 dígitos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851480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D17A9-41E7-5541-B061-CD0157347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/>
              <a:t>Potencias de 2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7B2EFBAC-C9E8-464D-9918-D90FA57DFC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721400"/>
              </p:ext>
            </p:extLst>
          </p:nvPr>
        </p:nvGraphicFramePr>
        <p:xfrm>
          <a:off x="406879" y="1188720"/>
          <a:ext cx="188023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843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981393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4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78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71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17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66341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8827C77C-0F55-8043-8DF2-264AC274D6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612085"/>
              </p:ext>
            </p:extLst>
          </p:nvPr>
        </p:nvGraphicFramePr>
        <p:xfrm>
          <a:off x="2678179" y="1188720"/>
          <a:ext cx="249777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830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1444943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512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1024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2048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78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4096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71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8192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16384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17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32768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66341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43745BFD-C87A-3E42-82F8-6CDC6A82CA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337810"/>
              </p:ext>
            </p:extLst>
          </p:nvPr>
        </p:nvGraphicFramePr>
        <p:xfrm>
          <a:off x="5567016" y="1188720"/>
          <a:ext cx="571633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830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4663505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3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1024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1.048.576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36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s-ES" sz="3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600" b="1"/>
                        <a:t>1.073.741.824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124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D17A9-41E7-5541-B061-CD0157347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946921" cy="1325563"/>
          </a:xfrm>
        </p:spPr>
        <p:txBody>
          <a:bodyPr/>
          <a:lstStyle/>
          <a:p>
            <a:r>
              <a:rPr lang="es-ES"/>
              <a:t>Estimación del valor de grandes potencias de 2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7B2EFBAC-C9E8-464D-9918-D90FA57DFC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993256"/>
              </p:ext>
            </p:extLst>
          </p:nvPr>
        </p:nvGraphicFramePr>
        <p:xfrm>
          <a:off x="296174" y="1016192"/>
          <a:ext cx="188023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843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981393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4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78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71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17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66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0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512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748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1024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99990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43745BFD-C87A-3E42-82F8-6CDC6A82CA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313304"/>
              </p:ext>
            </p:extLst>
          </p:nvPr>
        </p:nvGraphicFramePr>
        <p:xfrm>
          <a:off x="2392495" y="1016192"/>
          <a:ext cx="792469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830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6871867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2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1024 </a:t>
                      </a:r>
                      <a:r>
                        <a:rPr lang="es-ES" sz="24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 (mil)</a:t>
                      </a:r>
                      <a:endParaRPr lang="es-ES" sz="24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1.048.576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4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1.000.000 (millón)</a:t>
                      </a:r>
                      <a:endParaRPr lang="es-ES" sz="2400" b="1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24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/>
                        <a:t>1.073.741.824</a:t>
                      </a:r>
                      <a:r>
                        <a:rPr lang="es-ES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24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1.000.000.000 (mil millones)</a:t>
                      </a:r>
                      <a:endParaRPr lang="es-ES" sz="2400" b="1"/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</a:tbl>
          </a:graphicData>
        </a:graphic>
      </p:graphicFrame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CD20D9B5-A53F-4D47-8026-28AF07674E7F}"/>
              </a:ext>
            </a:extLst>
          </p:cNvPr>
          <p:cNvSpPr txBox="1">
            <a:spLocks/>
          </p:cNvSpPr>
          <p:nvPr/>
        </p:nvSpPr>
        <p:spPr>
          <a:xfrm>
            <a:off x="2392495" y="2730573"/>
            <a:ext cx="3576984" cy="698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/>
              <a:t>2</a:t>
            </a:r>
            <a:r>
              <a:rPr lang="es-ES" sz="4000" b="1" baseline="30000"/>
              <a:t>n+m</a:t>
            </a:r>
            <a:r>
              <a:rPr lang="es-ES" sz="4000" b="1"/>
              <a:t>  = 2</a:t>
            </a:r>
            <a:r>
              <a:rPr lang="es-ES" sz="4000" b="1" baseline="30000"/>
              <a:t>n</a:t>
            </a:r>
            <a:r>
              <a:rPr lang="es-ES" sz="4000" b="1"/>
              <a:t> x 2</a:t>
            </a:r>
            <a:r>
              <a:rPr lang="es-ES" sz="4000" b="1" baseline="30000"/>
              <a:t>m</a:t>
            </a:r>
            <a:endParaRPr lang="es-ES" sz="4000" b="1"/>
          </a:p>
        </p:txBody>
      </p:sp>
    </p:spTree>
    <p:extLst>
      <p:ext uri="{BB962C8B-B14F-4D97-AF65-F5344CB8AC3E}">
        <p14:creationId xmlns:p14="http://schemas.microsoft.com/office/powerpoint/2010/main" val="517357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B15F9-6F0B-D646-B9D1-6B44286EA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7460" cy="1325563"/>
          </a:xfrm>
        </p:spPr>
        <p:txBody>
          <a:bodyPr/>
          <a:lstStyle/>
          <a:p>
            <a:r>
              <a:rPr lang="es-ES"/>
              <a:t>Estimación del valor de grandes potencias de 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177E6F-6980-8641-86EA-4C4D768FE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60557" cy="4351338"/>
          </a:xfrm>
        </p:spPr>
        <p:txBody>
          <a:bodyPr/>
          <a:lstStyle/>
          <a:p>
            <a:r>
              <a:rPr lang="es-ES"/>
              <a:t>¿Cuántos valores distintos </a:t>
            </a:r>
            <a:r>
              <a:rPr lang="es-ES" i="1"/>
              <a:t>(aproximadamente)</a:t>
            </a:r>
            <a:r>
              <a:rPr lang="es-ES"/>
              <a:t> se pueden representar con…</a:t>
            </a:r>
          </a:p>
          <a:p>
            <a:r>
              <a:rPr lang="es-ES"/>
              <a:t>17 bits?</a:t>
            </a:r>
          </a:p>
          <a:p>
            <a:endParaRPr lang="es-ES"/>
          </a:p>
          <a:p>
            <a:r>
              <a:rPr lang="es-ES"/>
              <a:t>22 bits?</a:t>
            </a:r>
          </a:p>
          <a:p>
            <a:endParaRPr lang="es-ES"/>
          </a:p>
          <a:p>
            <a:r>
              <a:rPr lang="es-ES"/>
              <a:t>39 bits?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881A20F0-0F5C-7D45-8509-14B955215F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083125"/>
              </p:ext>
            </p:extLst>
          </p:nvPr>
        </p:nvGraphicFramePr>
        <p:xfrm>
          <a:off x="6892161" y="2660573"/>
          <a:ext cx="188023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843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981393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4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78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71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174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66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0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512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748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1024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99990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D7B583E-6B97-6D42-A2F3-FDB4CEA39A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328915"/>
              </p:ext>
            </p:extLst>
          </p:nvPr>
        </p:nvGraphicFramePr>
        <p:xfrm>
          <a:off x="6564357" y="1404021"/>
          <a:ext cx="549537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830">
                  <a:extLst>
                    <a:ext uri="{9D8B030D-6E8A-4147-A177-3AD203B41FA5}">
                      <a16:colId xmlns:a16="http://schemas.microsoft.com/office/drawing/2014/main" val="1732671101"/>
                    </a:ext>
                  </a:extLst>
                </a:gridCol>
                <a:gridCol w="4442541">
                  <a:extLst>
                    <a:ext uri="{9D8B030D-6E8A-4147-A177-3AD203B41FA5}">
                      <a16:colId xmlns:a16="http://schemas.microsoft.com/office/drawing/2014/main" val="2847659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E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1024 </a:t>
                      </a:r>
                      <a:r>
                        <a:rPr lang="es-ES" sz="18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 (mil)</a:t>
                      </a:r>
                      <a:endParaRPr lang="es-ES" sz="18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1.048.576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1.000.000 (millón)</a:t>
                      </a:r>
                      <a:endParaRPr lang="es-ES" sz="1800" b="1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9313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ES" sz="1800" b="1" kern="1200" baseline="300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>
                    <a:solidFill>
                      <a:srgbClr val="EA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/>
                        <a:t>1.073.741.824</a:t>
                      </a:r>
                      <a:r>
                        <a:rPr lang="es-ES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≈ 1.000.000.000 (mil millones)</a:t>
                      </a:r>
                      <a:endParaRPr lang="es-ES" sz="1800" b="1"/>
                    </a:p>
                  </a:txBody>
                  <a:tcPr>
                    <a:solidFill>
                      <a:srgbClr val="EA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9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952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5AE48E-41A6-BE4D-9015-3B56DCEE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Bits, </a:t>
            </a:r>
            <a:r>
              <a:rPr lang="es-ES" err="1"/>
              <a:t>nibbles</a:t>
            </a:r>
            <a:r>
              <a:rPr lang="es-ES"/>
              <a:t> y bytes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9174DC6-3BF4-0A41-8DAB-BD92B7529A11}"/>
              </a:ext>
            </a:extLst>
          </p:cNvPr>
          <p:cNvSpPr txBox="1"/>
          <p:nvPr/>
        </p:nvSpPr>
        <p:spPr>
          <a:xfrm>
            <a:off x="1279617" y="2318230"/>
            <a:ext cx="92865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1110010010110011 </a:t>
            </a:r>
            <a:r>
              <a:rPr lang="es-ES" sz="8000" b="1" baseline="-25000"/>
              <a:t>(2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14217254-9247-474A-997D-2F43063779ED}"/>
              </a:ext>
            </a:extLst>
          </p:cNvPr>
          <p:cNvSpPr/>
          <p:nvPr/>
        </p:nvSpPr>
        <p:spPr>
          <a:xfrm rot="5400000">
            <a:off x="8385908" y="1424220"/>
            <a:ext cx="372486" cy="2160506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42B4B50-582C-3946-BA70-28FAA76C897D}"/>
              </a:ext>
            </a:extLst>
          </p:cNvPr>
          <p:cNvSpPr txBox="1"/>
          <p:nvPr/>
        </p:nvSpPr>
        <p:spPr>
          <a:xfrm>
            <a:off x="7810564" y="1658417"/>
            <a:ext cx="1523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err="1">
                <a:solidFill>
                  <a:srgbClr val="0070C0"/>
                </a:solidFill>
              </a:rPr>
              <a:t>nibble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18" name="Abrir llave 17">
            <a:extLst>
              <a:ext uri="{FF2B5EF4-FFF2-40B4-BE49-F238E27FC236}">
                <a16:creationId xmlns:a16="http://schemas.microsoft.com/office/drawing/2014/main" id="{0A32FE61-A234-0E45-80C4-AA2ABACBCA0D}"/>
              </a:ext>
            </a:extLst>
          </p:cNvPr>
          <p:cNvSpPr/>
          <p:nvPr/>
        </p:nvSpPr>
        <p:spPr>
          <a:xfrm rot="5400000">
            <a:off x="1438193" y="2021484"/>
            <a:ext cx="372486" cy="689637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D24CCF8-5BEF-EC4C-A6BA-2EA1E98B2772}"/>
              </a:ext>
            </a:extLst>
          </p:cNvPr>
          <p:cNvSpPr txBox="1"/>
          <p:nvPr/>
        </p:nvSpPr>
        <p:spPr>
          <a:xfrm>
            <a:off x="1279617" y="1518308"/>
            <a:ext cx="2483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bit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20" name="Abrir llave 19">
            <a:extLst>
              <a:ext uri="{FF2B5EF4-FFF2-40B4-BE49-F238E27FC236}">
                <a16:creationId xmlns:a16="http://schemas.microsoft.com/office/drawing/2014/main" id="{ED9EB7D6-4BBD-1C43-BF1C-D9AD1E4DD713}"/>
              </a:ext>
            </a:extLst>
          </p:cNvPr>
          <p:cNvSpPr/>
          <p:nvPr/>
        </p:nvSpPr>
        <p:spPr>
          <a:xfrm rot="16200000">
            <a:off x="7398182" y="1566307"/>
            <a:ext cx="372487" cy="4135955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7E4E317-FCDB-9841-9E51-11478858DE13}"/>
              </a:ext>
            </a:extLst>
          </p:cNvPr>
          <p:cNvSpPr txBox="1"/>
          <p:nvPr/>
        </p:nvSpPr>
        <p:spPr>
          <a:xfrm>
            <a:off x="7017667" y="3820526"/>
            <a:ext cx="1133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byte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516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5AE48E-41A6-BE4D-9015-3B56DCEE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Bits, </a:t>
            </a:r>
            <a:r>
              <a:rPr lang="es-ES" err="1"/>
              <a:t>nibbles</a:t>
            </a:r>
            <a:r>
              <a:rPr lang="es-ES"/>
              <a:t> y bytes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9174DC6-3BF4-0A41-8DAB-BD92B7529A11}"/>
              </a:ext>
            </a:extLst>
          </p:cNvPr>
          <p:cNvSpPr txBox="1"/>
          <p:nvPr/>
        </p:nvSpPr>
        <p:spPr>
          <a:xfrm>
            <a:off x="1279617" y="2318230"/>
            <a:ext cx="92865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1110010010110011 </a:t>
            </a:r>
            <a:r>
              <a:rPr lang="es-ES" sz="8000" b="1" baseline="-25000"/>
              <a:t>(2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7E4E317-FCDB-9841-9E51-11478858DE13}"/>
              </a:ext>
            </a:extLst>
          </p:cNvPr>
          <p:cNvSpPr txBox="1"/>
          <p:nvPr/>
        </p:nvSpPr>
        <p:spPr>
          <a:xfrm>
            <a:off x="109451" y="4786684"/>
            <a:ext cx="3719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más significativo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E93D6F-5CD4-8643-BEA6-DD43A0EB37C8}"/>
              </a:ext>
            </a:extLst>
          </p:cNvPr>
          <p:cNvSpPr txBox="1"/>
          <p:nvPr/>
        </p:nvSpPr>
        <p:spPr>
          <a:xfrm>
            <a:off x="7634192" y="1336745"/>
            <a:ext cx="4275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menos significativo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FA270B6-4321-8D4C-8052-354B42DF133F}"/>
              </a:ext>
            </a:extLst>
          </p:cNvPr>
          <p:cNvCxnSpPr>
            <a:cxnSpLocks/>
          </p:cNvCxnSpPr>
          <p:nvPr/>
        </p:nvCxnSpPr>
        <p:spPr>
          <a:xfrm flipV="1">
            <a:off x="9489057" y="1981472"/>
            <a:ext cx="502490" cy="680836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64DD25DA-B7A6-C043-B9F9-C1F2BF8FBBBC}"/>
              </a:ext>
            </a:extLst>
          </p:cNvPr>
          <p:cNvCxnSpPr>
            <a:cxnSpLocks/>
          </p:cNvCxnSpPr>
          <p:nvPr/>
        </p:nvCxnSpPr>
        <p:spPr>
          <a:xfrm flipH="1">
            <a:off x="983411" y="3429000"/>
            <a:ext cx="569344" cy="1539815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179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(1.3)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Representación en base 3</a:t>
            </a:r>
          </a:p>
          <a:p>
            <a:r>
              <a:rPr lang="es-ES"/>
              <a:t>Representación en octal</a:t>
            </a:r>
          </a:p>
          <a:p>
            <a:r>
              <a:rPr lang="es-ES"/>
              <a:t>Representación en hexadecimal</a:t>
            </a:r>
          </a:p>
        </p:txBody>
      </p:sp>
    </p:spTree>
    <p:extLst>
      <p:ext uri="{BB962C8B-B14F-4D97-AF65-F5344CB8AC3E}">
        <p14:creationId xmlns:p14="http://schemas.microsoft.com/office/powerpoint/2010/main" val="567723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DCCE-A474-FB47-B078-F4947E68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Base 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3E233-0410-5644-91BA-5F9B2BC78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 de base 3</a:t>
            </a:r>
          </a:p>
          <a:p>
            <a:r>
              <a:rPr lang="es-ES"/>
              <a:t>Los valores de los dígitos son 0,1,2</a:t>
            </a:r>
          </a:p>
        </p:txBody>
      </p:sp>
    </p:spTree>
    <p:extLst>
      <p:ext uri="{BB962C8B-B14F-4D97-AF65-F5344CB8AC3E}">
        <p14:creationId xmlns:p14="http://schemas.microsoft.com/office/powerpoint/2010/main" val="1320145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Introducción sistemas digitales</a:t>
            </a:r>
          </a:p>
        </p:txBody>
      </p:sp>
    </p:spTree>
    <p:extLst>
      <p:ext uri="{BB962C8B-B14F-4D97-AF65-F5344CB8AC3E}">
        <p14:creationId xmlns:p14="http://schemas.microsoft.com/office/powerpoint/2010/main" val="1294230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del valor decimal a partir de la representación en base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305404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2012 </a:t>
            </a:r>
            <a:r>
              <a:rPr lang="es-ES" sz="8000" b="1" baseline="-25000"/>
              <a:t>(3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D8ACAE7-2D20-BD47-8B7D-11806E68EB1B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N el número de dígitos del número</a:t>
            </a:r>
          </a:p>
        </p:txBody>
      </p:sp>
    </p:spTree>
    <p:extLst>
      <p:ext uri="{BB962C8B-B14F-4D97-AF65-F5344CB8AC3E}">
        <p14:creationId xmlns:p14="http://schemas.microsoft.com/office/powerpoint/2010/main" val="2474619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base 3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8809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327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745101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base 3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3615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53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2287027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base 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3</a:t>
            </a:r>
            <a:r>
              <a:rPr lang="es-ES" b="1" i="1" baseline="30000"/>
              <a:t>N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[0 .. </a:t>
            </a:r>
            <a:r>
              <a:rPr lang="es-ES" b="1" i="1"/>
              <a:t>3</a:t>
            </a:r>
            <a:r>
              <a:rPr lang="es-ES" b="1" i="1" baseline="30000"/>
              <a:t>N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base 3 de 2 dígitos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Número base 3 de 6 dígitos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9626103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DCCE-A474-FB47-B078-F4947E68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Octal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3E233-0410-5644-91BA-5F9B2BC78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 de base 8</a:t>
            </a:r>
          </a:p>
          <a:p>
            <a:r>
              <a:rPr lang="es-ES"/>
              <a:t>Los valores de los dígitos son 0,1,2,3,4,5,6,7</a:t>
            </a:r>
          </a:p>
        </p:txBody>
      </p:sp>
    </p:spTree>
    <p:extLst>
      <p:ext uri="{BB962C8B-B14F-4D97-AF65-F5344CB8AC3E}">
        <p14:creationId xmlns:p14="http://schemas.microsoft.com/office/powerpoint/2010/main" val="5001959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del valor decimal a partir de la representación octal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305404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3067 </a:t>
            </a:r>
            <a:r>
              <a:rPr lang="es-ES" sz="8000" b="1" baseline="-25000"/>
              <a:t>(8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D8ACAE7-2D20-BD47-8B7D-11806E68EB1B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N el número de dígitos del número</a:t>
            </a:r>
          </a:p>
        </p:txBody>
      </p:sp>
    </p:spTree>
    <p:extLst>
      <p:ext uri="{BB962C8B-B14F-4D97-AF65-F5344CB8AC3E}">
        <p14:creationId xmlns:p14="http://schemas.microsoft.com/office/powerpoint/2010/main" val="32671723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octal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8809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327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2795115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octal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3615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53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11487897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octal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8</a:t>
            </a:r>
            <a:r>
              <a:rPr lang="es-ES" b="1" i="1" baseline="30000"/>
              <a:t>N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[0 .. </a:t>
            </a:r>
            <a:r>
              <a:rPr lang="es-ES" b="1" i="1"/>
              <a:t>8</a:t>
            </a:r>
            <a:r>
              <a:rPr lang="es-ES" b="1" i="1" baseline="30000"/>
              <a:t>N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octal de 2 dígitos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Número octal de 6 dígitos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10760994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BDCCE-A474-FB47-B078-F4947E68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Hexadecimal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3E233-0410-5644-91BA-5F9B2BC78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Sistema de base 16</a:t>
            </a:r>
          </a:p>
          <a:p>
            <a:r>
              <a:rPr lang="es-ES"/>
              <a:t>Los valores de los dígitos son 0,1,2,3,4,5,6,7,8,9,A</a:t>
            </a:r>
            <a:r>
              <a:rPr lang="es-ES" i="1">
                <a:solidFill>
                  <a:srgbClr val="FFC000"/>
                </a:solidFill>
              </a:rPr>
              <a:t>(10)</a:t>
            </a:r>
            <a:r>
              <a:rPr lang="es-ES"/>
              <a:t>,B</a:t>
            </a:r>
            <a:r>
              <a:rPr lang="es-ES" i="1">
                <a:solidFill>
                  <a:srgbClr val="FFC000"/>
                </a:solidFill>
              </a:rPr>
              <a:t>(11)</a:t>
            </a:r>
            <a:r>
              <a:rPr lang="es-ES"/>
              <a:t>,C</a:t>
            </a:r>
            <a:r>
              <a:rPr lang="es-ES" i="1">
                <a:solidFill>
                  <a:srgbClr val="FFC000"/>
                </a:solidFill>
              </a:rPr>
              <a:t>(12)</a:t>
            </a:r>
            <a:r>
              <a:rPr lang="es-ES"/>
              <a:t>,D</a:t>
            </a:r>
            <a:r>
              <a:rPr lang="es-ES" i="1">
                <a:solidFill>
                  <a:srgbClr val="FFC000"/>
                </a:solidFill>
              </a:rPr>
              <a:t>(13)</a:t>
            </a:r>
            <a:r>
              <a:rPr lang="es-ES"/>
              <a:t>,E</a:t>
            </a:r>
            <a:r>
              <a:rPr lang="es-ES" i="1">
                <a:solidFill>
                  <a:srgbClr val="FFC000"/>
                </a:solidFill>
              </a:rPr>
              <a:t>(14)</a:t>
            </a:r>
            <a:r>
              <a:rPr lang="es-ES"/>
              <a:t>,F</a:t>
            </a:r>
            <a:r>
              <a:rPr lang="es-ES" i="1">
                <a:solidFill>
                  <a:srgbClr val="FFC000"/>
                </a:solidFill>
              </a:rPr>
              <a:t>(15)</a:t>
            </a:r>
          </a:p>
          <a:p>
            <a:endParaRPr lang="es-ES"/>
          </a:p>
          <a:p>
            <a:r>
              <a:rPr lang="es-ES"/>
              <a:t>Pueden venir indicados por el subíndice habitual o empezando por </a:t>
            </a:r>
            <a:r>
              <a:rPr lang="es-ES" b="1" i="1"/>
              <a:t>0x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672D410-A9A1-8142-A13E-6ABDF384A61B}"/>
              </a:ext>
            </a:extLst>
          </p:cNvPr>
          <p:cNvSpPr txBox="1"/>
          <p:nvPr/>
        </p:nvSpPr>
        <p:spPr>
          <a:xfrm>
            <a:off x="4500044" y="4478369"/>
            <a:ext cx="2160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800" b="1"/>
              <a:t>10EA </a:t>
            </a:r>
            <a:r>
              <a:rPr lang="es-ES" sz="4800" b="1" baseline="-25000"/>
              <a:t>(16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38FD3B9-0A46-464C-A3CF-AD3DEAE27EBA}"/>
              </a:ext>
            </a:extLst>
          </p:cNvPr>
          <p:cNvSpPr txBox="1"/>
          <p:nvPr/>
        </p:nvSpPr>
        <p:spPr>
          <a:xfrm>
            <a:off x="7585425" y="4478369"/>
            <a:ext cx="2070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800" b="1"/>
              <a:t>0x10EA</a:t>
            </a:r>
            <a:endParaRPr lang="es-ES" sz="4800" b="1" baseline="-25000"/>
          </a:p>
        </p:txBody>
      </p:sp>
    </p:spTree>
    <p:extLst>
      <p:ext uri="{BB962C8B-B14F-4D97-AF65-F5344CB8AC3E}">
        <p14:creationId xmlns:p14="http://schemas.microsoft.com/office/powerpoint/2010/main" val="1715499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852B74-BBF3-4D48-B52F-0EED37BD3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802276" cy="5256371"/>
          </a:xfrm>
        </p:spPr>
        <p:txBody>
          <a:bodyPr>
            <a:normAutofit/>
          </a:bodyPr>
          <a:lstStyle/>
          <a:p>
            <a:pPr algn="ctr"/>
            <a:r>
              <a:rPr lang="es-ES" sz="4800" b="1">
                <a:solidFill>
                  <a:srgbClr val="0070C0"/>
                </a:solidFill>
              </a:rPr>
              <a:t>Contenidos</a:t>
            </a:r>
            <a:br>
              <a:rPr lang="es-ES" sz="4800" b="1">
                <a:solidFill>
                  <a:srgbClr val="0070C0"/>
                </a:solidFill>
              </a:rPr>
            </a:br>
            <a:r>
              <a:rPr lang="es-ES" sz="4800" b="1">
                <a:solidFill>
                  <a:srgbClr val="0070C0"/>
                </a:solidFill>
              </a:rPr>
              <a:t>Tema 1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1E0DEA96-7C3E-47CA-8696-D3FE04AF1A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621341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00248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del valor decimal a partir de la representación hexadecimal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𝟏𝟔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0787597-3F43-B74D-BC12-B88ED7F2B1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8562"/>
                <a:ext cx="5257800" cy="16004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347114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3         2       1        0</a:t>
            </a:r>
          </a:p>
          <a:p>
            <a:r>
              <a:rPr lang="es-ES" sz="8000" b="1"/>
              <a:t>10EA </a:t>
            </a:r>
            <a:r>
              <a:rPr lang="es-ES" sz="8000" b="1" baseline="-25000"/>
              <a:t>(16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D8ACAE7-2D20-BD47-8B7D-11806E68EB1B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N el número de dígitos del número</a:t>
            </a:r>
          </a:p>
        </p:txBody>
      </p:sp>
    </p:spTree>
    <p:extLst>
      <p:ext uri="{BB962C8B-B14F-4D97-AF65-F5344CB8AC3E}">
        <p14:creationId xmlns:p14="http://schemas.microsoft.com/office/powerpoint/2010/main" val="2362960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hexadecimal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8809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327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19086270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20D88-937B-D840-B13B-48875957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la representación en hexadecimal a partir del valor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B9BD65-5944-1A42-A4AE-977A423482ED}"/>
              </a:ext>
            </a:extLst>
          </p:cNvPr>
          <p:cNvSpPr txBox="1"/>
          <p:nvPr/>
        </p:nvSpPr>
        <p:spPr>
          <a:xfrm>
            <a:off x="7467531" y="1690688"/>
            <a:ext cx="23615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53 </a:t>
            </a:r>
            <a:r>
              <a:rPr lang="es-ES" sz="8000" b="1" baseline="-25000"/>
              <a:t>(10</a:t>
            </a:r>
          </a:p>
        </p:txBody>
      </p:sp>
    </p:spTree>
    <p:extLst>
      <p:ext uri="{BB962C8B-B14F-4D97-AF65-F5344CB8AC3E}">
        <p14:creationId xmlns:p14="http://schemas.microsoft.com/office/powerpoint/2010/main" val="25962583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hexadecimal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16</a:t>
            </a:r>
            <a:r>
              <a:rPr lang="es-ES" b="1" i="1" baseline="30000"/>
              <a:t>N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[0 .. </a:t>
            </a:r>
            <a:r>
              <a:rPr lang="es-ES" b="1" i="1"/>
              <a:t>16</a:t>
            </a:r>
            <a:r>
              <a:rPr lang="es-ES" b="1" i="1" baseline="30000"/>
              <a:t>N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hexadecimal de 2 dígitos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Número hexadecimal de 6 dígitos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16165845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(1.4)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Conversiones binario-octal-hexadecimal</a:t>
            </a:r>
          </a:p>
        </p:txBody>
      </p:sp>
    </p:spTree>
    <p:extLst>
      <p:ext uri="{BB962C8B-B14F-4D97-AF65-F5344CB8AC3E}">
        <p14:creationId xmlns:p14="http://schemas.microsoft.com/office/powerpoint/2010/main" val="16251882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DA416-D8E4-0444-9DED-DB252BE63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88" y="215245"/>
            <a:ext cx="5583311" cy="1325563"/>
          </a:xfrm>
        </p:spPr>
        <p:txBody>
          <a:bodyPr>
            <a:normAutofit/>
          </a:bodyPr>
          <a:lstStyle/>
          <a:p>
            <a:r>
              <a:rPr lang="es-ES"/>
              <a:t>Conversiones binario-octal-hexadecimal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DDBB9DB-0839-904A-AD95-697EFD9971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350138"/>
              </p:ext>
            </p:extLst>
          </p:nvPr>
        </p:nvGraphicFramePr>
        <p:xfrm>
          <a:off x="476177" y="2217900"/>
          <a:ext cx="502240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093">
                  <a:extLst>
                    <a:ext uri="{9D8B030D-6E8A-4147-A177-3AD203B41FA5}">
                      <a16:colId xmlns:a16="http://schemas.microsoft.com/office/drawing/2014/main" val="1977177398"/>
                    </a:ext>
                  </a:extLst>
                </a:gridCol>
                <a:gridCol w="2252980">
                  <a:extLst>
                    <a:ext uri="{9D8B030D-6E8A-4147-A177-3AD203B41FA5}">
                      <a16:colId xmlns:a16="http://schemas.microsoft.com/office/drawing/2014/main" val="1702478518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2862606295"/>
                    </a:ext>
                  </a:extLst>
                </a:gridCol>
                <a:gridCol w="881253">
                  <a:extLst>
                    <a:ext uri="{9D8B030D-6E8A-4147-A177-3AD203B41FA5}">
                      <a16:colId xmlns:a16="http://schemas.microsoft.com/office/drawing/2014/main" val="23824418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 err="1"/>
                        <a:t>Dec</a:t>
                      </a:r>
                      <a:r>
                        <a:rPr lang="es-ES" sz="24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Octal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 err="1"/>
                        <a:t>Hex</a:t>
                      </a:r>
                      <a:r>
                        <a:rPr lang="es-ES" sz="24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443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110101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68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101000111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20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025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1591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11000110111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3067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637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636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4330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1000011101010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10352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796800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687D5E5A-ADE9-5D40-A3B8-B11D12B96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5560992"/>
              </p:ext>
            </p:extLst>
          </p:nvPr>
        </p:nvGraphicFramePr>
        <p:xfrm>
          <a:off x="9322635" y="68100"/>
          <a:ext cx="2393188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805">
                  <a:extLst>
                    <a:ext uri="{9D8B030D-6E8A-4147-A177-3AD203B41FA5}">
                      <a16:colId xmlns:a16="http://schemas.microsoft.com/office/drawing/2014/main" val="1977177398"/>
                    </a:ext>
                  </a:extLst>
                </a:gridCol>
                <a:gridCol w="1114422">
                  <a:extLst>
                    <a:ext uri="{9D8B030D-6E8A-4147-A177-3AD203B41FA5}">
                      <a16:colId xmlns:a16="http://schemas.microsoft.com/office/drawing/2014/main" val="1702478518"/>
                    </a:ext>
                  </a:extLst>
                </a:gridCol>
                <a:gridCol w="679961">
                  <a:extLst>
                    <a:ext uri="{9D8B030D-6E8A-4147-A177-3AD203B41FA5}">
                      <a16:colId xmlns:a16="http://schemas.microsoft.com/office/drawing/2014/main" val="2382441878"/>
                    </a:ext>
                  </a:extLst>
                </a:gridCol>
              </a:tblGrid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 err="1"/>
                        <a:t>Dec</a:t>
                      </a:r>
                      <a:r>
                        <a:rPr lang="es-ES" sz="16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err="1"/>
                        <a:t>Hex</a:t>
                      </a:r>
                      <a:r>
                        <a:rPr lang="es-ES" sz="16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443208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68578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20387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025634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636055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796800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98831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373703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237282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489542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84184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658733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373937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23197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450319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958958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407570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16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0001 0000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09609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17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0001 0001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11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347354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18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…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/>
                        <a:t>…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139352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02D2FE4F-DBB6-3649-999B-B1D538F428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2973952"/>
              </p:ext>
            </p:extLst>
          </p:nvPr>
        </p:nvGraphicFramePr>
        <p:xfrm>
          <a:off x="6096000" y="90606"/>
          <a:ext cx="2801303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093">
                  <a:extLst>
                    <a:ext uri="{9D8B030D-6E8A-4147-A177-3AD203B41FA5}">
                      <a16:colId xmlns:a16="http://schemas.microsoft.com/office/drawing/2014/main" val="1977177398"/>
                    </a:ext>
                  </a:extLst>
                </a:gridCol>
                <a:gridCol w="1096142">
                  <a:extLst>
                    <a:ext uri="{9D8B030D-6E8A-4147-A177-3AD203B41FA5}">
                      <a16:colId xmlns:a16="http://schemas.microsoft.com/office/drawing/2014/main" val="1702478518"/>
                    </a:ext>
                  </a:extLst>
                </a:gridCol>
                <a:gridCol w="838068">
                  <a:extLst>
                    <a:ext uri="{9D8B030D-6E8A-4147-A177-3AD203B41FA5}">
                      <a16:colId xmlns:a16="http://schemas.microsoft.com/office/drawing/2014/main" val="2862606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 err="1"/>
                        <a:t>Dec</a:t>
                      </a:r>
                      <a:r>
                        <a:rPr lang="es-ES" sz="18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Octal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443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68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20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025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636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79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98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373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23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001 000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489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9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001 001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11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68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10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…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800"/>
                        <a:t>…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65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0961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2D271-03DF-F840-804A-04391E49D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Octal y hexadecimal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438726-FAE0-6C4A-BBED-BFB2C115F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Anotación abreviada para binario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915AD742-8C73-4D42-9992-3DCDE2F9BF57}"/>
              </a:ext>
            </a:extLst>
          </p:cNvPr>
          <p:cNvSpPr/>
          <p:nvPr/>
        </p:nvSpPr>
        <p:spPr>
          <a:xfrm>
            <a:off x="4724885" y="4039081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/>
              <a:t>Octal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03F7172-10B1-5B4F-A6F3-9A8EA5AF836E}"/>
              </a:ext>
            </a:extLst>
          </p:cNvPr>
          <p:cNvSpPr/>
          <p:nvPr/>
        </p:nvSpPr>
        <p:spPr>
          <a:xfrm>
            <a:off x="2943003" y="5384409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/>
              <a:t>Binario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238D4906-87C0-8242-9352-A8355D088B9E}"/>
              </a:ext>
            </a:extLst>
          </p:cNvPr>
          <p:cNvSpPr/>
          <p:nvPr/>
        </p:nvSpPr>
        <p:spPr>
          <a:xfrm>
            <a:off x="2961965" y="2599081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/>
              <a:t>Decimal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5E2F754-1068-B042-9DE7-6A4904F19816}"/>
              </a:ext>
            </a:extLst>
          </p:cNvPr>
          <p:cNvSpPr/>
          <p:nvPr/>
        </p:nvSpPr>
        <p:spPr>
          <a:xfrm>
            <a:off x="1180083" y="3983009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err="1"/>
              <a:t>Hexa</a:t>
            </a:r>
            <a:r>
              <a:rPr lang="es-ES" b="1"/>
              <a:t>-decimal</a:t>
            </a:r>
          </a:p>
        </p:txBody>
      </p:sp>
      <p:cxnSp>
        <p:nvCxnSpPr>
          <p:cNvPr id="9" name="Conector curvado 8">
            <a:extLst>
              <a:ext uri="{FF2B5EF4-FFF2-40B4-BE49-F238E27FC236}">
                <a16:creationId xmlns:a16="http://schemas.microsoft.com/office/drawing/2014/main" id="{AB3AD7BF-8A7F-F748-B63D-E3772E5B749F}"/>
              </a:ext>
            </a:extLst>
          </p:cNvPr>
          <p:cNvCxnSpPr>
            <a:cxnSpLocks/>
            <a:stCxn id="6" idx="6"/>
            <a:endCxn id="4" idx="0"/>
          </p:cNvCxnSpPr>
          <p:nvPr/>
        </p:nvCxnSpPr>
        <p:spPr>
          <a:xfrm>
            <a:off x="4401965" y="3319081"/>
            <a:ext cx="1042920" cy="720000"/>
          </a:xfrm>
          <a:prstGeom prst="curvedConnector2">
            <a:avLst/>
          </a:prstGeom>
          <a:ln w="1270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8EBCBA7-C4E0-924D-9064-4980DB67DD66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rot="5400000" flipH="1" flipV="1">
            <a:off x="2099060" y="3120104"/>
            <a:ext cx="663928" cy="1061882"/>
          </a:xfrm>
          <a:prstGeom prst="curvedConnector2">
            <a:avLst/>
          </a:prstGeom>
          <a:ln w="1270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curvado 14">
            <a:extLst>
              <a:ext uri="{FF2B5EF4-FFF2-40B4-BE49-F238E27FC236}">
                <a16:creationId xmlns:a16="http://schemas.microsoft.com/office/drawing/2014/main" id="{C449DE71-54D7-294B-8AD4-6054AECEB571}"/>
              </a:ext>
            </a:extLst>
          </p:cNvPr>
          <p:cNvCxnSpPr>
            <a:cxnSpLocks/>
            <a:stCxn id="6" idx="4"/>
            <a:endCxn id="5" idx="0"/>
          </p:cNvCxnSpPr>
          <p:nvPr/>
        </p:nvCxnSpPr>
        <p:spPr>
          <a:xfrm rot="5400000">
            <a:off x="2999820" y="4702264"/>
            <a:ext cx="1345328" cy="18962"/>
          </a:xfrm>
          <a:prstGeom prst="curvedConnector3">
            <a:avLst>
              <a:gd name="adj1" fmla="val 50000"/>
            </a:avLst>
          </a:prstGeom>
          <a:ln w="1270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curvado 17">
            <a:extLst>
              <a:ext uri="{FF2B5EF4-FFF2-40B4-BE49-F238E27FC236}">
                <a16:creationId xmlns:a16="http://schemas.microsoft.com/office/drawing/2014/main" id="{22BB70CF-52F9-2A41-A0FD-3669D158A6B7}"/>
              </a:ext>
            </a:extLst>
          </p:cNvPr>
          <p:cNvCxnSpPr>
            <a:cxnSpLocks/>
            <a:stCxn id="4" idx="4"/>
            <a:endCxn id="5" idx="6"/>
          </p:cNvCxnSpPr>
          <p:nvPr/>
        </p:nvCxnSpPr>
        <p:spPr>
          <a:xfrm rot="5400000">
            <a:off x="4601280" y="5260804"/>
            <a:ext cx="625328" cy="1061882"/>
          </a:xfrm>
          <a:prstGeom prst="curvedConnector2">
            <a:avLst/>
          </a:prstGeom>
          <a:ln w="1270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curvado 20">
            <a:extLst>
              <a:ext uri="{FF2B5EF4-FFF2-40B4-BE49-F238E27FC236}">
                <a16:creationId xmlns:a16="http://schemas.microsoft.com/office/drawing/2014/main" id="{F0634725-995E-B54C-922F-11C06559A3D3}"/>
              </a:ext>
            </a:extLst>
          </p:cNvPr>
          <p:cNvCxnSpPr>
            <a:cxnSpLocks/>
            <a:stCxn id="5" idx="2"/>
            <a:endCxn id="7" idx="4"/>
          </p:cNvCxnSpPr>
          <p:nvPr/>
        </p:nvCxnSpPr>
        <p:spPr>
          <a:xfrm rot="10800000">
            <a:off x="1900083" y="5423009"/>
            <a:ext cx="1042920" cy="681400"/>
          </a:xfrm>
          <a:prstGeom prst="curvedConnector2">
            <a:avLst/>
          </a:prstGeom>
          <a:ln w="1270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355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D415B5-6725-BF4C-B96E-238879C69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binario - octal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BFA33F1-6911-4E43-B3DD-CE3C68A94F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433016"/>
              </p:ext>
            </p:extLst>
          </p:nvPr>
        </p:nvGraphicFramePr>
        <p:xfrm>
          <a:off x="838200" y="1725104"/>
          <a:ext cx="550365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230">
                  <a:extLst>
                    <a:ext uri="{9D8B030D-6E8A-4147-A177-3AD203B41FA5}">
                      <a16:colId xmlns:a16="http://schemas.microsoft.com/office/drawing/2014/main" val="3027123625"/>
                    </a:ext>
                  </a:extLst>
                </a:gridCol>
                <a:gridCol w="1716422">
                  <a:extLst>
                    <a:ext uri="{9D8B030D-6E8A-4147-A177-3AD203B41FA5}">
                      <a16:colId xmlns:a16="http://schemas.microsoft.com/office/drawing/2014/main" val="2714958325"/>
                    </a:ext>
                  </a:extLst>
                </a:gridCol>
              </a:tblGrid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Octal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33935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1110</a:t>
                      </a:r>
                      <a:r>
                        <a:rPr lang="es-ES" sz="4000" baseline="-25000"/>
                        <a:t>(2</a:t>
                      </a:r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87077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420</a:t>
                      </a:r>
                      <a:r>
                        <a:rPr lang="es-ES" sz="4000" baseline="-25000"/>
                        <a:t>(8</a:t>
                      </a:r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21249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10111011</a:t>
                      </a:r>
                      <a:r>
                        <a:rPr lang="es-ES" sz="4000" baseline="-25000"/>
                        <a:t>(2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592203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183</a:t>
                      </a:r>
                      <a:r>
                        <a:rPr lang="es-ES" sz="4000" baseline="-25000"/>
                        <a:t>(8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879234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000"/>
                        <a:t>3257</a:t>
                      </a:r>
                      <a:r>
                        <a:rPr lang="es-ES" sz="4000" baseline="-25000"/>
                        <a:t>(8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456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3826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94623-6C0C-8642-A943-C6C8556A2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decimal-octal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FBD3C9-76C1-1649-A625-B9C59E808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259920"/>
              </p:ext>
            </p:extLst>
          </p:nvPr>
        </p:nvGraphicFramePr>
        <p:xfrm>
          <a:off x="320615" y="1449148"/>
          <a:ext cx="28769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92">
                  <a:extLst>
                    <a:ext uri="{9D8B030D-6E8A-4147-A177-3AD203B41FA5}">
                      <a16:colId xmlns:a16="http://schemas.microsoft.com/office/drawing/2014/main" val="967313949"/>
                    </a:ext>
                  </a:extLst>
                </a:gridCol>
                <a:gridCol w="1400302">
                  <a:extLst>
                    <a:ext uri="{9D8B030D-6E8A-4147-A177-3AD203B41FA5}">
                      <a16:colId xmlns:a16="http://schemas.microsoft.com/office/drawing/2014/main" val="57068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Dec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Octal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5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4000" baseline="-250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295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39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8942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94623-6C0C-8642-A943-C6C8556A2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decimal-octal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FBD3C9-76C1-1649-A625-B9C59E808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594871"/>
              </p:ext>
            </p:extLst>
          </p:nvPr>
        </p:nvGraphicFramePr>
        <p:xfrm>
          <a:off x="320615" y="1449148"/>
          <a:ext cx="28769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92">
                  <a:extLst>
                    <a:ext uri="{9D8B030D-6E8A-4147-A177-3AD203B41FA5}">
                      <a16:colId xmlns:a16="http://schemas.microsoft.com/office/drawing/2014/main" val="967313949"/>
                    </a:ext>
                  </a:extLst>
                </a:gridCol>
                <a:gridCol w="1400302">
                  <a:extLst>
                    <a:ext uri="{9D8B030D-6E8A-4147-A177-3AD203B41FA5}">
                      <a16:colId xmlns:a16="http://schemas.microsoft.com/office/drawing/2014/main" val="57068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Dec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Octal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5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40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295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39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41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0CA48-68F9-514E-9656-AB2D8AE62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707534" cy="1622321"/>
          </a:xfrm>
        </p:spPr>
        <p:txBody>
          <a:bodyPr>
            <a:normAutofit/>
          </a:bodyPr>
          <a:lstStyle/>
          <a:p>
            <a:r>
              <a:rPr lang="es-ES" sz="3400"/>
              <a:t>La revolución de los microprocesadores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6C8937-8F91-1C43-B05C-BE02FD276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s-ES" sz="2000"/>
              <a:t>Los microprocesadores han revolucionado nuestro mundo</a:t>
            </a:r>
          </a:p>
          <a:p>
            <a:r>
              <a:rPr lang="es-ES" sz="2000"/>
              <a:t>Facturación industria semiconductores: 33 mil millones $ en 1987 </a:t>
            </a:r>
            <a:r>
              <a:rPr lang="es-ES" sz="2000">
                <a:sym typeface="Wingdings" pitchFamily="2" charset="2"/>
              </a:rPr>
              <a:t> 440 mil millones $ en 2020 (Fuente: </a:t>
            </a:r>
            <a:r>
              <a:rPr lang="es-ES" sz="2000">
                <a:hlinkClick r:id="rId2"/>
              </a:rPr>
              <a:t>https://www.statista.com/statistics/266973/global-semiconductor-sales-since-1988/</a:t>
            </a:r>
            <a:r>
              <a:rPr lang="es-ES" sz="2000"/>
              <a:t>)</a:t>
            </a:r>
            <a:endParaRPr lang="es-ES" sz="2000">
              <a:sym typeface="Wingdings" pitchFamily="2" charset="2"/>
            </a:endParaRPr>
          </a:p>
        </p:txBody>
      </p:sp>
      <p:pic>
        <p:nvPicPr>
          <p:cNvPr id="5" name="Imagen 4" descr="Imagen que contiene computadora&#10;&#10;Descripción generada automáticamente">
            <a:extLst>
              <a:ext uri="{FF2B5EF4-FFF2-40B4-BE49-F238E27FC236}">
                <a16:creationId xmlns:a16="http://schemas.microsoft.com/office/drawing/2014/main" id="{B3035DDD-C097-1542-BA43-555452441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862" y="1328136"/>
            <a:ext cx="6019331" cy="419848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929299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D415B5-6725-BF4C-B96E-238879C69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binario - hexadecimal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BFA33F1-6911-4E43-B3DD-CE3C68A94F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620508"/>
              </p:ext>
            </p:extLst>
          </p:nvPr>
        </p:nvGraphicFramePr>
        <p:xfrm>
          <a:off x="838200" y="1725104"/>
          <a:ext cx="550365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230">
                  <a:extLst>
                    <a:ext uri="{9D8B030D-6E8A-4147-A177-3AD203B41FA5}">
                      <a16:colId xmlns:a16="http://schemas.microsoft.com/office/drawing/2014/main" val="3027123625"/>
                    </a:ext>
                  </a:extLst>
                </a:gridCol>
                <a:gridCol w="1716422">
                  <a:extLst>
                    <a:ext uri="{9D8B030D-6E8A-4147-A177-3AD203B41FA5}">
                      <a16:colId xmlns:a16="http://schemas.microsoft.com/office/drawing/2014/main" val="2714958325"/>
                    </a:ext>
                  </a:extLst>
                </a:gridCol>
              </a:tblGrid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Binario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Hex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33935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1110</a:t>
                      </a:r>
                      <a:r>
                        <a:rPr lang="es-ES" sz="4000" baseline="-25000"/>
                        <a:t>(2</a:t>
                      </a:r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87077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4E0</a:t>
                      </a:r>
                      <a:r>
                        <a:rPr lang="es-ES" sz="4000" baseline="-25000"/>
                        <a:t>(16</a:t>
                      </a:r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21249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10111011</a:t>
                      </a:r>
                      <a:r>
                        <a:rPr lang="es-ES" sz="4000" baseline="-25000"/>
                        <a:t>(2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592203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A3</a:t>
                      </a:r>
                      <a:r>
                        <a:rPr lang="es-ES" sz="4000" baseline="-25000"/>
                        <a:t>(16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879234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000"/>
                        <a:t>13F</a:t>
                      </a:r>
                      <a:r>
                        <a:rPr lang="es-ES" sz="4000" baseline="-25000"/>
                        <a:t>(16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456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0627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94623-6C0C-8642-A943-C6C8556A2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decimal-hexadecimal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FBD3C9-76C1-1649-A625-B9C59E808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322044"/>
              </p:ext>
            </p:extLst>
          </p:nvPr>
        </p:nvGraphicFramePr>
        <p:xfrm>
          <a:off x="320615" y="1449148"/>
          <a:ext cx="28769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92">
                  <a:extLst>
                    <a:ext uri="{9D8B030D-6E8A-4147-A177-3AD203B41FA5}">
                      <a16:colId xmlns:a16="http://schemas.microsoft.com/office/drawing/2014/main" val="967313949"/>
                    </a:ext>
                  </a:extLst>
                </a:gridCol>
                <a:gridCol w="1400302">
                  <a:extLst>
                    <a:ext uri="{9D8B030D-6E8A-4147-A177-3AD203B41FA5}">
                      <a16:colId xmlns:a16="http://schemas.microsoft.com/office/drawing/2014/main" val="57068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Dec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Hex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5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4000" baseline="-2500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53</a:t>
                      </a:r>
                      <a:r>
                        <a:rPr lang="es-ES" sz="4000" baseline="-25000"/>
                        <a:t>(16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295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39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3864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94623-6C0C-8642-A943-C6C8556A2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decimal-hexadecimal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FBD3C9-76C1-1649-A625-B9C59E808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693175"/>
              </p:ext>
            </p:extLst>
          </p:nvPr>
        </p:nvGraphicFramePr>
        <p:xfrm>
          <a:off x="320615" y="1449148"/>
          <a:ext cx="28769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92">
                  <a:extLst>
                    <a:ext uri="{9D8B030D-6E8A-4147-A177-3AD203B41FA5}">
                      <a16:colId xmlns:a16="http://schemas.microsoft.com/office/drawing/2014/main" val="967313949"/>
                    </a:ext>
                  </a:extLst>
                </a:gridCol>
                <a:gridCol w="1400302">
                  <a:extLst>
                    <a:ext uri="{9D8B030D-6E8A-4147-A177-3AD203B41FA5}">
                      <a16:colId xmlns:a16="http://schemas.microsoft.com/office/drawing/2014/main" val="57068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Dec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Hex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5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40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53</a:t>
                      </a:r>
                      <a:r>
                        <a:rPr lang="es-ES" sz="4000" baseline="-25000"/>
                        <a:t>(16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295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123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39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3822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(1.5)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BCD, </a:t>
            </a:r>
            <a:r>
              <a:rPr lang="es-ES" err="1"/>
              <a:t>Binary</a:t>
            </a:r>
            <a:r>
              <a:rPr lang="es-ES"/>
              <a:t> </a:t>
            </a:r>
            <a:r>
              <a:rPr lang="es-ES" err="1"/>
              <a:t>Coded</a:t>
            </a:r>
            <a:r>
              <a:rPr lang="es-ES"/>
              <a:t> Decimal – Decimal Codificado en Binario</a:t>
            </a:r>
          </a:p>
        </p:txBody>
      </p:sp>
    </p:spTree>
    <p:extLst>
      <p:ext uri="{BB962C8B-B14F-4D97-AF65-F5344CB8AC3E}">
        <p14:creationId xmlns:p14="http://schemas.microsoft.com/office/powerpoint/2010/main" val="41604958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71EF5F-6980-B342-B02C-356CE2F84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/>
          <a:p>
            <a:r>
              <a:rPr lang="es-ES"/>
              <a:t>Decimal Codificado en Binario (BCD)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C7D90D-0189-8149-B60E-80043C9A1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35128" cy="4351338"/>
          </a:xfrm>
        </p:spPr>
        <p:txBody>
          <a:bodyPr/>
          <a:lstStyle/>
          <a:p>
            <a:r>
              <a:rPr lang="es-ES"/>
              <a:t>Estándar para la codificación de números decimales con valores 0,1</a:t>
            </a:r>
          </a:p>
          <a:p>
            <a:r>
              <a:rPr lang="es-ES"/>
              <a:t>Cada dígito decimal es codificado directamente por una secuencia de 4 bits</a:t>
            </a:r>
          </a:p>
          <a:p>
            <a:r>
              <a:rPr lang="es-ES"/>
              <a:t>La secuencia de 4 bits correspondiente a cada dígito decimal es la que coincide con el valor de dicho dígito en binario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831C640-340D-0C42-8DBB-254A0633FB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075280"/>
              </p:ext>
            </p:extLst>
          </p:nvPr>
        </p:nvGraphicFramePr>
        <p:xfrm>
          <a:off x="6711351" y="261608"/>
          <a:ext cx="253428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543">
                  <a:extLst>
                    <a:ext uri="{9D8B030D-6E8A-4147-A177-3AD203B41FA5}">
                      <a16:colId xmlns:a16="http://schemas.microsoft.com/office/drawing/2014/main" val="1977177398"/>
                    </a:ext>
                  </a:extLst>
                </a:gridCol>
                <a:gridCol w="1622743">
                  <a:extLst>
                    <a:ext uri="{9D8B030D-6E8A-4147-A177-3AD203B41FA5}">
                      <a16:colId xmlns:a16="http://schemas.microsoft.com/office/drawing/2014/main" val="1702478518"/>
                    </a:ext>
                  </a:extLst>
                </a:gridCol>
              </a:tblGrid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 err="1"/>
                        <a:t>Dec</a:t>
                      </a:r>
                      <a:r>
                        <a:rPr lang="es-ES" sz="240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 err="1"/>
                        <a:t>Cod</a:t>
                      </a:r>
                      <a:r>
                        <a:rPr lang="es-ES" sz="2400"/>
                        <a:t>. BCD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443208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68578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20387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025634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0011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636055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796800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98831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373703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0111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237282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489542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/>
                        <a:t>1001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84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2107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0C2F66-B152-944F-B29E-73F118C3F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BCD ↔ Decimal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4785059-431F-4A4B-A26C-AA2F9F5EDDA0}"/>
              </a:ext>
            </a:extLst>
          </p:cNvPr>
          <p:cNvSpPr txBox="1"/>
          <p:nvPr/>
        </p:nvSpPr>
        <p:spPr>
          <a:xfrm>
            <a:off x="1187501" y="1690688"/>
            <a:ext cx="42755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9   2   7 </a:t>
            </a:r>
            <a:r>
              <a:rPr lang="es-ES" sz="8000" b="1" baseline="-25000"/>
              <a:t>(10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7C06660-BE9B-BB43-968B-2A8906B77207}"/>
              </a:ext>
            </a:extLst>
          </p:cNvPr>
          <p:cNvSpPr txBox="1"/>
          <p:nvPr/>
        </p:nvSpPr>
        <p:spPr>
          <a:xfrm>
            <a:off x="1187501" y="3551486"/>
            <a:ext cx="3892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/>
              <a:t>1001   0010   0111 </a:t>
            </a:r>
            <a:r>
              <a:rPr lang="es-ES" sz="3200" b="1" baseline="-25000"/>
              <a:t>(BCD</a:t>
            </a:r>
          </a:p>
        </p:txBody>
      </p:sp>
    </p:spTree>
    <p:extLst>
      <p:ext uri="{BB962C8B-B14F-4D97-AF65-F5344CB8AC3E}">
        <p14:creationId xmlns:p14="http://schemas.microsoft.com/office/powerpoint/2010/main" val="23304262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FAE668-56C9-4744-9380-B6BD998A0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/>
              <a:t>Ejemplos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0FD8EF0-6B8E-2F4B-9ADB-AADEE6C31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447634"/>
              </p:ext>
            </p:extLst>
          </p:nvPr>
        </p:nvGraphicFramePr>
        <p:xfrm>
          <a:off x="199845" y="1084341"/>
          <a:ext cx="5877422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2155">
                  <a:extLst>
                    <a:ext uri="{9D8B030D-6E8A-4147-A177-3AD203B41FA5}">
                      <a16:colId xmlns:a16="http://schemas.microsoft.com/office/drawing/2014/main" val="3027123625"/>
                    </a:ext>
                  </a:extLst>
                </a:gridCol>
                <a:gridCol w="1505267">
                  <a:extLst>
                    <a:ext uri="{9D8B030D-6E8A-4147-A177-3AD203B41FA5}">
                      <a16:colId xmlns:a16="http://schemas.microsoft.com/office/drawing/2014/main" val="2714958325"/>
                    </a:ext>
                  </a:extLst>
                </a:gridCol>
              </a:tblGrid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BCD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 err="1"/>
                        <a:t>Dec</a:t>
                      </a:r>
                      <a:r>
                        <a:rPr lang="es-ES" sz="400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33935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0110</a:t>
                      </a:r>
                      <a:r>
                        <a:rPr lang="es-ES" sz="4000" baseline="-25000"/>
                        <a:t>(BCD</a:t>
                      </a:r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87077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29</a:t>
                      </a:r>
                      <a:r>
                        <a:rPr lang="es-ES" sz="4000" baseline="-25000"/>
                        <a:t>(10</a:t>
                      </a:r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21249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 0100 1010 0011</a:t>
                      </a:r>
                      <a:r>
                        <a:rPr lang="es-ES" sz="4000" baseline="-25000"/>
                        <a:t>(BCD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592203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103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879234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r>
                        <a:rPr lang="es-ES" sz="4000"/>
                        <a:t>0111 0101</a:t>
                      </a:r>
                      <a:r>
                        <a:rPr lang="es-ES" sz="4000" baseline="-25000"/>
                        <a:t>(BCD</a:t>
                      </a:r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4000" baseline="-25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456731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algn="r"/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000"/>
                        <a:t>99</a:t>
                      </a:r>
                      <a:r>
                        <a:rPr lang="es-ES" sz="4000" baseline="-25000"/>
                        <a:t>(10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99867"/>
                  </a:ext>
                </a:extLst>
              </a:tr>
              <a:tr h="538242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000"/>
                        <a:t>01 0101</a:t>
                      </a:r>
                      <a:r>
                        <a:rPr lang="es-ES" sz="4000" baseline="-25000"/>
                        <a:t>(BCD</a:t>
                      </a:r>
                      <a:endParaRPr lang="es-E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4000" baseline="-25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97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0159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636643-E89B-484E-8266-E296F79B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Consideraciones finales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F90A00-9657-6641-83F9-242257F1B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Pérdida de capacidad (combinaciones no usadas)</a:t>
            </a:r>
          </a:p>
          <a:p>
            <a:r>
              <a:rPr lang="es-ES"/>
              <a:t>“Más fácilmente” comprensible</a:t>
            </a:r>
          </a:p>
          <a:p>
            <a:endParaRPr lang="es-ES"/>
          </a:p>
          <a:p>
            <a:r>
              <a:rPr lang="es-ES"/>
              <a:t>Útil para cuando hay que mostrar información al usuario</a:t>
            </a:r>
          </a:p>
          <a:p>
            <a:pPr lvl="1"/>
            <a:r>
              <a:rPr lang="es-ES"/>
              <a:t>Entrada directa de muchos </a:t>
            </a:r>
            <a:r>
              <a:rPr lang="es-ES" err="1"/>
              <a:t>displays</a:t>
            </a:r>
            <a:r>
              <a:rPr lang="es-ES"/>
              <a:t> de 7-segmentos</a:t>
            </a:r>
          </a:p>
        </p:txBody>
      </p:sp>
    </p:spTree>
    <p:extLst>
      <p:ext uri="{BB962C8B-B14F-4D97-AF65-F5344CB8AC3E}">
        <p14:creationId xmlns:p14="http://schemas.microsoft.com/office/powerpoint/2010/main" val="39722454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(1.6)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Representación en Signo-Magnitud</a:t>
            </a:r>
          </a:p>
        </p:txBody>
      </p:sp>
    </p:spTree>
    <p:extLst>
      <p:ext uri="{BB962C8B-B14F-4D97-AF65-F5344CB8AC3E}">
        <p14:creationId xmlns:p14="http://schemas.microsoft.com/office/powerpoint/2010/main" val="41432818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C973D22-66B6-D940-ADB2-E9D3775A0AA1}"/>
              </a:ext>
            </a:extLst>
          </p:cNvPr>
          <p:cNvSpPr/>
          <p:nvPr/>
        </p:nvSpPr>
        <p:spPr>
          <a:xfrm>
            <a:off x="157062" y="148554"/>
            <a:ext cx="6653841" cy="6653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600" b="1"/>
              <a:t>Racionales (</a:t>
            </a:r>
            <a:r>
              <a:rPr lang="es-ES" sz="3600" b="1" err="1"/>
              <a:t>ℚ</a:t>
            </a:r>
            <a:r>
              <a:rPr lang="es-ES" sz="3600" b="1"/>
              <a:t>)</a:t>
            </a:r>
          </a:p>
          <a:p>
            <a:pPr algn="r"/>
            <a:r>
              <a:rPr lang="es-ES" sz="3600" b="1"/>
              <a:t>  </a:t>
            </a:r>
          </a:p>
          <a:p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F672C3F-D4F5-FE41-ACFE-99D81D2CB57D}"/>
              </a:ext>
            </a:extLst>
          </p:cNvPr>
          <p:cNvSpPr/>
          <p:nvPr/>
        </p:nvSpPr>
        <p:spPr>
          <a:xfrm>
            <a:off x="738496" y="1871549"/>
            <a:ext cx="4726688" cy="47266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600" b="1"/>
              <a:t>Enteros (Z)</a:t>
            </a:r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63A7FB7-056E-BE4E-85AA-4CFCBD0E664E}"/>
              </a:ext>
            </a:extLst>
          </p:cNvPr>
          <p:cNvSpPr/>
          <p:nvPr/>
        </p:nvSpPr>
        <p:spPr>
          <a:xfrm>
            <a:off x="1235953" y="3373395"/>
            <a:ext cx="2952522" cy="29525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Naturales (N)</a:t>
            </a:r>
          </a:p>
          <a:p>
            <a:pPr algn="r"/>
            <a:endParaRPr lang="es-ES" sz="3600" b="1"/>
          </a:p>
          <a:p>
            <a:pPr algn="ctr"/>
            <a:r>
              <a:rPr lang="es-ES" sz="3600" b="1">
                <a:solidFill>
                  <a:srgbClr val="FFC000"/>
                </a:solidFill>
              </a:rPr>
              <a:t>BNSS</a:t>
            </a:r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A61D6E44-F2F7-1947-9DF8-01DBB5F4F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2337" y="365125"/>
            <a:ext cx="4249098" cy="4351338"/>
          </a:xfrm>
        </p:spPr>
        <p:txBody>
          <a:bodyPr/>
          <a:lstStyle/>
          <a:p>
            <a:r>
              <a:rPr lang="es-ES"/>
              <a:t>Representación de valores negativos</a:t>
            </a:r>
          </a:p>
          <a:p>
            <a:r>
              <a:rPr lang="es-ES"/>
              <a:t>Números enteros positivos y negativos</a:t>
            </a:r>
          </a:p>
          <a:p>
            <a:endParaRPr lang="es-ES"/>
          </a:p>
          <a:p>
            <a:r>
              <a:rPr lang="es-ES"/>
              <a:t>Signo-magnitud</a:t>
            </a:r>
          </a:p>
          <a:p>
            <a:r>
              <a:rPr lang="es-ES"/>
              <a:t>Complemento a 2</a:t>
            </a:r>
          </a:p>
        </p:txBody>
      </p:sp>
    </p:spTree>
    <p:extLst>
      <p:ext uri="{BB962C8B-B14F-4D97-AF65-F5344CB8AC3E}">
        <p14:creationId xmlns:p14="http://schemas.microsoft.com/office/powerpoint/2010/main" val="139057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0CA48-68F9-514E-9656-AB2D8AE62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es-ES"/>
              <a:t>La revolución de los microprocesadores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6C8937-8F91-1C43-B05C-BE02FD276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r>
              <a:rPr lang="es-ES"/>
              <a:t>Presentes en ABSOLUTAMENTE TODO lo que nos rodea.</a:t>
            </a:r>
          </a:p>
          <a:p>
            <a:r>
              <a:rPr lang="es-ES"/>
              <a:t>Teléfonos móviles, Internet, medicina, domótica, Smart cities, …</a:t>
            </a:r>
          </a:p>
        </p:txBody>
      </p:sp>
      <p:pic>
        <p:nvPicPr>
          <p:cNvPr id="4098" name="Picture 2" descr="Más de 3.000 imágenes gratis de Teléfonos Móviles y Smartphone - Pixabay">
            <a:extLst>
              <a:ext uri="{FF2B5EF4-FFF2-40B4-BE49-F238E27FC236}">
                <a16:creationId xmlns:a16="http://schemas.microsoft.com/office/drawing/2014/main" id="{473BA3A2-5FB1-F446-AB84-BF79113AED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2" r="14783" b="-2"/>
          <a:stretch/>
        </p:blipFill>
        <p:spPr bwMode="auto"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nternet of Things - Communication Mesh over Modern Cityscape | Pikrepo">
            <a:extLst>
              <a:ext uri="{FF2B5EF4-FFF2-40B4-BE49-F238E27FC236}">
                <a16:creationId xmlns:a16="http://schemas.microsoft.com/office/drawing/2014/main" id="{FDC648DD-0DF2-8246-9026-CEC4AE69A3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4" r="1541" b="-4"/>
          <a:stretch/>
        </p:blipFill>
        <p:spPr bwMode="auto"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41154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1904DB-C1FE-034E-90AE-32E5522A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Signo-magnitud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6DFDBF-2010-5C45-BA4A-0931AC524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El bit más significativo represente el signo</a:t>
            </a:r>
          </a:p>
          <a:p>
            <a:pPr lvl="1"/>
            <a:r>
              <a:rPr lang="es-ES"/>
              <a:t>0 – positivo</a:t>
            </a:r>
          </a:p>
          <a:p>
            <a:pPr lvl="1"/>
            <a:r>
              <a:rPr lang="es-ES"/>
              <a:t>1 – negativo</a:t>
            </a:r>
          </a:p>
          <a:p>
            <a:r>
              <a:rPr lang="es-ES"/>
              <a:t>El resto de los N-1 bits representan la magnitud en BNSS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7E17A34-C1FF-7E4F-A53C-2732777D2E16}"/>
              </a:ext>
            </a:extLst>
          </p:cNvPr>
          <p:cNvSpPr txBox="1"/>
          <p:nvPr/>
        </p:nvSpPr>
        <p:spPr>
          <a:xfrm>
            <a:off x="7446510" y="2061396"/>
            <a:ext cx="36295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/>
              <a:t>1101 </a:t>
            </a:r>
            <a:r>
              <a:rPr lang="es-ES" sz="8000" b="1" baseline="-25000"/>
              <a:t>(SM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F50FF463-5061-D344-A39D-FE9685B08F63}"/>
              </a:ext>
            </a:extLst>
          </p:cNvPr>
          <p:cNvSpPr/>
          <p:nvPr/>
        </p:nvSpPr>
        <p:spPr>
          <a:xfrm rot="5400000">
            <a:off x="8578510" y="1320518"/>
            <a:ext cx="419473" cy="1528742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168EDAD-2771-5C4F-AD83-04B7E0149E1C}"/>
              </a:ext>
            </a:extLst>
          </p:cNvPr>
          <p:cNvSpPr txBox="1"/>
          <p:nvPr/>
        </p:nvSpPr>
        <p:spPr>
          <a:xfrm>
            <a:off x="7673197" y="1260388"/>
            <a:ext cx="2230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magnitud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56733BB9-5507-EC49-B13B-39B0A0AEBF4C}"/>
              </a:ext>
            </a:extLst>
          </p:cNvPr>
          <p:cNvSpPr/>
          <p:nvPr/>
        </p:nvSpPr>
        <p:spPr>
          <a:xfrm rot="16200000">
            <a:off x="7596509" y="2976787"/>
            <a:ext cx="419473" cy="573284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E54C163-A232-D344-A61C-CC09E1E6AC86}"/>
              </a:ext>
            </a:extLst>
          </p:cNvPr>
          <p:cNvSpPr txBox="1"/>
          <p:nvPr/>
        </p:nvSpPr>
        <p:spPr>
          <a:xfrm>
            <a:off x="7150456" y="3303223"/>
            <a:ext cx="1311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signo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701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28" y="123586"/>
            <a:ext cx="6187313" cy="1325563"/>
          </a:xfrm>
          <a:solidFill>
            <a:schemeClr val="bg1"/>
          </a:solidFill>
        </p:spPr>
        <p:txBody>
          <a:bodyPr/>
          <a:lstStyle/>
          <a:p>
            <a:r>
              <a:rPr lang="es-ES"/>
              <a:t>De Signo-Magnitud a decimal. Ejemplos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FBA4D00-9B46-EA4E-BF06-8AD86BCFA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6627" y="260892"/>
            <a:ext cx="5152845" cy="2839214"/>
          </a:xfrm>
          <a:ln w="508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s-ES"/>
              <a:t>Calcular el valor de los N-1 bits menos significativos como si fuera la representación en BNSS</a:t>
            </a:r>
          </a:p>
          <a:p>
            <a:r>
              <a:rPr lang="es-ES"/>
              <a:t>Si el bit más significativo:</a:t>
            </a:r>
          </a:p>
          <a:p>
            <a:pPr lvl="1"/>
            <a:r>
              <a:rPr lang="es-ES"/>
              <a:t>es 0, el valor obtenido es positivo</a:t>
            </a:r>
          </a:p>
          <a:p>
            <a:pPr lvl="1"/>
            <a:r>
              <a:rPr lang="es-ES"/>
              <a:t>es 1, el valor obtenido es negativo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38275"/>
              </p:ext>
            </p:extLst>
          </p:nvPr>
        </p:nvGraphicFramePr>
        <p:xfrm>
          <a:off x="425921" y="1613774"/>
          <a:ext cx="618731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6605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87070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Signo-Magnitud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1011</a:t>
                      </a:r>
                      <a:r>
                        <a:rPr lang="es-ES" sz="3600" b="1" baseline="-25000"/>
                        <a:t>(SM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01001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1010100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26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11011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59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1111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85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/>
                        <a:t>1000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899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3243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9A91AF-7B51-F349-BE92-57075A25A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4964"/>
            <a:ext cx="10515600" cy="1325563"/>
          </a:xfrm>
        </p:spPr>
        <p:txBody>
          <a:bodyPr/>
          <a:lstStyle/>
          <a:p>
            <a:r>
              <a:rPr lang="es-ES"/>
              <a:t>Decimal a Signo-Magnitud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12CEE6-7CC2-6942-90AD-B7EDBC891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456" y="589786"/>
            <a:ext cx="5027763" cy="3861445"/>
          </a:xfrm>
          <a:ln w="50800">
            <a:solidFill>
              <a:schemeClr val="accent1"/>
            </a:solidFill>
          </a:ln>
        </p:spPr>
        <p:txBody>
          <a:bodyPr/>
          <a:lstStyle/>
          <a:p>
            <a:r>
              <a:rPr lang="es-ES"/>
              <a:t>Utilizar N-1 bits para representar el valor absoluto del valor del número decimal en BNSS</a:t>
            </a:r>
          </a:p>
          <a:p>
            <a:r>
              <a:rPr lang="es-ES"/>
              <a:t>Para el bit más significativo:</a:t>
            </a:r>
          </a:p>
          <a:p>
            <a:pPr lvl="1"/>
            <a:r>
              <a:rPr lang="es-ES"/>
              <a:t>Asignar un 0 si el valor del número es positivo</a:t>
            </a:r>
          </a:p>
          <a:p>
            <a:pPr lvl="1"/>
            <a:r>
              <a:rPr lang="es-ES"/>
              <a:t>Asignar un 1 si el valor del número es negativo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95ECC8E-FFC5-8D45-A048-97C64D67E592}"/>
              </a:ext>
            </a:extLst>
          </p:cNvPr>
          <p:cNvSpPr txBox="1">
            <a:spLocks/>
          </p:cNvSpPr>
          <p:nvPr/>
        </p:nvSpPr>
        <p:spPr>
          <a:xfrm>
            <a:off x="0" y="1087214"/>
            <a:ext cx="7050657" cy="5409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Ejemplo 1: Representar el valor -5 con 5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2: Representar el valor 3 con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3: Representar el valor 3 con 2 bits</a:t>
            </a:r>
          </a:p>
        </p:txBody>
      </p:sp>
    </p:spTree>
    <p:extLst>
      <p:ext uri="{BB962C8B-B14F-4D97-AF65-F5344CB8AC3E}">
        <p14:creationId xmlns:p14="http://schemas.microsoft.com/office/powerpoint/2010/main" val="35644756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/>
              <a:t>Extensión de signo. Aumentar precisión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7489"/>
            <a:ext cx="10515600" cy="4351338"/>
          </a:xfrm>
        </p:spPr>
        <p:txBody>
          <a:bodyPr>
            <a:normAutofit/>
          </a:bodyPr>
          <a:lstStyle/>
          <a:p>
            <a:r>
              <a:rPr lang="es-ES"/>
              <a:t>Aumentar bits. Aumentar precisión de N a M bits, siendo M&gt;N</a:t>
            </a:r>
          </a:p>
          <a:p>
            <a:pPr lvl="1"/>
            <a:r>
              <a:rPr lang="es-ES"/>
              <a:t>Se desplaza el signo a la izquierda (0/1) desde la posición N-1 a la M-1, la más significativa de la nueva precisión</a:t>
            </a:r>
          </a:p>
          <a:p>
            <a:pPr lvl="1"/>
            <a:r>
              <a:rPr lang="es-ES"/>
              <a:t>Las nuevas posiciones intermedias y la antigua posición del signo (desde N-1 hasta M-2) se completan incluyendo 0’s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3564425" y="3429000"/>
            <a:ext cx="366799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/>
              <a:t>   3        2       1        0                             </a:t>
            </a:r>
          </a:p>
          <a:p>
            <a:pPr algn="r"/>
            <a:r>
              <a:rPr lang="es-ES" sz="8000" b="1"/>
              <a:t>1011 </a:t>
            </a:r>
            <a:r>
              <a:rPr lang="es-ES" sz="8000" b="1" baseline="-25000"/>
              <a:t>(SM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431321" y="5029438"/>
            <a:ext cx="68010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   7         6       5        4         3        2       1        0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(SM</a:t>
            </a:r>
          </a:p>
        </p:txBody>
      </p:sp>
    </p:spTree>
    <p:extLst>
      <p:ext uri="{BB962C8B-B14F-4D97-AF65-F5344CB8AC3E}">
        <p14:creationId xmlns:p14="http://schemas.microsoft.com/office/powerpoint/2010/main" val="216707215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Disminuir precisión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desde la posición N-1 hasta la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54979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desde la posición N-1 hasta la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10000011 </a:t>
            </a:r>
            <a:r>
              <a:rPr lang="es-ES" sz="8000" b="1" baseline="-25000"/>
              <a:t>(SM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(SM</a:t>
            </a:r>
          </a:p>
        </p:txBody>
      </p:sp>
    </p:spTree>
    <p:extLst>
      <p:ext uri="{BB962C8B-B14F-4D97-AF65-F5344CB8AC3E}">
        <p14:creationId xmlns:p14="http://schemas.microsoft.com/office/powerpoint/2010/main" val="9092002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N a M,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10100011 </a:t>
            </a:r>
            <a:r>
              <a:rPr lang="es-ES" sz="8000" b="1" baseline="-25000"/>
              <a:t>(SM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(SM</a:t>
            </a:r>
          </a:p>
        </p:txBody>
      </p:sp>
    </p:spTree>
    <p:extLst>
      <p:ext uri="{BB962C8B-B14F-4D97-AF65-F5344CB8AC3E}">
        <p14:creationId xmlns:p14="http://schemas.microsoft.com/office/powerpoint/2010/main" val="6330460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desde la posición N-1 hasta la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10001011 </a:t>
            </a:r>
            <a:r>
              <a:rPr lang="es-ES" sz="8000" b="1" baseline="-25000"/>
              <a:t>(SM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(SM</a:t>
            </a:r>
          </a:p>
        </p:txBody>
      </p:sp>
    </p:spTree>
    <p:extLst>
      <p:ext uri="{BB962C8B-B14F-4D97-AF65-F5344CB8AC3E}">
        <p14:creationId xmlns:p14="http://schemas.microsoft.com/office/powerpoint/2010/main" val="43836404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Extensión de signo.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584312"/>
              </p:ext>
            </p:extLst>
          </p:nvPr>
        </p:nvGraphicFramePr>
        <p:xfrm>
          <a:off x="557842" y="1843237"/>
          <a:ext cx="11076315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8656">
                  <a:extLst>
                    <a:ext uri="{9D8B030D-6E8A-4147-A177-3AD203B41FA5}">
                      <a16:colId xmlns:a16="http://schemas.microsoft.com/office/drawing/2014/main" val="1994641016"/>
                    </a:ext>
                  </a:extLst>
                </a:gridCol>
                <a:gridCol w="2698731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949464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  <a:gridCol w="2949464">
                  <a:extLst>
                    <a:ext uri="{9D8B030D-6E8A-4147-A177-3AD203B41FA5}">
                      <a16:colId xmlns:a16="http://schemas.microsoft.com/office/drawing/2014/main" val="3647546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400" b="1"/>
                        <a:t>Precisión 5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 b="1"/>
                        <a:t>Precisión de 10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400" b="1"/>
                        <a:t>Mínima precisión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101011</a:t>
                      </a:r>
                      <a:r>
                        <a:rPr lang="es-ES" sz="3600" b="1" baseline="-25000"/>
                        <a:t>(SM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10111001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26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0011011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59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0001011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10001111</a:t>
                      </a:r>
                      <a:r>
                        <a:rPr lang="es-ES" sz="3600" b="1" baseline="-25000"/>
                        <a:t>(SM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858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3643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Signo-Magnitud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2</a:t>
            </a:r>
            <a:r>
              <a:rPr lang="es-ES" b="1" i="1" baseline="30000"/>
              <a:t>N </a:t>
            </a:r>
            <a:r>
              <a:rPr lang="es-ES" b="1"/>
              <a:t>- 1</a:t>
            </a:r>
            <a:r>
              <a:rPr lang="es-ES" b="1" i="1" baseline="30000"/>
              <a:t> 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[-</a:t>
            </a:r>
            <a:r>
              <a:rPr lang="es-ES" b="1" i="1"/>
              <a:t>(2</a:t>
            </a:r>
            <a:r>
              <a:rPr lang="es-ES" b="1" i="1" baseline="30000"/>
              <a:t>N-1 </a:t>
            </a:r>
            <a:r>
              <a:rPr lang="es-ES" b="1"/>
              <a:t>-1) .. </a:t>
            </a:r>
            <a:r>
              <a:rPr lang="es-ES" b="1" i="1"/>
              <a:t>2</a:t>
            </a:r>
            <a:r>
              <a:rPr lang="es-ES" b="1" i="1" baseline="30000"/>
              <a:t>N-1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86214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SM de 4 bits de precisión</a:t>
            </a:r>
          </a:p>
        </p:txBody>
      </p:sp>
    </p:spTree>
    <p:extLst>
      <p:ext uri="{BB962C8B-B14F-4D97-AF65-F5344CB8AC3E}">
        <p14:creationId xmlns:p14="http://schemas.microsoft.com/office/powerpoint/2010/main" val="2524801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3E5C9-A7E3-E743-9151-5AFC8BD82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600" y="1396289"/>
            <a:ext cx="5006336" cy="1325563"/>
          </a:xfrm>
        </p:spPr>
        <p:txBody>
          <a:bodyPr>
            <a:normAutofit/>
          </a:bodyPr>
          <a:lstStyle/>
          <a:p>
            <a:pPr algn="ctr"/>
            <a:r>
              <a:rPr lang="es-ES"/>
              <a:t>Abstracción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C765F34-4A2D-43ED-836F-5230818A5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8044" y="2871982"/>
            <a:ext cx="5006336" cy="3181684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3600" b="1" err="1"/>
              <a:t>Diseño</a:t>
            </a:r>
            <a:r>
              <a:rPr lang="en-US" sz="3600" b="1"/>
              <a:t> </a:t>
            </a:r>
            <a:r>
              <a:rPr lang="en-US" sz="3600" b="1" err="1"/>
              <a:t>en</a:t>
            </a:r>
            <a:r>
              <a:rPr lang="en-US" sz="3600" b="1"/>
              <a:t> </a:t>
            </a:r>
            <a:r>
              <a:rPr lang="en-US" sz="3600" b="1" err="1"/>
              <a:t>capas</a:t>
            </a:r>
            <a:r>
              <a:rPr lang="en-US" sz="3600" b="1"/>
              <a:t> que </a:t>
            </a:r>
            <a:r>
              <a:rPr lang="en-US" sz="3600" b="1" err="1"/>
              <a:t>ocultan</a:t>
            </a:r>
            <a:r>
              <a:rPr lang="en-US" sz="3600" b="1"/>
              <a:t> los </a:t>
            </a:r>
            <a:r>
              <a:rPr lang="en-US" sz="3600" b="1" err="1"/>
              <a:t>detalles</a:t>
            </a:r>
            <a:r>
              <a:rPr lang="en-US" sz="3600" b="1"/>
              <a:t> no </a:t>
            </a:r>
            <a:r>
              <a:rPr lang="en-US" sz="3600" b="1" err="1"/>
              <a:t>importantes</a:t>
            </a:r>
            <a:r>
              <a:rPr lang="en-US" sz="3600" b="1"/>
              <a:t> para </a:t>
            </a:r>
            <a:r>
              <a:rPr lang="en-US" sz="3600" b="1" err="1"/>
              <a:t>cada</a:t>
            </a:r>
            <a:r>
              <a:rPr lang="en-US" sz="3600" b="1"/>
              <a:t> </a:t>
            </a:r>
            <a:r>
              <a:rPr lang="en-US" sz="3600" b="1" err="1"/>
              <a:t>capa</a:t>
            </a:r>
            <a:endParaRPr lang="en-US" sz="3600" b="1"/>
          </a:p>
        </p:txBody>
      </p:sp>
      <p:graphicFrame>
        <p:nvGraphicFramePr>
          <p:cNvPr id="7" name="Tabla 4">
            <a:extLst>
              <a:ext uri="{FF2B5EF4-FFF2-40B4-BE49-F238E27FC236}">
                <a16:creationId xmlns:a16="http://schemas.microsoft.com/office/drawing/2014/main" id="{355F7C44-337E-074A-B2F3-3684A019E0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240372"/>
              </p:ext>
            </p:extLst>
          </p:nvPr>
        </p:nvGraphicFramePr>
        <p:xfrm>
          <a:off x="257129" y="418280"/>
          <a:ext cx="2504273" cy="563538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04273">
                  <a:extLst>
                    <a:ext uri="{9D8B030D-6E8A-4147-A177-3AD203B41FA5}">
                      <a16:colId xmlns:a16="http://schemas.microsoft.com/office/drawing/2014/main" val="2253791271"/>
                    </a:ext>
                  </a:extLst>
                </a:gridCol>
              </a:tblGrid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Aplicaciones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8416608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Sistema Operativo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060519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Arquitectura hardware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795962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Componentes lógicos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3921068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Puertas lógicas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4295789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Transistores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677650"/>
                  </a:ext>
                </a:extLst>
              </a:tr>
              <a:tr h="688371">
                <a:tc>
                  <a:txBody>
                    <a:bodyPr/>
                    <a:lstStyle/>
                    <a:p>
                      <a:pPr algn="ctr"/>
                      <a:r>
                        <a:rPr lang="es-ES" sz="2700" b="0">
                          <a:solidFill>
                            <a:schemeClr val="bg1"/>
                          </a:solidFill>
                        </a:rPr>
                        <a:t>Átomos</a:t>
                      </a:r>
                    </a:p>
                  </a:txBody>
                  <a:tcPr marL="137674" marR="137674" marT="68837" marB="68837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5662686"/>
                  </a:ext>
                </a:extLst>
              </a:tr>
            </a:tbl>
          </a:graphicData>
        </a:graphic>
      </p:graphicFrame>
      <p:pic>
        <p:nvPicPr>
          <p:cNvPr id="5124" name="Picture 4" descr="Carbono Hidrógeno Átomo - Imagen gratis en Pixabay">
            <a:extLst>
              <a:ext uri="{FF2B5EF4-FFF2-40B4-BE49-F238E27FC236}">
                <a16:creationId xmlns:a16="http://schemas.microsoft.com/office/drawing/2014/main" id="{92195263-5A90-0446-A4E6-404586DC8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25" y="5394098"/>
            <a:ext cx="996452" cy="99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A0101B22-FEE5-A54B-A783-AC1BA72ED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6728" y="4489647"/>
            <a:ext cx="702010" cy="87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>
            <a:extLst>
              <a:ext uri="{FF2B5EF4-FFF2-40B4-BE49-F238E27FC236}">
                <a16:creationId xmlns:a16="http://schemas.microsoft.com/office/drawing/2014/main" id="{0FDA8625-504C-2446-A349-C0E52FCC3B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21090" y="3582081"/>
            <a:ext cx="107643" cy="10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132" name="Picture 12" descr="Logic Gates Or Icons - Download Free Vector Icons | Noun Project">
            <a:extLst>
              <a:ext uri="{FF2B5EF4-FFF2-40B4-BE49-F238E27FC236}">
                <a16:creationId xmlns:a16="http://schemas.microsoft.com/office/drawing/2014/main" id="{E1276B78-A8D6-F84D-BA16-8DDF16465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322" y="3910303"/>
            <a:ext cx="897021" cy="89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Shift register - Wikiwand">
            <a:extLst>
              <a:ext uri="{FF2B5EF4-FFF2-40B4-BE49-F238E27FC236}">
                <a16:creationId xmlns:a16="http://schemas.microsoft.com/office/drawing/2014/main" id="{8CC78CC2-9915-934A-A34F-8E8EB4592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896" y="3141785"/>
            <a:ext cx="1567244" cy="88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>
            <a:extLst>
              <a:ext uri="{FF2B5EF4-FFF2-40B4-BE49-F238E27FC236}">
                <a16:creationId xmlns:a16="http://schemas.microsoft.com/office/drawing/2014/main" id="{5B94BEFF-4E4F-B648-A02E-71FCBFE74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383" y="2123742"/>
            <a:ext cx="1484715" cy="98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30+ Free Operating System &amp; Linux Vectors - Pixabay">
            <a:extLst>
              <a:ext uri="{FF2B5EF4-FFF2-40B4-BE49-F238E27FC236}">
                <a16:creationId xmlns:a16="http://schemas.microsoft.com/office/drawing/2014/main" id="{B136299C-89F7-E444-95C7-64C4599739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8" t="14428" r="18715" b="15316"/>
          <a:stretch/>
        </p:blipFill>
        <p:spPr bwMode="auto">
          <a:xfrm>
            <a:off x="2943316" y="1076472"/>
            <a:ext cx="1457514" cy="98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Fotos gratis : Whatsapp, Ios, Iphone, teléfono, pantalla de inicio,  Aplicaciones, Smartphone 4086x2594 - - 1370785 - Imagenes gratis - PxHere">
            <a:extLst>
              <a:ext uri="{FF2B5EF4-FFF2-40B4-BE49-F238E27FC236}">
                <a16:creationId xmlns:a16="http://schemas.microsoft.com/office/drawing/2014/main" id="{785E0FBE-A2B5-094A-860B-C828AAC4F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817" y="273307"/>
            <a:ext cx="1309013" cy="83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434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FB629-4091-CA4A-9AD6-C14ED630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Problemas Signo-Magnitud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71DC7D-14D8-AC4D-88ED-7F694A6E3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El valor 0 tiene dos representaciones</a:t>
            </a:r>
          </a:p>
          <a:p>
            <a:r>
              <a:rPr lang="es-ES"/>
              <a:t>La suma no se puede realizar directamente</a:t>
            </a:r>
          </a:p>
          <a:p>
            <a:endParaRPr lang="es-ES"/>
          </a:p>
          <a:p>
            <a:r>
              <a:rPr lang="es-ES"/>
              <a:t>La representación de Complemento a 2 soluciona estos problemas</a:t>
            </a:r>
          </a:p>
        </p:txBody>
      </p:sp>
    </p:spTree>
    <p:extLst>
      <p:ext uri="{BB962C8B-B14F-4D97-AF65-F5344CB8AC3E}">
        <p14:creationId xmlns:p14="http://schemas.microsoft.com/office/powerpoint/2010/main" val="76895640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C973D22-66B6-D940-ADB2-E9D3775A0AA1}"/>
              </a:ext>
            </a:extLst>
          </p:cNvPr>
          <p:cNvSpPr/>
          <p:nvPr/>
        </p:nvSpPr>
        <p:spPr>
          <a:xfrm>
            <a:off x="157062" y="148554"/>
            <a:ext cx="6653841" cy="6653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600" b="1"/>
              <a:t>Racionales (</a:t>
            </a:r>
            <a:r>
              <a:rPr lang="es-ES" sz="3600" b="1" err="1"/>
              <a:t>ℚ</a:t>
            </a:r>
            <a:r>
              <a:rPr lang="es-ES" sz="3600" b="1"/>
              <a:t>)</a:t>
            </a:r>
          </a:p>
          <a:p>
            <a:pPr algn="r"/>
            <a:r>
              <a:rPr lang="es-ES" sz="3600" b="1"/>
              <a:t>  </a:t>
            </a:r>
          </a:p>
          <a:p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F672C3F-D4F5-FE41-ACFE-99D81D2CB57D}"/>
              </a:ext>
            </a:extLst>
          </p:cNvPr>
          <p:cNvSpPr/>
          <p:nvPr/>
        </p:nvSpPr>
        <p:spPr>
          <a:xfrm>
            <a:off x="738496" y="1871549"/>
            <a:ext cx="4726688" cy="47266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Enteros (Z)</a:t>
            </a:r>
          </a:p>
          <a:p>
            <a:pPr algn="r"/>
            <a:endParaRPr lang="es-ES" sz="3600" b="1">
              <a:solidFill>
                <a:srgbClr val="FFC000"/>
              </a:solidFill>
            </a:endParaRP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SM</a:t>
            </a:r>
          </a:p>
          <a:p>
            <a:pPr algn="r"/>
            <a:endParaRPr lang="es-ES" sz="3600" b="1">
              <a:solidFill>
                <a:srgbClr val="FFC000"/>
              </a:solidFill>
            </a:endParaRPr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63A7FB7-056E-BE4E-85AA-4CFCBD0E664E}"/>
              </a:ext>
            </a:extLst>
          </p:cNvPr>
          <p:cNvSpPr/>
          <p:nvPr/>
        </p:nvSpPr>
        <p:spPr>
          <a:xfrm>
            <a:off x="1235953" y="3373395"/>
            <a:ext cx="2952522" cy="29525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Naturales (N)</a:t>
            </a:r>
          </a:p>
          <a:p>
            <a:pPr algn="r"/>
            <a:endParaRPr lang="es-ES" sz="3600" b="1"/>
          </a:p>
          <a:p>
            <a:pPr algn="ctr"/>
            <a:r>
              <a:rPr lang="es-ES" sz="3600" b="1">
                <a:solidFill>
                  <a:srgbClr val="FFC000"/>
                </a:solidFill>
              </a:rPr>
              <a:t>BNSS</a:t>
            </a:r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8411542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(1.7)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Representación en Complemento a 2</a:t>
            </a:r>
          </a:p>
        </p:txBody>
      </p:sp>
    </p:spTree>
    <p:extLst>
      <p:ext uri="{BB962C8B-B14F-4D97-AF65-F5344CB8AC3E}">
        <p14:creationId xmlns:p14="http://schemas.microsoft.com/office/powerpoint/2010/main" val="37455096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FB629-4091-CA4A-9AD6-C14ED630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Complemento a 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71DC7D-14D8-AC4D-88ED-7F694A6E3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La representación de Complemento a 2 soluciona dos problemas de la representación den Signo-Magnitud</a:t>
            </a:r>
          </a:p>
          <a:p>
            <a:pPr marL="0" indent="0">
              <a:buNone/>
            </a:pPr>
            <a:endParaRPr lang="es-ES"/>
          </a:p>
          <a:p>
            <a:endParaRPr lang="es-ES"/>
          </a:p>
          <a:p>
            <a:r>
              <a:rPr lang="es-ES"/>
              <a:t>En complemento a 2, el 0 solo tiene una representación</a:t>
            </a:r>
          </a:p>
          <a:p>
            <a:r>
              <a:rPr lang="es-ES"/>
              <a:t>Los números en complemento a 2 se pueden sumar directamente como si de un BNSS se tratara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83643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1904DB-C1FE-034E-90AE-32E5522A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Complemento a 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6DFDBF-2010-5C45-BA4A-0931AC524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Se diferencia del BNSS en que el </a:t>
            </a:r>
            <a:r>
              <a:rPr lang="es-ES" i="1"/>
              <a:t>valor</a:t>
            </a:r>
            <a:r>
              <a:rPr lang="es-ES"/>
              <a:t> del dígito más significativo se considera negativo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Marcador de contenido 2">
                <a:extLst>
                  <a:ext uri="{FF2B5EF4-FFF2-40B4-BE49-F238E27FC236}">
                    <a16:creationId xmlns:a16="http://schemas.microsoft.com/office/drawing/2014/main" id="{2BB816FD-3519-454A-9DDB-122EC4FCBF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2848" y="3314662"/>
                <a:ext cx="5686168" cy="20358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𝒗𝒂𝒍𝒐𝒓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í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𝒈𝒊𝒕𝒐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∗−(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)+</m:t>
                      </m:r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9" name="Marcador de contenido 2">
                <a:extLst>
                  <a:ext uri="{FF2B5EF4-FFF2-40B4-BE49-F238E27FC236}">
                    <a16:creationId xmlns:a16="http://schemas.microsoft.com/office/drawing/2014/main" id="{2BB816FD-3519-454A-9DDB-122EC4FCBF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48" y="3314662"/>
                <a:ext cx="5686168" cy="20358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7C713853-1C62-7842-8882-BB590FC4F67A}"/>
              </a:ext>
            </a:extLst>
          </p:cNvPr>
          <p:cNvSpPr txBox="1"/>
          <p:nvPr/>
        </p:nvSpPr>
        <p:spPr>
          <a:xfrm>
            <a:off x="7937480" y="1569103"/>
            <a:ext cx="34163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3        2        1        0</a:t>
            </a:r>
          </a:p>
          <a:p>
            <a:r>
              <a:rPr lang="es-ES" sz="8000" b="1"/>
              <a:t>1101 </a:t>
            </a:r>
            <a:r>
              <a:rPr lang="es-ES" sz="8000" b="1" baseline="-25000"/>
              <a:t>(C2</a:t>
            </a: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15996845-81AA-A248-92E3-9EFE4817ABF0}"/>
              </a:ext>
            </a:extLst>
          </p:cNvPr>
          <p:cNvSpPr/>
          <p:nvPr/>
        </p:nvSpPr>
        <p:spPr>
          <a:xfrm rot="5400000">
            <a:off x="9116745" y="780018"/>
            <a:ext cx="419473" cy="1528742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E694F62-F2EB-CA41-95B6-72CAC6CE42C0}"/>
              </a:ext>
            </a:extLst>
          </p:cNvPr>
          <p:cNvSpPr txBox="1"/>
          <p:nvPr/>
        </p:nvSpPr>
        <p:spPr>
          <a:xfrm>
            <a:off x="6597386" y="3629811"/>
            <a:ext cx="5170062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4000" b="1" baseline="-25000">
              <a:solidFill>
                <a:srgbClr val="0070C0"/>
              </a:solidFill>
            </a:endParaRPr>
          </a:p>
          <a:p>
            <a:r>
              <a:rPr lang="es-ES" sz="4000" b="1" baseline="-25000">
                <a:solidFill>
                  <a:srgbClr val="FF0000"/>
                </a:solidFill>
              </a:rPr>
              <a:t> </a:t>
            </a:r>
            <a:r>
              <a:rPr lang="es-ES" sz="3200" b="1">
                <a:solidFill>
                  <a:srgbClr val="FF0000"/>
                </a:solidFill>
              </a:rPr>
              <a:t>1*-(2</a:t>
            </a:r>
            <a:r>
              <a:rPr lang="es-ES" sz="3200" b="1" baseline="30000">
                <a:solidFill>
                  <a:srgbClr val="FF0000"/>
                </a:solidFill>
              </a:rPr>
              <a:t>3</a:t>
            </a:r>
            <a:r>
              <a:rPr lang="es-ES" sz="3200" b="1">
                <a:solidFill>
                  <a:srgbClr val="FF0000"/>
                </a:solidFill>
              </a:rPr>
              <a:t>) + 1*2</a:t>
            </a:r>
            <a:r>
              <a:rPr lang="es-ES" sz="3200" b="1" baseline="30000">
                <a:solidFill>
                  <a:srgbClr val="FF0000"/>
                </a:solidFill>
              </a:rPr>
              <a:t>2</a:t>
            </a:r>
            <a:r>
              <a:rPr lang="es-ES" sz="3200" b="1">
                <a:solidFill>
                  <a:srgbClr val="FF0000"/>
                </a:solidFill>
              </a:rPr>
              <a:t> + 0*2</a:t>
            </a:r>
            <a:r>
              <a:rPr lang="es-ES" sz="3200" b="1" baseline="30000">
                <a:solidFill>
                  <a:srgbClr val="FF0000"/>
                </a:solidFill>
              </a:rPr>
              <a:t>1</a:t>
            </a:r>
            <a:r>
              <a:rPr lang="es-ES" sz="3200" b="1">
                <a:solidFill>
                  <a:srgbClr val="FF0000"/>
                </a:solidFill>
              </a:rPr>
              <a:t> + 1*2</a:t>
            </a:r>
            <a:r>
              <a:rPr lang="es-ES" sz="3200" b="1" baseline="30000">
                <a:solidFill>
                  <a:srgbClr val="FF0000"/>
                </a:solidFill>
              </a:rPr>
              <a:t>0</a:t>
            </a:r>
          </a:p>
          <a:p>
            <a:endParaRPr lang="es-ES" sz="4000" b="1" baseline="30000">
              <a:solidFill>
                <a:srgbClr val="FF0000"/>
              </a:solidFill>
            </a:endParaRPr>
          </a:p>
        </p:txBody>
      </p:sp>
      <p:sp>
        <p:nvSpPr>
          <p:cNvPr id="13" name="Abrir llave 12">
            <a:extLst>
              <a:ext uri="{FF2B5EF4-FFF2-40B4-BE49-F238E27FC236}">
                <a16:creationId xmlns:a16="http://schemas.microsoft.com/office/drawing/2014/main" id="{505410A3-53BE-304E-B47D-DD7BE15306AB}"/>
              </a:ext>
            </a:extLst>
          </p:cNvPr>
          <p:cNvSpPr/>
          <p:nvPr/>
        </p:nvSpPr>
        <p:spPr>
          <a:xfrm rot="5400000">
            <a:off x="8065731" y="1288141"/>
            <a:ext cx="419473" cy="573284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E941451-174E-D240-AE3B-9A433A200584}"/>
              </a:ext>
            </a:extLst>
          </p:cNvPr>
          <p:cNvSpPr txBox="1"/>
          <p:nvPr/>
        </p:nvSpPr>
        <p:spPr>
          <a:xfrm>
            <a:off x="6485901" y="113478"/>
            <a:ext cx="20762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4000" b="1">
                <a:solidFill>
                  <a:srgbClr val="0070C0"/>
                </a:solidFill>
              </a:rPr>
              <a:t>valor</a:t>
            </a:r>
          </a:p>
          <a:p>
            <a:r>
              <a:rPr lang="es-ES" sz="4000" b="1">
                <a:solidFill>
                  <a:srgbClr val="0070C0"/>
                </a:solidFill>
              </a:rPr>
              <a:t>negativo</a:t>
            </a:r>
            <a:endParaRPr lang="es-ES" sz="4000" b="1" baseline="30000">
              <a:solidFill>
                <a:srgbClr val="FF0000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23EF6CA-3722-F240-B226-9624442C38DF}"/>
              </a:ext>
            </a:extLst>
          </p:cNvPr>
          <p:cNvSpPr txBox="1"/>
          <p:nvPr/>
        </p:nvSpPr>
        <p:spPr>
          <a:xfrm>
            <a:off x="9070172" y="57351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valor</a:t>
            </a:r>
          </a:p>
          <a:p>
            <a:r>
              <a:rPr lang="es-ES" sz="4000" b="1">
                <a:solidFill>
                  <a:srgbClr val="0070C0"/>
                </a:solidFill>
              </a:rPr>
              <a:t>positivo</a:t>
            </a:r>
            <a:endParaRPr lang="es-ES" sz="4000" b="1" baseline="30000">
              <a:solidFill>
                <a:srgbClr val="FF0000"/>
              </a:solidFill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8CB6CBC2-D153-2F4E-91A6-FB668CD61552}"/>
              </a:ext>
            </a:extLst>
          </p:cNvPr>
          <p:cNvCxnSpPr>
            <a:cxnSpLocks/>
          </p:cNvCxnSpPr>
          <p:nvPr/>
        </p:nvCxnSpPr>
        <p:spPr>
          <a:xfrm flipV="1">
            <a:off x="7426411" y="2891481"/>
            <a:ext cx="766119" cy="114917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3EF073C2-C680-9145-A607-544D989B3696}"/>
              </a:ext>
            </a:extLst>
          </p:cNvPr>
          <p:cNvCxnSpPr>
            <a:cxnSpLocks/>
          </p:cNvCxnSpPr>
          <p:nvPr/>
        </p:nvCxnSpPr>
        <p:spPr>
          <a:xfrm flipV="1">
            <a:off x="8835081" y="2891482"/>
            <a:ext cx="0" cy="1149177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B3F7F86-176F-5749-A59E-EEEC35BFA617}"/>
              </a:ext>
            </a:extLst>
          </p:cNvPr>
          <p:cNvCxnSpPr>
            <a:cxnSpLocks/>
          </p:cNvCxnSpPr>
          <p:nvPr/>
        </p:nvCxnSpPr>
        <p:spPr>
          <a:xfrm flipH="1" flipV="1">
            <a:off x="9329351" y="2891482"/>
            <a:ext cx="568411" cy="126038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12EB332C-36B9-F54A-882E-ADBE93A34DAF}"/>
              </a:ext>
            </a:extLst>
          </p:cNvPr>
          <p:cNvCxnSpPr>
            <a:cxnSpLocks/>
          </p:cNvCxnSpPr>
          <p:nvPr/>
        </p:nvCxnSpPr>
        <p:spPr>
          <a:xfrm flipH="1" flipV="1">
            <a:off x="9897762" y="2891482"/>
            <a:ext cx="1235676" cy="1260388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ipse 28">
            <a:extLst>
              <a:ext uri="{FF2B5EF4-FFF2-40B4-BE49-F238E27FC236}">
                <a16:creationId xmlns:a16="http://schemas.microsoft.com/office/drawing/2014/main" id="{CE62C716-2D2F-EF43-90BA-253E3B46C4E7}"/>
              </a:ext>
            </a:extLst>
          </p:cNvPr>
          <p:cNvSpPr/>
          <p:nvPr/>
        </p:nvSpPr>
        <p:spPr>
          <a:xfrm>
            <a:off x="7048844" y="4061415"/>
            <a:ext cx="920577" cy="617838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67300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 Complemento a 2 a decimal.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574446"/>
              </p:ext>
            </p:extLst>
          </p:nvPr>
        </p:nvGraphicFramePr>
        <p:xfrm>
          <a:off x="557842" y="1843237"/>
          <a:ext cx="5190363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9655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2870708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Valor decimal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1000</a:t>
                      </a:r>
                      <a:r>
                        <a:rPr lang="es-ES" sz="3600" b="1" baseline="-25000"/>
                        <a:t>(C2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01001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1010100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26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11011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59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11111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858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81135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DEF7A-824B-A34E-94FC-79ACACEF9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 a C2 (método 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8FF17F-72E9-334F-9176-9AF1CC0C9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 el valor es positivo:</a:t>
            </a:r>
          </a:p>
          <a:p>
            <a:pPr lvl="1"/>
            <a:r>
              <a:rPr lang="es-ES"/>
              <a:t>Se representa el BNSS con una precisión de N-1 bits</a:t>
            </a:r>
          </a:p>
          <a:p>
            <a:pPr lvl="1"/>
            <a:r>
              <a:rPr lang="es-ES"/>
              <a:t>Se concatena un 0 en el bit más significativo.</a:t>
            </a:r>
          </a:p>
          <a:p>
            <a:r>
              <a:rPr lang="es-ES"/>
              <a:t>Si el valor es negativo: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s-ES"/>
              <a:t>Se calcula la diferencia entre valor de 2</a:t>
            </a:r>
            <a:r>
              <a:rPr lang="es-ES" baseline="30000"/>
              <a:t>N-1</a:t>
            </a:r>
            <a:r>
              <a:rPr lang="es-ES"/>
              <a:t> y el valor positivo del número a representar, y el resultado ha de ser positivo. Si no, no es representable.</a:t>
            </a:r>
            <a:br>
              <a:rPr lang="es-ES"/>
            </a:br>
            <a:r>
              <a:rPr lang="es-ES">
                <a:sym typeface="Wingdings" pitchFamily="2" charset="2"/>
              </a:rPr>
              <a:t>	 ( </a:t>
            </a:r>
            <a:r>
              <a:rPr lang="es-ES"/>
              <a:t>2</a:t>
            </a:r>
            <a:r>
              <a:rPr lang="es-ES" baseline="30000"/>
              <a:t>N-1</a:t>
            </a:r>
            <a:r>
              <a:rPr lang="es-ES"/>
              <a:t> – valor a representar ) &gt; 0</a:t>
            </a:r>
          </a:p>
          <a:p>
            <a:pPr marL="914400" lvl="1" indent="-457200">
              <a:buFont typeface="+mj-lt"/>
              <a:buAutoNum type="alphaLcParenR"/>
            </a:pPr>
            <a:r>
              <a:rPr lang="es-ES"/>
              <a:t>El valor obtenido, se representa en BNSS con una precisión de N-1</a:t>
            </a:r>
          </a:p>
          <a:p>
            <a:pPr marL="914400" lvl="1" indent="-457200">
              <a:buFont typeface="+mj-lt"/>
              <a:buAutoNum type="alphaLcParenR"/>
            </a:pPr>
            <a:r>
              <a:rPr lang="es-ES"/>
              <a:t>El resultados obtenidos se concatena con un 1 en el bit más significativo</a:t>
            </a:r>
          </a:p>
        </p:txBody>
      </p:sp>
    </p:spTree>
    <p:extLst>
      <p:ext uri="{BB962C8B-B14F-4D97-AF65-F5344CB8AC3E}">
        <p14:creationId xmlns:p14="http://schemas.microsoft.com/office/powerpoint/2010/main" val="26243673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E10D3-A28B-8941-AA3B-2C426A9B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9713"/>
            <a:ext cx="10515600" cy="1325563"/>
          </a:xfrm>
        </p:spPr>
        <p:txBody>
          <a:bodyPr/>
          <a:lstStyle/>
          <a:p>
            <a:r>
              <a:rPr lang="es-ES"/>
              <a:t>Conversión decimal-C2. Ejemplos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DF17F-8775-9341-8B8B-2C56FE379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850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s-ES"/>
              <a:t>Ejemplo 1: Representar el valor 1 con precisión de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2: Representar el valor 12 con precisión de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3: Representar el valor 12 con precisión de 5 bits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370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E10D3-A28B-8941-AA3B-2C426A9B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4218"/>
            <a:ext cx="10515600" cy="1325563"/>
          </a:xfrm>
        </p:spPr>
        <p:txBody>
          <a:bodyPr/>
          <a:lstStyle/>
          <a:p>
            <a:r>
              <a:rPr lang="es-ES"/>
              <a:t>Conversión decimal-C2. Ejemplos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DF17F-8775-9341-8B8B-2C56FE379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023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s-ES"/>
              <a:t>Ejemplo 1: Representar el valor -1 con precisión de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2: Representar el valor -2 con precisión de 5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3: Representar el valor -11 con precisión de 5 bits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293116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DEF7A-824B-A34E-94FC-79ACACEF9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 a C2 (método 2a)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8FF17F-72E9-334F-9176-9AF1CC0C9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Si el valor es positivo</a:t>
            </a:r>
            <a:r>
              <a:rPr lang="es-ES">
                <a:solidFill>
                  <a:srgbClr val="FFC000"/>
                </a:solidFill>
              </a:rPr>
              <a:t> </a:t>
            </a:r>
            <a:r>
              <a:rPr lang="es-ES" b="1">
                <a:solidFill>
                  <a:srgbClr val="0070C0"/>
                </a:solidFill>
              </a:rPr>
              <a:t>IGUAL</a:t>
            </a:r>
          </a:p>
          <a:p>
            <a:r>
              <a:rPr lang="es-ES"/>
              <a:t>Si el valor es negativo:</a:t>
            </a:r>
          </a:p>
          <a:p>
            <a:pPr lvl="1"/>
            <a:r>
              <a:rPr lang="es-ES"/>
              <a:t>Se representa como si el valor fuera positivo (punto anterior)</a:t>
            </a:r>
          </a:p>
          <a:p>
            <a:pPr lvl="1"/>
            <a:r>
              <a:rPr lang="es-ES"/>
              <a:t>Se cambia el signo de la representación del valor positivo</a:t>
            </a:r>
          </a:p>
          <a:p>
            <a:pPr lvl="1"/>
            <a:r>
              <a:rPr lang="es-ES">
                <a:solidFill>
                  <a:srgbClr val="0070C0"/>
                </a:solidFill>
              </a:rPr>
              <a:t>Método 1 para cambio de signo</a:t>
            </a:r>
            <a:r>
              <a:rPr lang="es-ES"/>
              <a:t>:</a:t>
            </a:r>
          </a:p>
          <a:p>
            <a:pPr lvl="2"/>
            <a:r>
              <a:rPr lang="es-ES" sz="2400"/>
              <a:t>Se intercambian todos los 0’s por 1’s y todos los 1’s por 0’s</a:t>
            </a:r>
          </a:p>
          <a:p>
            <a:pPr lvl="2"/>
            <a:r>
              <a:rPr lang="es-ES" sz="2400"/>
              <a:t>Al valor obtenido, se le suma 1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4702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58A38-02EE-014D-929A-6F7CAAE8C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s-ES" sz="3600"/>
              <a:t>Las tres Y’s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4CE7B998-D149-4E9E-B68C-10ACA3E3EA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48458"/>
              </p:ext>
            </p:extLst>
          </p:nvPr>
        </p:nvGraphicFramePr>
        <p:xfrm>
          <a:off x="4223982" y="3752850"/>
          <a:ext cx="7485413" cy="2452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74AAC1E3-88A8-BF4F-A40F-7343B9B7C6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2" b="11527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7811176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E10D3-A28B-8941-AA3B-2C426A9B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4218"/>
            <a:ext cx="10515600" cy="1325563"/>
          </a:xfrm>
        </p:spPr>
        <p:txBody>
          <a:bodyPr/>
          <a:lstStyle/>
          <a:p>
            <a:r>
              <a:rPr lang="es-ES"/>
              <a:t>Conversión decimal-C2. Ejemplos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DF17F-8775-9341-8B8B-2C56FE379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023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s-ES"/>
              <a:t>Ejemplo 1: Representar el valor -1 con precisión de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2: Representar el valor -2 con precisión de 5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3: Representar el valor -11 con precisión de 5 bits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258232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DEF7A-824B-A34E-94FC-79ACACEF9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Conversión decimal a C2 (método 2b)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8FF17F-72E9-334F-9176-9AF1CC0C9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93725" cy="4351338"/>
          </a:xfrm>
        </p:spPr>
        <p:txBody>
          <a:bodyPr>
            <a:normAutofit/>
          </a:bodyPr>
          <a:lstStyle/>
          <a:p>
            <a:r>
              <a:rPr lang="es-ES"/>
              <a:t>Si el valor es positivo</a:t>
            </a:r>
            <a:r>
              <a:rPr lang="es-ES">
                <a:solidFill>
                  <a:srgbClr val="FFC000"/>
                </a:solidFill>
              </a:rPr>
              <a:t> </a:t>
            </a:r>
            <a:r>
              <a:rPr lang="es-ES" b="1">
                <a:solidFill>
                  <a:srgbClr val="0070C0"/>
                </a:solidFill>
              </a:rPr>
              <a:t>IGUAL</a:t>
            </a:r>
          </a:p>
          <a:p>
            <a:r>
              <a:rPr lang="es-ES"/>
              <a:t>Si el valor es negativo:</a:t>
            </a:r>
          </a:p>
          <a:p>
            <a:pPr lvl="1"/>
            <a:r>
              <a:rPr lang="es-ES"/>
              <a:t>Se representa como si el valor fuera positivo (punto anterior)</a:t>
            </a:r>
          </a:p>
          <a:p>
            <a:pPr lvl="1"/>
            <a:r>
              <a:rPr lang="es-ES"/>
              <a:t>Se cambia el signo de la representación del valor positivo</a:t>
            </a:r>
          </a:p>
          <a:p>
            <a:pPr lvl="1"/>
            <a:r>
              <a:rPr lang="es-ES">
                <a:solidFill>
                  <a:srgbClr val="0070C0"/>
                </a:solidFill>
              </a:rPr>
              <a:t>Método 2 para cambio de signo</a:t>
            </a:r>
            <a:r>
              <a:rPr lang="es-ES"/>
              <a:t>:</a:t>
            </a:r>
          </a:p>
          <a:p>
            <a:pPr lvl="2"/>
            <a:r>
              <a:rPr lang="es-ES" sz="2400"/>
              <a:t>Empezando desde el bit menos significativo (desde la derecha), buscamos el primer 1 del número.</a:t>
            </a:r>
          </a:p>
          <a:p>
            <a:pPr lvl="2"/>
            <a:r>
              <a:rPr lang="es-ES" sz="2400"/>
              <a:t>A partir de ese primer 1 (</a:t>
            </a:r>
            <a:r>
              <a:rPr lang="es-ES" sz="2400" b="1">
                <a:solidFill>
                  <a:srgbClr val="0070C0"/>
                </a:solidFill>
              </a:rPr>
              <a:t>sin incluir</a:t>
            </a:r>
            <a:r>
              <a:rPr lang="es-ES" sz="2400"/>
              <a:t>), intercambiamos todos los 0’s por 1’s y todos los 1’s por 0’s </a:t>
            </a:r>
          </a:p>
        </p:txBody>
      </p:sp>
    </p:spTree>
    <p:extLst>
      <p:ext uri="{BB962C8B-B14F-4D97-AF65-F5344CB8AC3E}">
        <p14:creationId xmlns:p14="http://schemas.microsoft.com/office/powerpoint/2010/main" val="384688730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E10D3-A28B-8941-AA3B-2C426A9B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4218"/>
            <a:ext cx="10515600" cy="1325563"/>
          </a:xfrm>
        </p:spPr>
        <p:txBody>
          <a:bodyPr/>
          <a:lstStyle/>
          <a:p>
            <a:r>
              <a:rPr lang="es-ES"/>
              <a:t>Conversión decimal-C2. Ejemplos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DF17F-8775-9341-8B8B-2C56FE379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023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s-ES"/>
              <a:t>Ejemplo 1: Representar el valor -1 con precisión de 4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2: Representar el valor -2 con precisión de 5 bits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Ejemplo 3: Representar el valor -11 con precisión de 5 bits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359836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E95F8-9D1C-9443-B5CC-91A20181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6"/>
            <a:ext cx="10515600" cy="1325563"/>
          </a:xfrm>
        </p:spPr>
        <p:txBody>
          <a:bodyPr/>
          <a:lstStyle/>
          <a:p>
            <a:r>
              <a:rPr lang="es-ES"/>
              <a:t>Cambio de signo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7DE028-AD25-FD43-9A79-41AE3D3A0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856" y="1140094"/>
            <a:ext cx="9530752" cy="4991879"/>
          </a:xfrm>
        </p:spPr>
        <p:txBody>
          <a:bodyPr>
            <a:normAutofit lnSpcReduction="10000"/>
          </a:bodyPr>
          <a:lstStyle/>
          <a:p>
            <a:r>
              <a:rPr lang="es-ES" b="1">
                <a:solidFill>
                  <a:srgbClr val="0070C0"/>
                </a:solidFill>
              </a:rPr>
              <a:t>Los dos métodos de cambio de signo utilizados en 2a y 2b para obtener la representación de valores negativos, también sirven para cambiar el signo de negativo a positivo.</a:t>
            </a:r>
          </a:p>
          <a:p>
            <a:endParaRPr lang="es-ES" b="1">
              <a:solidFill>
                <a:srgbClr val="0070C0"/>
              </a:solidFill>
            </a:endParaRPr>
          </a:p>
          <a:p>
            <a:r>
              <a:rPr lang="es-ES">
                <a:solidFill>
                  <a:srgbClr val="0070C0"/>
                </a:solidFill>
              </a:rPr>
              <a:t>Método 1 para cambio de signo</a:t>
            </a:r>
            <a:r>
              <a:rPr lang="es-ES"/>
              <a:t>:</a:t>
            </a:r>
          </a:p>
          <a:p>
            <a:pPr lvl="1"/>
            <a:r>
              <a:rPr lang="es-ES" sz="2800"/>
              <a:t>Se intercambian todos los 0’s por 1’s y todos los 1’s por 0’s</a:t>
            </a:r>
          </a:p>
          <a:p>
            <a:pPr lvl="1"/>
            <a:r>
              <a:rPr lang="es-ES" sz="2800"/>
              <a:t>Al valor obtenido, se le suma 1</a:t>
            </a:r>
          </a:p>
          <a:p>
            <a:r>
              <a:rPr lang="es-ES">
                <a:solidFill>
                  <a:srgbClr val="0070C0"/>
                </a:solidFill>
              </a:rPr>
              <a:t>Método 2 para cambio de signo</a:t>
            </a:r>
            <a:r>
              <a:rPr lang="es-ES"/>
              <a:t>:</a:t>
            </a:r>
          </a:p>
          <a:p>
            <a:pPr lvl="2"/>
            <a:r>
              <a:rPr lang="es-ES" sz="2400"/>
              <a:t>Empezando desde el bit menos significativo (desde la derecha), buscamos el primer 1 del número.</a:t>
            </a:r>
          </a:p>
          <a:p>
            <a:pPr lvl="2"/>
            <a:r>
              <a:rPr lang="es-ES" sz="2400"/>
              <a:t>A partir de ese primer 1 (</a:t>
            </a:r>
            <a:r>
              <a:rPr lang="es-ES" sz="2400" b="1">
                <a:solidFill>
                  <a:srgbClr val="0070C0"/>
                </a:solidFill>
              </a:rPr>
              <a:t>sin incluir</a:t>
            </a:r>
            <a:r>
              <a:rPr lang="es-ES" sz="2400"/>
              <a:t>), intercambiamos todos los 0’s por 1’s y todos los 1’s por 0’s </a:t>
            </a:r>
          </a:p>
          <a:p>
            <a:endParaRPr lang="es-ES" sz="3200"/>
          </a:p>
          <a:p>
            <a:endParaRPr lang="es-E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42559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BA0E75-8648-DD41-8645-660EA875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Cambio de signo negativo a positivo (ejemplos)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150B21-F2CF-A24A-9F6A-2E221BD0A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Indica el valor en decimal de 1001</a:t>
            </a:r>
            <a:r>
              <a:rPr lang="es-ES" baseline="-25000"/>
              <a:t>(C2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/>
              <a:t>Indica el valor en decimal de 111101</a:t>
            </a:r>
            <a:r>
              <a:rPr lang="es-ES" baseline="-25000"/>
              <a:t>(C2</a:t>
            </a:r>
          </a:p>
          <a:p>
            <a:pPr marL="0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10498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/>
              <a:t>Extensión de signo. Aumentar precisión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7489"/>
            <a:ext cx="10515600" cy="4351338"/>
          </a:xfrm>
        </p:spPr>
        <p:txBody>
          <a:bodyPr>
            <a:normAutofit/>
          </a:bodyPr>
          <a:lstStyle/>
          <a:p>
            <a:r>
              <a:rPr lang="es-ES"/>
              <a:t>Aumentar bits. Aumentar precisión de N a M bits, siendo M&gt;N</a:t>
            </a:r>
          </a:p>
          <a:p>
            <a:pPr lvl="1"/>
            <a:r>
              <a:rPr lang="es-ES"/>
              <a:t>Se desplaza el signo a la izquierda (0/1) hasta la posición M-1, la más significativa de la nueva precisión</a:t>
            </a:r>
          </a:p>
          <a:p>
            <a:pPr lvl="1"/>
            <a:r>
              <a:rPr lang="es-ES"/>
              <a:t>Las posiciones intermedias (desde N hasta M-2) creadas se completan con el mismo valor del signo</a:t>
            </a:r>
          </a:p>
        </p:txBody>
      </p:sp>
    </p:spTree>
    <p:extLst>
      <p:ext uri="{BB962C8B-B14F-4D97-AF65-F5344CB8AC3E}">
        <p14:creationId xmlns:p14="http://schemas.microsoft.com/office/powerpoint/2010/main" val="215105183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/>
              <a:t>Extensión de signo. Ejemplo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674" y="1001832"/>
            <a:ext cx="8616351" cy="4351338"/>
          </a:xfrm>
        </p:spPr>
        <p:txBody>
          <a:bodyPr>
            <a:normAutofit/>
          </a:bodyPr>
          <a:lstStyle/>
          <a:p>
            <a:r>
              <a:rPr lang="es-ES"/>
              <a:t>Aumentar bits. Aumentar precisión de N a M bits, siendo M&gt;N</a:t>
            </a:r>
          </a:p>
          <a:p>
            <a:pPr lvl="1"/>
            <a:r>
              <a:rPr lang="es-ES"/>
              <a:t>Se desplaza el signo a la izquierda (0/1) hasta la posición M-1, la más significativa de la nueva precisión</a:t>
            </a:r>
          </a:p>
          <a:p>
            <a:pPr lvl="1"/>
            <a:r>
              <a:rPr lang="es-ES"/>
              <a:t>Las posiciones intermedias (desde N hasta M-2) creadas se completan con el mismo valor del signo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2170368" y="3429000"/>
            <a:ext cx="350929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/>
              <a:t>   3        2       1        0                          </a:t>
            </a:r>
          </a:p>
          <a:p>
            <a:pPr algn="r"/>
            <a:r>
              <a:rPr lang="es-ES" sz="8000" b="1"/>
              <a:t>1011 </a:t>
            </a:r>
            <a:r>
              <a:rPr lang="es-ES" sz="8000" b="1" baseline="-25000"/>
              <a:t>(C2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-1121434" y="5029438"/>
            <a:ext cx="68010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   7         6       5        4         3        2       1        0        </a:t>
            </a:r>
            <a:r>
              <a:rPr lang="es-ES" b="1">
                <a:solidFill>
                  <a:schemeClr val="bg1"/>
                </a:solidFill>
              </a:rPr>
              <a:t>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4D4FCE8-A032-F044-B556-2A8D2BBDE5E7}"/>
              </a:ext>
            </a:extLst>
          </p:cNvPr>
          <p:cNvSpPr txBox="1"/>
          <p:nvPr/>
        </p:nvSpPr>
        <p:spPr>
          <a:xfrm>
            <a:off x="8598006" y="3429000"/>
            <a:ext cx="34163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/>
              <a:t>    3      2       1        0                          </a:t>
            </a:r>
          </a:p>
          <a:p>
            <a:pPr algn="r"/>
            <a:r>
              <a:rPr lang="es-ES" sz="8000" b="1"/>
              <a:t>0100 </a:t>
            </a:r>
            <a:r>
              <a:rPr lang="es-ES" sz="8000" b="1" baseline="-25000"/>
              <a:t>(C2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180F6A9-B7B9-EC4D-85CA-A1718D56147C}"/>
              </a:ext>
            </a:extLst>
          </p:cNvPr>
          <p:cNvSpPr txBox="1"/>
          <p:nvPr/>
        </p:nvSpPr>
        <p:spPr>
          <a:xfrm>
            <a:off x="5213230" y="5029438"/>
            <a:ext cx="68010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   7         6       5        4         3        2       1        0        </a:t>
            </a:r>
            <a:r>
              <a:rPr lang="es-ES" b="1">
                <a:solidFill>
                  <a:schemeClr val="bg1"/>
                </a:solidFill>
              </a:rPr>
              <a:t>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</p:spTree>
    <p:extLst>
      <p:ext uri="{BB962C8B-B14F-4D97-AF65-F5344CB8AC3E}">
        <p14:creationId xmlns:p14="http://schemas.microsoft.com/office/powerpoint/2010/main" val="142088476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Disminuir precisión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coinciden con el valor del signo, es decir, solo si las posiciones desde la N-2 hasta la M-1 son 0 para valores positivos y 1 para valores negativos</a:t>
            </a:r>
          </a:p>
          <a:p>
            <a:pPr lvl="1"/>
            <a:r>
              <a:rPr lang="es-ES"/>
              <a:t>Si hay un valor distinto al signo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el valor no se puede representar con la nueva precisión M-1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857753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coinciden con el valor del signo, es decir, solo si las posiciones desde la N-2 hasta la M-1 son 0 para valores positivos y 1 para valores negativos</a:t>
            </a:r>
          </a:p>
          <a:p>
            <a:pPr lvl="1"/>
            <a:r>
              <a:rPr lang="es-ES"/>
              <a:t>Si hay un valor distinto al signo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el valor no se puede representar con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  </a:t>
            </a:r>
            <a:r>
              <a:rPr lang="es-ES" b="1">
                <a:solidFill>
                  <a:schemeClr val="bg1"/>
                </a:solidFill>
              </a:rPr>
              <a:t>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11111101 </a:t>
            </a:r>
            <a:r>
              <a:rPr lang="es-ES" sz="8000" b="1" baseline="-25000"/>
              <a:t>(C2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…………..     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</p:spTree>
    <p:extLst>
      <p:ext uri="{BB962C8B-B14F-4D97-AF65-F5344CB8AC3E}">
        <p14:creationId xmlns:p14="http://schemas.microsoft.com/office/powerpoint/2010/main" val="299365664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de N a M bits,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coinciden con el valor del signo, es decir, solo si las posiciones desde la N-2 hasta la M-1 son 0 para valores positivos y 1 para valores negativos</a:t>
            </a:r>
          </a:p>
          <a:p>
            <a:pPr lvl="1"/>
            <a:r>
              <a:rPr lang="es-ES"/>
              <a:t>Si hay un valor distinto al signo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el valor no se puede representar con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  </a:t>
            </a:r>
            <a:r>
              <a:rPr lang="es-ES" b="1">
                <a:solidFill>
                  <a:schemeClr val="bg1"/>
                </a:solidFill>
              </a:rPr>
              <a:t>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11111001 </a:t>
            </a:r>
            <a:r>
              <a:rPr lang="es-ES" sz="8000" b="1" baseline="-25000"/>
              <a:t>(C2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…………..     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</p:spTree>
    <p:extLst>
      <p:ext uri="{BB962C8B-B14F-4D97-AF65-F5344CB8AC3E}">
        <p14:creationId xmlns:p14="http://schemas.microsoft.com/office/powerpoint/2010/main" val="72447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01D552-D240-5E43-9074-551FCF289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340605" cy="1146176"/>
          </a:xfrm>
        </p:spPr>
        <p:txBody>
          <a:bodyPr>
            <a:normAutofit/>
          </a:bodyPr>
          <a:lstStyle/>
          <a:p>
            <a:r>
              <a:rPr lang="es-ES"/>
              <a:t>Abstracción digital</a:t>
            </a:r>
          </a:p>
        </p:txBody>
      </p:sp>
      <p:sp>
        <p:nvSpPr>
          <p:cNvPr id="6148" name="Freeform: Shape 70">
            <a:extLst>
              <a:ext uri="{FF2B5EF4-FFF2-40B4-BE49-F238E27FC236}">
                <a16:creationId xmlns:a16="http://schemas.microsoft.com/office/drawing/2014/main" id="{05C7EBC3-4672-4DAB-81C2-58661FAFA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8805" y="-2"/>
            <a:ext cx="6013194" cy="1511304"/>
          </a:xfrm>
          <a:custGeom>
            <a:avLst/>
            <a:gdLst>
              <a:gd name="connsiteX0" fmla="*/ 4545473 w 6013194"/>
              <a:gd name="connsiteY0" fmla="*/ 0 h 1511304"/>
              <a:gd name="connsiteX1" fmla="*/ 6013194 w 6013194"/>
              <a:gd name="connsiteY1" fmla="*/ 0 h 1511304"/>
              <a:gd name="connsiteX2" fmla="*/ 6013194 w 6013194"/>
              <a:gd name="connsiteY2" fmla="*/ 1508760 h 1511304"/>
              <a:gd name="connsiteX3" fmla="*/ 4545474 w 6013194"/>
              <a:gd name="connsiteY3" fmla="*/ 1508760 h 1511304"/>
              <a:gd name="connsiteX4" fmla="*/ 4545474 w 6013194"/>
              <a:gd name="connsiteY4" fmla="*/ 1511304 h 1511304"/>
              <a:gd name="connsiteX5" fmla="*/ 0 w 6013194"/>
              <a:gd name="connsiteY5" fmla="*/ 1511304 h 1511304"/>
              <a:gd name="connsiteX6" fmla="*/ 697617 w 6013194"/>
              <a:gd name="connsiteY6" fmla="*/ 3 h 1511304"/>
              <a:gd name="connsiteX7" fmla="*/ 4545473 w 6013194"/>
              <a:gd name="connsiteY7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3194" h="1511304">
                <a:moveTo>
                  <a:pt x="4545473" y="0"/>
                </a:moveTo>
                <a:lnTo>
                  <a:pt x="6013194" y="0"/>
                </a:lnTo>
                <a:lnTo>
                  <a:pt x="6013194" y="1508760"/>
                </a:lnTo>
                <a:lnTo>
                  <a:pt x="4545474" y="1508760"/>
                </a:lnTo>
                <a:lnTo>
                  <a:pt x="4545474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9" name="Freeform: Shape 72">
            <a:extLst>
              <a:ext uri="{FF2B5EF4-FFF2-40B4-BE49-F238E27FC236}">
                <a16:creationId xmlns:a16="http://schemas.microsoft.com/office/drawing/2014/main" id="{40BF962F-4C6F-461E-86F2-C43F56CC9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0797" y="1690688"/>
            <a:ext cx="8711202" cy="5167312"/>
          </a:xfrm>
          <a:custGeom>
            <a:avLst/>
            <a:gdLst>
              <a:gd name="connsiteX0" fmla="*/ 0 w 8711202"/>
              <a:gd name="connsiteY0" fmla="*/ 0 h 5167312"/>
              <a:gd name="connsiteX1" fmla="*/ 7243482 w 8711202"/>
              <a:gd name="connsiteY1" fmla="*/ 0 h 5167312"/>
              <a:gd name="connsiteX2" fmla="*/ 8711202 w 8711202"/>
              <a:gd name="connsiteY2" fmla="*/ 0 h 5167312"/>
              <a:gd name="connsiteX3" fmla="*/ 8711202 w 8711202"/>
              <a:gd name="connsiteY3" fmla="*/ 5167312 h 5167312"/>
              <a:gd name="connsiteX4" fmla="*/ 7243482 w 8711202"/>
              <a:gd name="connsiteY4" fmla="*/ 5167312 h 5167312"/>
              <a:gd name="connsiteX5" fmla="*/ 221324 w 8711202"/>
              <a:gd name="connsiteY5" fmla="*/ 5167312 h 5167312"/>
              <a:gd name="connsiteX6" fmla="*/ 2615203 w 8711202"/>
              <a:gd name="connsiteY6" fmla="*/ 952 h 5167312"/>
              <a:gd name="connsiteX7" fmla="*/ 0 w 8711202"/>
              <a:gd name="connsiteY7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1202" h="5167312">
                <a:moveTo>
                  <a:pt x="0" y="0"/>
                </a:moveTo>
                <a:lnTo>
                  <a:pt x="7243482" y="0"/>
                </a:lnTo>
                <a:lnTo>
                  <a:pt x="8711202" y="0"/>
                </a:lnTo>
                <a:lnTo>
                  <a:pt x="8711202" y="5167312"/>
                </a:lnTo>
                <a:lnTo>
                  <a:pt x="7243482" y="5167312"/>
                </a:lnTo>
                <a:lnTo>
                  <a:pt x="221324" y="5167312"/>
                </a:lnTo>
                <a:lnTo>
                  <a:pt x="2615203" y="952"/>
                </a:lnTo>
                <a:lnTo>
                  <a:pt x="0" y="952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Freeform: Shape 74">
            <a:extLst>
              <a:ext uri="{FF2B5EF4-FFF2-40B4-BE49-F238E27FC236}">
                <a16:creationId xmlns:a16="http://schemas.microsoft.com/office/drawing/2014/main" id="{2E94A4F7-38E4-45EA-8E2E-CE1B5766B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5931454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912520-8C0E-894C-91F1-AE48FCEED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3288"/>
            <a:ext cx="3603171" cy="3639684"/>
          </a:xfrm>
        </p:spPr>
        <p:txBody>
          <a:bodyPr anchor="ctr">
            <a:normAutofit/>
          </a:bodyPr>
          <a:lstStyle/>
          <a:p>
            <a:r>
              <a:rPr lang="es-ES" sz="2000">
                <a:solidFill>
                  <a:srgbClr val="FFFFFF"/>
                </a:solidFill>
              </a:rPr>
              <a:t>El mundo que nos rodea es analógico</a:t>
            </a:r>
          </a:p>
          <a:p>
            <a:r>
              <a:rPr lang="es-ES" sz="2000">
                <a:solidFill>
                  <a:srgbClr val="FFFFFF"/>
                </a:solidFill>
              </a:rPr>
              <a:t>Los computadores es un mundo finito y discreto</a:t>
            </a:r>
          </a:p>
          <a:p>
            <a:endParaRPr lang="es-ES" sz="2000">
              <a:solidFill>
                <a:srgbClr val="FFFFFF"/>
              </a:solidFill>
            </a:endParaRPr>
          </a:p>
          <a:p>
            <a:r>
              <a:rPr lang="es-ES" sz="2000">
                <a:solidFill>
                  <a:srgbClr val="FFFFFF"/>
                </a:solidFill>
              </a:rPr>
              <a:t>Conversión Analógico </a:t>
            </a:r>
            <a:r>
              <a:rPr lang="es-ES" sz="2000">
                <a:solidFill>
                  <a:srgbClr val="FFFFFF"/>
                </a:solidFill>
                <a:sym typeface="Wingdings" pitchFamily="2" charset="2"/>
              </a:rPr>
              <a:t> Digital</a:t>
            </a:r>
          </a:p>
          <a:p>
            <a:r>
              <a:rPr lang="es-ES" sz="2000">
                <a:solidFill>
                  <a:srgbClr val="FFFFFF"/>
                </a:solidFill>
                <a:sym typeface="Wingdings" pitchFamily="2" charset="2"/>
              </a:rPr>
              <a:t>Uso de magnitudes analógicas parar representar magnitudes discretas</a:t>
            </a:r>
            <a:endParaRPr lang="es-ES" sz="2000">
              <a:solidFill>
                <a:srgbClr val="FFFFFF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C47FA50-E3E6-8F4F-A96C-B66786E64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3088" y="2371839"/>
            <a:ext cx="5170711" cy="3606570"/>
          </a:xfrm>
          <a:custGeom>
            <a:avLst/>
            <a:gdLst/>
            <a:ahLst/>
            <a:cxnLst/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03077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N a M,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 </a:t>
            </a:r>
            <a:r>
              <a:rPr lang="es-ES" b="1">
                <a:solidFill>
                  <a:schemeClr val="bg1"/>
                </a:solidFill>
              </a:rPr>
              <a:t>….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00001011 </a:t>
            </a:r>
            <a:r>
              <a:rPr lang="es-ES" sz="8000" b="1" baseline="-25000"/>
              <a:t>(C2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</p:spTree>
    <p:extLst>
      <p:ext uri="{BB962C8B-B14F-4D97-AF65-F5344CB8AC3E}">
        <p14:creationId xmlns:p14="http://schemas.microsoft.com/office/powerpoint/2010/main" val="188124622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385C8-28BD-0A47-9F98-9F2EB3CC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4287"/>
            <a:ext cx="10515600" cy="1325563"/>
          </a:xfrm>
        </p:spPr>
        <p:txBody>
          <a:bodyPr/>
          <a:lstStyle/>
          <a:p>
            <a:r>
              <a:rPr lang="es-ES"/>
              <a:t>Extensión de signo. Ejemplo 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919FA1-FE4A-A34E-853E-12BD5C93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893972"/>
            <a:ext cx="11369614" cy="4351338"/>
          </a:xfrm>
        </p:spPr>
        <p:txBody>
          <a:bodyPr>
            <a:normAutofit/>
          </a:bodyPr>
          <a:lstStyle/>
          <a:p>
            <a:r>
              <a:rPr lang="es-ES"/>
              <a:t>Disminuir bits. Disminuir precisión N a M, siendo M&lt;N</a:t>
            </a:r>
          </a:p>
          <a:p>
            <a:pPr lvl="1"/>
            <a:r>
              <a:rPr lang="es-ES"/>
              <a:t>Se desplaza el signo hacia la derecha hasta la posición M-1 </a:t>
            </a:r>
            <a:r>
              <a:rPr lang="es-ES" b="1"/>
              <a:t>solo si </a:t>
            </a:r>
            <a:r>
              <a:rPr lang="es-ES"/>
              <a:t>las posiciones que se van eliminando correspondan a 0’s, es decir, solo si las posiciones desde la N-2 hasta la M-1 son 0</a:t>
            </a:r>
          </a:p>
          <a:p>
            <a:pPr lvl="1"/>
            <a:r>
              <a:rPr lang="es-ES"/>
              <a:t>Si hay un 1 entre las posiciones N-2 y M-1 (antes de reducir todos los bits necesarios) el número no es representable con la nueva precisión </a:t>
            </a:r>
            <a:r>
              <a:rPr lang="es-ES">
                <a:sym typeface="Wingdings" pitchFamily="2" charset="2"/>
              </a:rPr>
              <a:t> la magnitud del valor no se puede representar con los bits de la nueva precisión M-1</a:t>
            </a:r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31BFE5-4D4E-724C-9638-3731A7801787}"/>
              </a:ext>
            </a:extLst>
          </p:cNvPr>
          <p:cNvSpPr txBox="1"/>
          <p:nvPr/>
        </p:nvSpPr>
        <p:spPr>
          <a:xfrm>
            <a:off x="120770" y="3476445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7         6       5        4       3         2       1        0       </a:t>
            </a:r>
            <a:r>
              <a:rPr lang="es-ES" b="1">
                <a:solidFill>
                  <a:schemeClr val="bg1"/>
                </a:solidFill>
              </a:rPr>
              <a:t>…. …………</a:t>
            </a:r>
            <a:r>
              <a:rPr lang="es-ES" b="1"/>
              <a:t>                             </a:t>
            </a:r>
          </a:p>
          <a:p>
            <a:pPr algn="r"/>
            <a:r>
              <a:rPr lang="es-ES" sz="8000" b="1"/>
              <a:t>00000101 </a:t>
            </a:r>
            <a:r>
              <a:rPr lang="es-ES" sz="8000" b="1" baseline="-25000"/>
              <a:t>(C2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443CB06-9991-1849-861A-76D088CCDCB7}"/>
              </a:ext>
            </a:extLst>
          </p:cNvPr>
          <p:cNvSpPr txBox="1"/>
          <p:nvPr/>
        </p:nvSpPr>
        <p:spPr>
          <a:xfrm>
            <a:off x="0" y="5076883"/>
            <a:ext cx="5714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/>
              <a:t>3        2       1        0        </a:t>
            </a:r>
            <a:r>
              <a:rPr lang="es-ES" b="1">
                <a:solidFill>
                  <a:schemeClr val="bg1"/>
                </a:solidFill>
              </a:rPr>
              <a:t>……. …………                              </a:t>
            </a:r>
          </a:p>
          <a:p>
            <a:pPr algn="r"/>
            <a:r>
              <a:rPr lang="es-ES" sz="8000" b="1"/>
              <a:t> </a:t>
            </a:r>
            <a:r>
              <a:rPr lang="es-ES" sz="8000" b="1" baseline="-25000"/>
              <a:t>(C2</a:t>
            </a:r>
          </a:p>
        </p:txBody>
      </p:sp>
    </p:spTree>
    <p:extLst>
      <p:ext uri="{BB962C8B-B14F-4D97-AF65-F5344CB8AC3E}">
        <p14:creationId xmlns:p14="http://schemas.microsoft.com/office/powerpoint/2010/main" val="415622552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96A0-C614-3447-849F-6958CFDC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Extensión de signo. Ejemplos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7F2BE6F-08AA-364C-BB08-7377760F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865752"/>
              </p:ext>
            </p:extLst>
          </p:nvPr>
        </p:nvGraphicFramePr>
        <p:xfrm>
          <a:off x="557842" y="1843237"/>
          <a:ext cx="1107631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950">
                  <a:extLst>
                    <a:ext uri="{9D8B030D-6E8A-4147-A177-3AD203B41FA5}">
                      <a16:colId xmlns:a16="http://schemas.microsoft.com/office/drawing/2014/main" val="1994641016"/>
                    </a:ext>
                  </a:extLst>
                </a:gridCol>
                <a:gridCol w="2468437">
                  <a:extLst>
                    <a:ext uri="{9D8B030D-6E8A-4147-A177-3AD203B41FA5}">
                      <a16:colId xmlns:a16="http://schemas.microsoft.com/office/drawing/2014/main" val="3533978384"/>
                    </a:ext>
                  </a:extLst>
                </a:gridCol>
                <a:gridCol w="3167231">
                  <a:extLst>
                    <a:ext uri="{9D8B030D-6E8A-4147-A177-3AD203B41FA5}">
                      <a16:colId xmlns:a16="http://schemas.microsoft.com/office/drawing/2014/main" val="1931817342"/>
                    </a:ext>
                  </a:extLst>
                </a:gridCol>
                <a:gridCol w="2731697">
                  <a:extLst>
                    <a:ext uri="{9D8B030D-6E8A-4147-A177-3AD203B41FA5}">
                      <a16:colId xmlns:a16="http://schemas.microsoft.com/office/drawing/2014/main" val="2859977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2800" b="1"/>
                        <a:t>Precisión 5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 b="1"/>
                        <a:t>Precisión de 10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800" b="1"/>
                        <a:t>Precisión mínima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6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101011</a:t>
                      </a:r>
                      <a:r>
                        <a:rPr lang="es-ES" sz="3600" b="1" baseline="-25000"/>
                        <a:t>(C2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11111001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35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0000011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26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0011011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59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0001011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3600" b="1"/>
                        <a:t>10001111</a:t>
                      </a:r>
                      <a:r>
                        <a:rPr lang="es-ES" sz="3600" b="1" baseline="-25000"/>
                        <a:t>(C2</a:t>
                      </a:r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sz="36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858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68876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20314-14AD-8844-B9B8-5D40B3A4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Cálculo de rangos en C2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882D5-3F6D-EC47-9C60-C3BA9273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s-ES"/>
              <a:t>Valores distintos representables:</a:t>
            </a:r>
          </a:p>
          <a:p>
            <a:pPr marL="0" indent="0">
              <a:buNone/>
            </a:pPr>
            <a:r>
              <a:rPr lang="es-ES" b="1" i="1"/>
              <a:t>2</a:t>
            </a:r>
            <a:r>
              <a:rPr lang="es-ES" b="1" i="1" baseline="30000"/>
              <a:t>N  </a:t>
            </a:r>
          </a:p>
          <a:p>
            <a:r>
              <a:rPr lang="es-ES"/>
              <a:t>Rango (valores representables):</a:t>
            </a:r>
          </a:p>
          <a:p>
            <a:pPr marL="0" indent="0">
              <a:buNone/>
            </a:pPr>
            <a:r>
              <a:rPr lang="es-ES" b="1"/>
              <a:t>[-</a:t>
            </a:r>
            <a:r>
              <a:rPr lang="es-ES" b="1" i="1"/>
              <a:t>2</a:t>
            </a:r>
            <a:r>
              <a:rPr lang="es-ES" b="1" i="1" baseline="30000"/>
              <a:t>N-1 </a:t>
            </a:r>
            <a:r>
              <a:rPr lang="es-ES" b="1"/>
              <a:t> .. </a:t>
            </a:r>
            <a:r>
              <a:rPr lang="es-ES" b="1" i="1"/>
              <a:t>2</a:t>
            </a:r>
            <a:r>
              <a:rPr lang="es-ES" b="1" i="1" baseline="30000"/>
              <a:t>N-1 </a:t>
            </a:r>
            <a:r>
              <a:rPr lang="es-ES" b="1"/>
              <a:t>-1]</a:t>
            </a:r>
          </a:p>
          <a:p>
            <a:pPr marL="0" indent="0">
              <a:buNone/>
            </a:pPr>
            <a:endParaRPr lang="es-ES" b="1" i="1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0437140-E169-2A4B-B259-AF433117B04E}"/>
              </a:ext>
            </a:extLst>
          </p:cNvPr>
          <p:cNvSpPr txBox="1">
            <a:spLocks/>
          </p:cNvSpPr>
          <p:nvPr/>
        </p:nvSpPr>
        <p:spPr>
          <a:xfrm>
            <a:off x="6329856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/>
              <a:t>Ejemplo</a:t>
            </a:r>
          </a:p>
          <a:p>
            <a:r>
              <a:rPr lang="es-ES"/>
              <a:t>Número C2 de 4 bits de precisión</a:t>
            </a:r>
          </a:p>
        </p:txBody>
      </p:sp>
    </p:spTree>
    <p:extLst>
      <p:ext uri="{BB962C8B-B14F-4D97-AF65-F5344CB8AC3E}">
        <p14:creationId xmlns:p14="http://schemas.microsoft.com/office/powerpoint/2010/main" val="225635735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E95F8-9D1C-9443-B5CC-91A20181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Consideraciones finales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7DE028-AD25-FD43-9A79-41AE3D3A0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El número más grande será el 01..…1</a:t>
            </a:r>
          </a:p>
          <a:p>
            <a:r>
              <a:rPr lang="es-ES"/>
              <a:t>El número más pequeño (el negativo más grande) será el 10…..0</a:t>
            </a:r>
          </a:p>
          <a:p>
            <a:r>
              <a:rPr lang="es-ES"/>
              <a:t>El valor -1</a:t>
            </a:r>
            <a:r>
              <a:rPr lang="es-ES" baseline="-25000"/>
              <a:t>(10</a:t>
            </a:r>
            <a:r>
              <a:rPr lang="es-ES"/>
              <a:t> siempre vendrá representado por el 1…..1</a:t>
            </a:r>
          </a:p>
          <a:p>
            <a:r>
              <a:rPr lang="es-ES"/>
              <a:t>El bit más significativo sigue indicando si el número es positivo o negativo</a:t>
            </a:r>
          </a:p>
        </p:txBody>
      </p:sp>
    </p:spTree>
    <p:extLst>
      <p:ext uri="{BB962C8B-B14F-4D97-AF65-F5344CB8AC3E}">
        <p14:creationId xmlns:p14="http://schemas.microsoft.com/office/powerpoint/2010/main" val="391630519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C973D22-66B6-D940-ADB2-E9D3775A0AA1}"/>
              </a:ext>
            </a:extLst>
          </p:cNvPr>
          <p:cNvSpPr/>
          <p:nvPr/>
        </p:nvSpPr>
        <p:spPr>
          <a:xfrm>
            <a:off x="157062" y="148554"/>
            <a:ext cx="6653841" cy="6653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600" b="1"/>
              <a:t>Racionales (</a:t>
            </a:r>
            <a:r>
              <a:rPr lang="es-ES" sz="3600" b="1" err="1"/>
              <a:t>ℚ</a:t>
            </a:r>
            <a:r>
              <a:rPr lang="es-ES" sz="3600" b="1"/>
              <a:t>)</a:t>
            </a:r>
          </a:p>
          <a:p>
            <a:pPr algn="r"/>
            <a:r>
              <a:rPr lang="es-ES" sz="3600" b="1"/>
              <a:t>  </a:t>
            </a:r>
          </a:p>
          <a:p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F672C3F-D4F5-FE41-ACFE-99D81D2CB57D}"/>
              </a:ext>
            </a:extLst>
          </p:cNvPr>
          <p:cNvSpPr/>
          <p:nvPr/>
        </p:nvSpPr>
        <p:spPr>
          <a:xfrm>
            <a:off x="738496" y="1871549"/>
            <a:ext cx="4726688" cy="47266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Enteros (Z)</a:t>
            </a:r>
          </a:p>
          <a:p>
            <a:pPr algn="r"/>
            <a:endParaRPr lang="es-ES" sz="3600" b="1">
              <a:solidFill>
                <a:srgbClr val="FFC000"/>
              </a:solidFill>
            </a:endParaRP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SM</a:t>
            </a: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C2</a:t>
            </a:r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63A7FB7-056E-BE4E-85AA-4CFCBD0E664E}"/>
              </a:ext>
            </a:extLst>
          </p:cNvPr>
          <p:cNvSpPr/>
          <p:nvPr/>
        </p:nvSpPr>
        <p:spPr>
          <a:xfrm>
            <a:off x="1235953" y="3373395"/>
            <a:ext cx="2952522" cy="29525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Naturales (N)</a:t>
            </a:r>
          </a:p>
          <a:p>
            <a:pPr algn="r"/>
            <a:endParaRPr lang="es-ES" sz="3600" b="1"/>
          </a:p>
          <a:p>
            <a:pPr algn="ctr"/>
            <a:r>
              <a:rPr lang="es-ES" sz="3600" b="1">
                <a:solidFill>
                  <a:srgbClr val="FFC000"/>
                </a:solidFill>
              </a:rPr>
              <a:t>BNSS</a:t>
            </a:r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81093990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latin typeface="+mn-lt"/>
              </a:rPr>
              <a:t>Contenido (1.8)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Representación en punto fijo con BNSS</a:t>
            </a:r>
          </a:p>
        </p:txBody>
      </p:sp>
    </p:spTree>
    <p:extLst>
      <p:ext uri="{BB962C8B-B14F-4D97-AF65-F5344CB8AC3E}">
        <p14:creationId xmlns:p14="http://schemas.microsoft.com/office/powerpoint/2010/main" val="24042055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6C973D22-66B6-D940-ADB2-E9D3775A0AA1}"/>
              </a:ext>
            </a:extLst>
          </p:cNvPr>
          <p:cNvSpPr/>
          <p:nvPr/>
        </p:nvSpPr>
        <p:spPr>
          <a:xfrm>
            <a:off x="157062" y="148554"/>
            <a:ext cx="6653841" cy="6653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600" b="1"/>
              <a:t>Racionales (</a:t>
            </a:r>
            <a:r>
              <a:rPr lang="es-ES" sz="3600" b="1" err="1"/>
              <a:t>ℚ</a:t>
            </a:r>
            <a:r>
              <a:rPr lang="es-ES" sz="3600" b="1"/>
              <a:t>)</a:t>
            </a:r>
          </a:p>
          <a:p>
            <a:pPr algn="r"/>
            <a:r>
              <a:rPr lang="es-ES" sz="3600" b="1"/>
              <a:t>  </a:t>
            </a:r>
          </a:p>
          <a:p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F672C3F-D4F5-FE41-ACFE-99D81D2CB57D}"/>
              </a:ext>
            </a:extLst>
          </p:cNvPr>
          <p:cNvSpPr/>
          <p:nvPr/>
        </p:nvSpPr>
        <p:spPr>
          <a:xfrm>
            <a:off x="738496" y="1871549"/>
            <a:ext cx="4726688" cy="47266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Enteros (Z)</a:t>
            </a:r>
          </a:p>
          <a:p>
            <a:pPr algn="r"/>
            <a:endParaRPr lang="es-ES" sz="3600" b="1">
              <a:solidFill>
                <a:srgbClr val="FFC000"/>
              </a:solidFill>
            </a:endParaRP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SM</a:t>
            </a:r>
          </a:p>
          <a:p>
            <a:pPr algn="r"/>
            <a:r>
              <a:rPr lang="es-ES" sz="3600" b="1">
                <a:solidFill>
                  <a:srgbClr val="FFC000"/>
                </a:solidFill>
              </a:rPr>
              <a:t>C2</a:t>
            </a:r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563A7FB7-056E-BE4E-85AA-4CFCBD0E664E}"/>
              </a:ext>
            </a:extLst>
          </p:cNvPr>
          <p:cNvSpPr/>
          <p:nvPr/>
        </p:nvSpPr>
        <p:spPr>
          <a:xfrm>
            <a:off x="1235953" y="3373395"/>
            <a:ext cx="2952522" cy="29525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endParaRPr lang="es-ES" sz="3600" b="1"/>
          </a:p>
          <a:p>
            <a:pPr algn="r"/>
            <a:r>
              <a:rPr lang="es-ES" sz="3600" b="1"/>
              <a:t>Naturales (N)</a:t>
            </a:r>
          </a:p>
          <a:p>
            <a:pPr algn="r"/>
            <a:endParaRPr lang="es-ES" sz="3600" b="1"/>
          </a:p>
          <a:p>
            <a:pPr algn="ctr"/>
            <a:r>
              <a:rPr lang="es-ES" sz="3600" b="1">
                <a:solidFill>
                  <a:srgbClr val="FFC000"/>
                </a:solidFill>
              </a:rPr>
              <a:t>BNSS</a:t>
            </a:r>
          </a:p>
          <a:p>
            <a:pPr algn="r"/>
            <a:endParaRPr lang="es-ES" sz="3600" b="1"/>
          </a:p>
          <a:p>
            <a:pPr algn="ctr"/>
            <a:endParaRPr lang="es-ES" sz="3600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  <a:p>
            <a:pPr algn="ctr"/>
            <a:endParaRPr lang="es-ES" b="1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130F84A-D174-CF44-8EE7-66525B0A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672" y="690113"/>
            <a:ext cx="4211128" cy="5486850"/>
          </a:xfrm>
        </p:spPr>
        <p:txBody>
          <a:bodyPr/>
          <a:lstStyle/>
          <a:p>
            <a:r>
              <a:rPr lang="es-ES"/>
              <a:t>Necesidad de representar valores que incluyan parte fraccionaria (parte decimal).</a:t>
            </a:r>
          </a:p>
        </p:txBody>
      </p:sp>
    </p:spTree>
    <p:extLst>
      <p:ext uri="{BB962C8B-B14F-4D97-AF65-F5344CB8AC3E}">
        <p14:creationId xmlns:p14="http://schemas.microsoft.com/office/powerpoint/2010/main" val="48425829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1904DB-C1FE-034E-90AE-32E5522A9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59" y="-29321"/>
            <a:ext cx="10515600" cy="1325563"/>
          </a:xfrm>
        </p:spPr>
        <p:txBody>
          <a:bodyPr/>
          <a:lstStyle/>
          <a:p>
            <a:r>
              <a:rPr lang="es-ES"/>
              <a:t>Punto fijo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6DFDBF-2010-5C45-BA4A-0931AC524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28" y="1380226"/>
            <a:ext cx="5916831" cy="5477774"/>
          </a:xfrm>
        </p:spPr>
        <p:txBody>
          <a:bodyPr>
            <a:normAutofit/>
          </a:bodyPr>
          <a:lstStyle/>
          <a:p>
            <a:r>
              <a:rPr lang="es-ES"/>
              <a:t>La precisión (número de bits) de la parte entera y de la parte fraccionaria siempre es la misma y </a:t>
            </a:r>
          </a:p>
          <a:p>
            <a:r>
              <a:rPr lang="es-ES"/>
              <a:t>Dicha precisión debe ser conocida de antemano para la interpretación del valor. Un computador no almacena internamente el punto y se considera implícito</a:t>
            </a:r>
          </a:p>
          <a:p>
            <a:r>
              <a:rPr lang="es-ES"/>
              <a:t>Después de la coma, las posiciones se consideran con valor negativo descendente (potencias de 2 negativas).</a:t>
            </a:r>
          </a:p>
          <a:p>
            <a:r>
              <a:rPr lang="es-ES"/>
              <a:t>Valido para cualquier base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7E17A34-C1FF-7E4F-A53C-2732777D2E16}"/>
              </a:ext>
            </a:extLst>
          </p:cNvPr>
          <p:cNvSpPr txBox="1"/>
          <p:nvPr/>
        </p:nvSpPr>
        <p:spPr>
          <a:xfrm>
            <a:off x="6641077" y="1296242"/>
            <a:ext cx="537839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2       1        0            -1      -2       -3       </a:t>
            </a:r>
            <a:r>
              <a:rPr lang="es-ES" b="1">
                <a:solidFill>
                  <a:schemeClr val="bg1"/>
                </a:solidFill>
              </a:rPr>
              <a:t>……. …………</a:t>
            </a:r>
            <a:endParaRPr lang="es-ES" b="1"/>
          </a:p>
          <a:p>
            <a:r>
              <a:rPr lang="es-ES" sz="8000" b="1"/>
              <a:t>1101.011 </a:t>
            </a:r>
            <a:r>
              <a:rPr lang="es-ES" sz="8000" b="1" baseline="-25000"/>
              <a:t>(2</a:t>
            </a:r>
          </a:p>
        </p:txBody>
      </p:sp>
      <p:sp>
        <p:nvSpPr>
          <p:cNvPr id="21" name="Abrir llave 20">
            <a:extLst>
              <a:ext uri="{FF2B5EF4-FFF2-40B4-BE49-F238E27FC236}">
                <a16:creationId xmlns:a16="http://schemas.microsoft.com/office/drawing/2014/main" id="{F50FF463-5061-D344-A39D-FE9685B08F63}"/>
              </a:ext>
            </a:extLst>
          </p:cNvPr>
          <p:cNvSpPr/>
          <p:nvPr/>
        </p:nvSpPr>
        <p:spPr>
          <a:xfrm rot="5400000">
            <a:off x="9612571" y="429495"/>
            <a:ext cx="419473" cy="1527832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168EDAD-2771-5C4F-AD83-04B7E0149E1C}"/>
              </a:ext>
            </a:extLst>
          </p:cNvPr>
          <p:cNvSpPr txBox="1"/>
          <p:nvPr/>
        </p:nvSpPr>
        <p:spPr>
          <a:xfrm>
            <a:off x="6334528" y="2896680"/>
            <a:ext cx="2825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parte entera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D994EF-27CC-8C4B-B06E-CF0EF08B12DF}"/>
              </a:ext>
            </a:extLst>
          </p:cNvPr>
          <p:cNvSpPr txBox="1"/>
          <p:nvPr/>
        </p:nvSpPr>
        <p:spPr>
          <a:xfrm>
            <a:off x="8067685" y="275788"/>
            <a:ext cx="3951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>
                <a:solidFill>
                  <a:srgbClr val="0070C0"/>
                </a:solidFill>
              </a:rPr>
              <a:t>parte fraccionaria</a:t>
            </a:r>
            <a:endParaRPr lang="es-ES" sz="4000" b="1" baseline="-25000">
              <a:solidFill>
                <a:srgbClr val="0070C0"/>
              </a:solidFill>
            </a:endParaRP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F18CD2E3-0046-1740-96CD-3212067CFE68}"/>
              </a:ext>
            </a:extLst>
          </p:cNvPr>
          <p:cNvSpPr/>
          <p:nvPr/>
        </p:nvSpPr>
        <p:spPr>
          <a:xfrm rot="16200000">
            <a:off x="7509000" y="1748684"/>
            <a:ext cx="419473" cy="2146391"/>
          </a:xfrm>
          <a:prstGeom prst="leftBrace">
            <a:avLst>
              <a:gd name="adj1" fmla="val 10144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91977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1904DB-C1FE-034E-90AE-32E5522A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Punto fijo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7E17A34-C1FF-7E4F-A53C-2732777D2E16}"/>
              </a:ext>
            </a:extLst>
          </p:cNvPr>
          <p:cNvSpPr txBox="1"/>
          <p:nvPr/>
        </p:nvSpPr>
        <p:spPr>
          <a:xfrm>
            <a:off x="6206359" y="959406"/>
            <a:ext cx="537839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/>
              <a:t>   3        2       1        0            -1      -2       -3       </a:t>
            </a:r>
            <a:r>
              <a:rPr lang="es-ES" b="1">
                <a:solidFill>
                  <a:schemeClr val="bg1"/>
                </a:solidFill>
              </a:rPr>
              <a:t>……. …………</a:t>
            </a:r>
            <a:endParaRPr lang="es-ES" b="1"/>
          </a:p>
          <a:p>
            <a:r>
              <a:rPr lang="es-ES" sz="8000" b="1"/>
              <a:t>1101.011 </a:t>
            </a:r>
            <a:r>
              <a:rPr lang="es-ES" sz="8000" b="1" baseline="-25000"/>
              <a:t>(2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551B4FE7-F1D6-EB47-A46B-5616826585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828562"/>
                <a:ext cx="5257800" cy="16004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𝒗𝒂𝒍𝒐𝒓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ES" b="1" i="1">
                                  <a:latin typeface="Cambria Math" panose="02040503050406030204" pitchFamily="18" charset="0"/>
                                </a:rPr>
                                <m:t>í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𝒈𝒊𝒕𝒐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s-ES" b="1"/>
              </a:p>
            </p:txBody>
          </p:sp>
        </mc:Choice>
        <mc:Fallback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551B4FE7-F1D6-EB47-A46B-561682658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8562"/>
                <a:ext cx="5257800" cy="16004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FCDE8E99-B81E-6A4A-838E-AEAD0F2074C4}"/>
              </a:ext>
            </a:extLst>
          </p:cNvPr>
          <p:cNvSpPr txBox="1">
            <a:spLocks/>
          </p:cNvSpPr>
          <p:nvPr/>
        </p:nvSpPr>
        <p:spPr>
          <a:xfrm>
            <a:off x="948559" y="3210672"/>
            <a:ext cx="5257800" cy="16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/>
              <a:t>siendo E el número de bits de la parte entera y F el número de bits de la parte fraccionaria</a:t>
            </a:r>
          </a:p>
        </p:txBody>
      </p:sp>
    </p:spTree>
    <p:extLst>
      <p:ext uri="{BB962C8B-B14F-4D97-AF65-F5344CB8AC3E}">
        <p14:creationId xmlns:p14="http://schemas.microsoft.com/office/powerpoint/2010/main" val="13549018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159</vt:i4>
      </vt:variant>
    </vt:vector>
  </HeadingPairs>
  <TitlesOfParts>
    <vt:vector size="160" baseType="lpstr">
      <vt:lpstr>Tema de Office</vt:lpstr>
      <vt:lpstr>Introducción y representación de información</vt:lpstr>
      <vt:lpstr>PowerPoint Presentation</vt:lpstr>
      <vt:lpstr>Contenido (1.1)</vt:lpstr>
      <vt:lpstr>Contenidos Tema 1</vt:lpstr>
      <vt:lpstr>La revolución de los microprocesadores</vt:lpstr>
      <vt:lpstr>La revolución de los microprocesadores</vt:lpstr>
      <vt:lpstr>Abstracción</vt:lpstr>
      <vt:lpstr>Las tres Y’s</vt:lpstr>
      <vt:lpstr>Abstracción digital</vt:lpstr>
      <vt:lpstr>Valores binarios</vt:lpstr>
      <vt:lpstr>Valores binarios (2 estados)</vt:lpstr>
      <vt:lpstr>Álgebra de Boole</vt:lpstr>
      <vt:lpstr>Contenido (1.2)</vt:lpstr>
      <vt:lpstr>Notación posicional</vt:lpstr>
      <vt:lpstr>Cálculo del valor decimal</vt:lpstr>
      <vt:lpstr>Cálculo de la representación en base B a partir del valor decimal</vt:lpstr>
      <vt:lpstr>Cálculo de rangos en base B</vt:lpstr>
      <vt:lpstr>Sistema binario</vt:lpstr>
      <vt:lpstr>Cálculo del valor decimal a partir de la representación binaria</vt:lpstr>
      <vt:lpstr>Cálculo de la representación en binario (base 2) a partir del valor decimal</vt:lpstr>
      <vt:lpstr>Cálculo de la representación en binario (base 2) a partir del valor decimal</vt:lpstr>
      <vt:lpstr>Cálculo de rangos en binario</vt:lpstr>
      <vt:lpstr>Potencias de 2</vt:lpstr>
      <vt:lpstr>Estimación del valor de grandes potencias de 2</vt:lpstr>
      <vt:lpstr>Estimación del valor de grandes potencias de 2</vt:lpstr>
      <vt:lpstr>Bits, nibbles y bytes</vt:lpstr>
      <vt:lpstr>Bits, nibbles y bytes</vt:lpstr>
      <vt:lpstr>Contenido (1.3)</vt:lpstr>
      <vt:lpstr>Base 3</vt:lpstr>
      <vt:lpstr>Cálculo del valor decimal a partir de la representación en base 3</vt:lpstr>
      <vt:lpstr>Cálculo de la representación en base 3 a partir del valor decimal</vt:lpstr>
      <vt:lpstr>Cálculo de la representación en base 3 a partir del valor decimal</vt:lpstr>
      <vt:lpstr>Cálculo de rangos en base 3</vt:lpstr>
      <vt:lpstr>Octal</vt:lpstr>
      <vt:lpstr>Cálculo del valor decimal a partir de la representación octal</vt:lpstr>
      <vt:lpstr>Cálculo de la representación en octal a partir del valor decimal</vt:lpstr>
      <vt:lpstr>Cálculo de la representación en octal a partir del valor decimal</vt:lpstr>
      <vt:lpstr>Cálculo de rangos en octal</vt:lpstr>
      <vt:lpstr>Hexadecimal</vt:lpstr>
      <vt:lpstr>Cálculo del valor decimal a partir de la representación hexadecimal</vt:lpstr>
      <vt:lpstr>Cálculo de la representación en hexadecimal a partir del valor decimal</vt:lpstr>
      <vt:lpstr>Cálculo de la representación en hexadecimal a partir del valor decimal</vt:lpstr>
      <vt:lpstr>Cálculo de rangos en hexadecimal</vt:lpstr>
      <vt:lpstr>Contenido (1.4)</vt:lpstr>
      <vt:lpstr>Conversiones binario-octal-hexadecimal</vt:lpstr>
      <vt:lpstr>Octal y hexadecimal</vt:lpstr>
      <vt:lpstr>Conversión binario - octal</vt:lpstr>
      <vt:lpstr>Conversión decimal-octal</vt:lpstr>
      <vt:lpstr>Conversión decimal-octal</vt:lpstr>
      <vt:lpstr>Conversión binario - hexadecimal</vt:lpstr>
      <vt:lpstr>Conversión decimal-hexadecimal</vt:lpstr>
      <vt:lpstr>Conversión decimal-hexadecimal</vt:lpstr>
      <vt:lpstr>Contenido (1.5)</vt:lpstr>
      <vt:lpstr>Decimal Codificado en Binario (BCD)</vt:lpstr>
      <vt:lpstr>Conversión BCD ↔ Decimal</vt:lpstr>
      <vt:lpstr>Ejemplos</vt:lpstr>
      <vt:lpstr>Consideraciones finales</vt:lpstr>
      <vt:lpstr>Contenido (1.6)</vt:lpstr>
      <vt:lpstr>PowerPoint Presentation</vt:lpstr>
      <vt:lpstr>Signo-magnitud</vt:lpstr>
      <vt:lpstr>De Signo-Magnitud a decimal. Ejemplos</vt:lpstr>
      <vt:lpstr>Decimal a Signo-Magnitud</vt:lpstr>
      <vt:lpstr>Extensión de signo. Aumentar precisión</vt:lpstr>
      <vt:lpstr>Extensión de signo. Disminuir precisión</vt:lpstr>
      <vt:lpstr>Extensión de signo. Ejemplo 1</vt:lpstr>
      <vt:lpstr>Extensión de signo. Ejemplo 2</vt:lpstr>
      <vt:lpstr>Extensión de signo. Ejemplo 3</vt:lpstr>
      <vt:lpstr>Extensión de signo. Ejemplos</vt:lpstr>
      <vt:lpstr>Cálculo de rangos en Signo-Magnitud</vt:lpstr>
      <vt:lpstr>Problemas Signo-Magnitud</vt:lpstr>
      <vt:lpstr>PowerPoint Presentation</vt:lpstr>
      <vt:lpstr>Contenido (1.7)</vt:lpstr>
      <vt:lpstr>Complemento a 2</vt:lpstr>
      <vt:lpstr>Complemento a 2</vt:lpstr>
      <vt:lpstr>De Complemento a 2 a decimal. Ejemplos</vt:lpstr>
      <vt:lpstr>Conversión decimal a C2 (método 1)</vt:lpstr>
      <vt:lpstr>Conversión decimal-C2. Ejemplos</vt:lpstr>
      <vt:lpstr>Conversión decimal-C2. Ejemplos</vt:lpstr>
      <vt:lpstr>Conversión decimal a C2 (método 2a)</vt:lpstr>
      <vt:lpstr>Conversión decimal-C2. Ejemplos</vt:lpstr>
      <vt:lpstr>Conversión decimal a C2 (método 2b)</vt:lpstr>
      <vt:lpstr>Conversión decimal-C2. Ejemplos</vt:lpstr>
      <vt:lpstr>Cambio de signo</vt:lpstr>
      <vt:lpstr>Cambio de signo negativo a positivo (ejemplos)</vt:lpstr>
      <vt:lpstr>Extensión de signo. Aumentar precisión</vt:lpstr>
      <vt:lpstr>Extensión de signo. Ejemplo</vt:lpstr>
      <vt:lpstr>Extensión de signo. Disminuir precisión</vt:lpstr>
      <vt:lpstr>Extensión de signo. Ejemplo 1</vt:lpstr>
      <vt:lpstr>Extensión de signo. Ejemplo 1</vt:lpstr>
      <vt:lpstr>Extensión de signo. Ejemplo 2</vt:lpstr>
      <vt:lpstr>Extensión de signo. Ejemplo 3</vt:lpstr>
      <vt:lpstr>Extensión de signo. Ejemplos</vt:lpstr>
      <vt:lpstr>Cálculo de rangos en C2</vt:lpstr>
      <vt:lpstr>Consideraciones finales</vt:lpstr>
      <vt:lpstr>PowerPoint Presentation</vt:lpstr>
      <vt:lpstr>Contenido (1.8)</vt:lpstr>
      <vt:lpstr>PowerPoint Presentation</vt:lpstr>
      <vt:lpstr>Punto fijo</vt:lpstr>
      <vt:lpstr>Punto fijo</vt:lpstr>
      <vt:lpstr>De BNSS en punto fijo a decimal. Ejemplos</vt:lpstr>
      <vt:lpstr>Conversión decimal a BNSS con punto fijo</vt:lpstr>
      <vt:lpstr>De decimal a BNSS en punto fijo a decimal. Precisión 2 bits parte entera / 3 bits fraccionaria Ejemplos</vt:lpstr>
      <vt:lpstr>De decimal a BNSS en punto fijo a decimal. Precisión 2 bits parte entera / 3 bits fraccionaria Ejemplos</vt:lpstr>
      <vt:lpstr>De decimal a BNSS en punto fijo a decimal. Precisión 2 bits parte entera / 3 bits fraccionaria Ejemplos</vt:lpstr>
      <vt:lpstr>Cálculo de rangos en BNSS punto fijo</vt:lpstr>
      <vt:lpstr>Cálculo de rangos en BNSS punto fijo</vt:lpstr>
      <vt:lpstr>Contenido (1.9)</vt:lpstr>
      <vt:lpstr>PowerPoint Presentation</vt:lpstr>
      <vt:lpstr>De SM en punto fijo a decimal. Ejemplos</vt:lpstr>
      <vt:lpstr>De C2 en punto fijo a decimal. Ejemplos</vt:lpstr>
      <vt:lpstr>Conversión decimal a SM/C2 con punto fijo</vt:lpstr>
      <vt:lpstr>De decimal a SM en punto fijo a decimal. Precisión 3 bits parte entera / 4 bits fraccionaria Ejemplos</vt:lpstr>
      <vt:lpstr>De decimal a C2 en punto fijo a decimal. Precisión 3 bits parte entera / 4 bits fraccionaria Ejemplos</vt:lpstr>
      <vt:lpstr>Cálculo de rangos en SM punto fijo</vt:lpstr>
      <vt:lpstr>Cálculo de rangos en C2 punto fijo</vt:lpstr>
      <vt:lpstr>PowerPoint Presentation</vt:lpstr>
      <vt:lpstr>Contenido (1.10)</vt:lpstr>
      <vt:lpstr>Suma decimal</vt:lpstr>
      <vt:lpstr>Suma – Carry in – Carry out</vt:lpstr>
      <vt:lpstr>PowerPoint Presentation</vt:lpstr>
      <vt:lpstr>Suma BNSS</vt:lpstr>
      <vt:lpstr>Resta decimal</vt:lpstr>
      <vt:lpstr>Resta – Carry in – Carry out</vt:lpstr>
      <vt:lpstr>PowerPoint Presentation</vt:lpstr>
      <vt:lpstr>Resta BNSS</vt:lpstr>
      <vt:lpstr>Contenido (1.11)</vt:lpstr>
      <vt:lpstr>Suma Signo-Magnitud</vt:lpstr>
      <vt:lpstr>Suma Signo-Magnitud</vt:lpstr>
      <vt:lpstr>Suma Signo-Magnitud</vt:lpstr>
      <vt:lpstr>Suma Signo-Magnitud</vt:lpstr>
      <vt:lpstr>Resta en Signo-Magnitud</vt:lpstr>
      <vt:lpstr>Resta Signo-Magnitud</vt:lpstr>
      <vt:lpstr>Contenido (1.12)</vt:lpstr>
      <vt:lpstr>Suma C2</vt:lpstr>
      <vt:lpstr>Suma C2</vt:lpstr>
      <vt:lpstr>Suma C2</vt:lpstr>
      <vt:lpstr>Suma C2. Método 2 de detección de overflow</vt:lpstr>
      <vt:lpstr>PowerPoint Presentation</vt:lpstr>
      <vt:lpstr>Resta en C2</vt:lpstr>
      <vt:lpstr>Resta C2</vt:lpstr>
      <vt:lpstr>Contenido (1.13)</vt:lpstr>
      <vt:lpstr>Puertas lógicas</vt:lpstr>
      <vt:lpstr>NOT (Operación negación / inversa)</vt:lpstr>
      <vt:lpstr>BUFFER</vt:lpstr>
      <vt:lpstr>AND (Operación “Y” / producto)</vt:lpstr>
      <vt:lpstr>OR (Operación “0” / suma)</vt:lpstr>
      <vt:lpstr>XOR (Operación exor / ”O” exclusiva)</vt:lpstr>
      <vt:lpstr>NAND</vt:lpstr>
      <vt:lpstr>NOR</vt:lpstr>
      <vt:lpstr>XNOR (Operación exnor)</vt:lpstr>
      <vt:lpstr>Resumen</vt:lpstr>
      <vt:lpstr>Contenido (1.14)</vt:lpstr>
      <vt:lpstr>Niveles lógicos</vt:lpstr>
      <vt:lpstr>Niveles lógicos</vt:lpstr>
      <vt:lpstr>Niveles lógicos</vt:lpstr>
      <vt:lpstr>Niveles lógicos</vt:lpstr>
      <vt:lpstr>Ejemplos</vt:lpstr>
      <vt:lpstr>Ley de Moore</vt:lpstr>
      <vt:lpstr>Ley de Moore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Introducción, sistemas numéricos y puertas lógicas</dc:title>
  <dc:creator>Carlos Guerrero Tomé</dc:creator>
  <cp:revision>1</cp:revision>
  <cp:lastPrinted>2020-09-22T15:29:28Z</cp:lastPrinted>
  <dcterms:created xsi:type="dcterms:W3CDTF">2020-09-17T14:38:29Z</dcterms:created>
  <dcterms:modified xsi:type="dcterms:W3CDTF">2025-04-01T17:52:22Z</dcterms:modified>
</cp:coreProperties>
</file>