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38"/>
  </p:notesMasterIdLst>
  <p:sldIdLst>
    <p:sldId id="256" r:id="rId5"/>
    <p:sldId id="591" r:id="rId6"/>
    <p:sldId id="269" r:id="rId7"/>
    <p:sldId id="594" r:id="rId8"/>
    <p:sldId id="595" r:id="rId9"/>
    <p:sldId id="596" r:id="rId10"/>
    <p:sldId id="597" r:id="rId11"/>
    <p:sldId id="598" r:id="rId12"/>
    <p:sldId id="599" r:id="rId13"/>
    <p:sldId id="601" r:id="rId14"/>
    <p:sldId id="602" r:id="rId15"/>
    <p:sldId id="603" r:id="rId16"/>
    <p:sldId id="604" r:id="rId17"/>
    <p:sldId id="605" r:id="rId18"/>
    <p:sldId id="606" r:id="rId19"/>
    <p:sldId id="607" r:id="rId20"/>
    <p:sldId id="609" r:id="rId21"/>
    <p:sldId id="610" r:id="rId22"/>
    <p:sldId id="613" r:id="rId23"/>
    <p:sldId id="618" r:id="rId24"/>
    <p:sldId id="614" r:id="rId25"/>
    <p:sldId id="623" r:id="rId26"/>
    <p:sldId id="616" r:id="rId27"/>
    <p:sldId id="617" r:id="rId28"/>
    <p:sldId id="619" r:id="rId29"/>
    <p:sldId id="621" r:id="rId30"/>
    <p:sldId id="620" r:id="rId31"/>
    <p:sldId id="624" r:id="rId32"/>
    <p:sldId id="625" r:id="rId33"/>
    <p:sldId id="626" r:id="rId34"/>
    <p:sldId id="627" r:id="rId35"/>
    <p:sldId id="628" r:id="rId36"/>
    <p:sldId id="630" r:id="rId37"/>
    <p:sldId id="633" r:id="rId38"/>
    <p:sldId id="634" r:id="rId39"/>
    <p:sldId id="636" r:id="rId40"/>
    <p:sldId id="622" r:id="rId41"/>
    <p:sldId id="632" r:id="rId42"/>
    <p:sldId id="659" r:id="rId43"/>
    <p:sldId id="656" r:id="rId44"/>
    <p:sldId id="655" r:id="rId45"/>
    <p:sldId id="654" r:id="rId46"/>
    <p:sldId id="653" r:id="rId47"/>
    <p:sldId id="652" r:id="rId48"/>
    <p:sldId id="651" r:id="rId49"/>
    <p:sldId id="657" r:id="rId50"/>
    <p:sldId id="658" r:id="rId51"/>
    <p:sldId id="662" r:id="rId52"/>
    <p:sldId id="663" r:id="rId53"/>
    <p:sldId id="664" r:id="rId54"/>
    <p:sldId id="665" r:id="rId55"/>
    <p:sldId id="666" r:id="rId56"/>
    <p:sldId id="667" r:id="rId57"/>
    <p:sldId id="668" r:id="rId58"/>
    <p:sldId id="669" r:id="rId59"/>
    <p:sldId id="671" r:id="rId60"/>
    <p:sldId id="670" r:id="rId61"/>
    <p:sldId id="672" r:id="rId62"/>
    <p:sldId id="673" r:id="rId63"/>
    <p:sldId id="674" r:id="rId64"/>
    <p:sldId id="675" r:id="rId65"/>
    <p:sldId id="676" r:id="rId66"/>
    <p:sldId id="677" r:id="rId67"/>
    <p:sldId id="678" r:id="rId68"/>
    <p:sldId id="679" r:id="rId69"/>
    <p:sldId id="680" r:id="rId70"/>
    <p:sldId id="699" r:id="rId71"/>
    <p:sldId id="752" r:id="rId72"/>
    <p:sldId id="640" r:id="rId73"/>
    <p:sldId id="754" r:id="rId74"/>
    <p:sldId id="641" r:id="rId75"/>
    <p:sldId id="702" r:id="rId76"/>
    <p:sldId id="650" r:id="rId77"/>
    <p:sldId id="642" r:id="rId78"/>
    <p:sldId id="682" r:id="rId79"/>
    <p:sldId id="697" r:id="rId80"/>
    <p:sldId id="649" r:id="rId81"/>
    <p:sldId id="683" r:id="rId82"/>
    <p:sldId id="703" r:id="rId83"/>
    <p:sldId id="643" r:id="rId84"/>
    <p:sldId id="684" r:id="rId85"/>
    <p:sldId id="698" r:id="rId86"/>
    <p:sldId id="644" r:id="rId87"/>
    <p:sldId id="685" r:id="rId88"/>
    <p:sldId id="645" r:id="rId89"/>
    <p:sldId id="704" r:id="rId90"/>
    <p:sldId id="686" r:id="rId91"/>
    <p:sldId id="687" r:id="rId92"/>
    <p:sldId id="688" r:id="rId93"/>
    <p:sldId id="646" r:id="rId94"/>
    <p:sldId id="705" r:id="rId95"/>
    <p:sldId id="691" r:id="rId96"/>
    <p:sldId id="692" r:id="rId97"/>
    <p:sldId id="693" r:id="rId98"/>
    <p:sldId id="694" r:id="rId99"/>
    <p:sldId id="695" r:id="rId100"/>
    <p:sldId id="706" r:id="rId101"/>
    <p:sldId id="647" r:id="rId102"/>
    <p:sldId id="701" r:id="rId103"/>
    <p:sldId id="690" r:id="rId104"/>
    <p:sldId id="755" r:id="rId105"/>
    <p:sldId id="707" r:id="rId106"/>
    <p:sldId id="708" r:id="rId107"/>
    <p:sldId id="709" r:id="rId108"/>
    <p:sldId id="710" r:id="rId109"/>
    <p:sldId id="711" r:id="rId110"/>
    <p:sldId id="712" r:id="rId111"/>
    <p:sldId id="713" r:id="rId112"/>
    <p:sldId id="714" r:id="rId113"/>
    <p:sldId id="715" r:id="rId114"/>
    <p:sldId id="716" r:id="rId115"/>
    <p:sldId id="717" r:id="rId116"/>
    <p:sldId id="718" r:id="rId117"/>
    <p:sldId id="739" r:id="rId118"/>
    <p:sldId id="720" r:id="rId119"/>
    <p:sldId id="740" r:id="rId120"/>
    <p:sldId id="741" r:id="rId121"/>
    <p:sldId id="722" r:id="rId122"/>
    <p:sldId id="756" r:id="rId123"/>
    <p:sldId id="724" r:id="rId124"/>
    <p:sldId id="742" r:id="rId125"/>
    <p:sldId id="743" r:id="rId126"/>
    <p:sldId id="727" r:id="rId127"/>
    <p:sldId id="757" r:id="rId128"/>
    <p:sldId id="729" r:id="rId129"/>
    <p:sldId id="745" r:id="rId130"/>
    <p:sldId id="749" r:id="rId131"/>
    <p:sldId id="751" r:id="rId132"/>
    <p:sldId id="750" r:id="rId133"/>
    <p:sldId id="758" r:id="rId134"/>
    <p:sldId id="735" r:id="rId135"/>
    <p:sldId id="736" r:id="rId136"/>
    <p:sldId id="737" r:id="rId137"/>
    <p:sldId id="738" r:id="rId138"/>
    <p:sldId id="759" r:id="rId139"/>
    <p:sldId id="773" r:id="rId140"/>
    <p:sldId id="778" r:id="rId141"/>
    <p:sldId id="760" r:id="rId142"/>
    <p:sldId id="779" r:id="rId143"/>
    <p:sldId id="771" r:id="rId144"/>
    <p:sldId id="761" r:id="rId145"/>
    <p:sldId id="774" r:id="rId146"/>
    <p:sldId id="764" r:id="rId147"/>
    <p:sldId id="775" r:id="rId148"/>
    <p:sldId id="765" r:id="rId149"/>
    <p:sldId id="766" r:id="rId150"/>
    <p:sldId id="776" r:id="rId151"/>
    <p:sldId id="768" r:id="rId152"/>
    <p:sldId id="777" r:id="rId153"/>
    <p:sldId id="769" r:id="rId154"/>
    <p:sldId id="780" r:id="rId155"/>
    <p:sldId id="781" r:id="rId156"/>
    <p:sldId id="782" r:id="rId157"/>
    <p:sldId id="783" r:id="rId158"/>
    <p:sldId id="784" r:id="rId159"/>
    <p:sldId id="785" r:id="rId160"/>
    <p:sldId id="786" r:id="rId161"/>
    <p:sldId id="787" r:id="rId162"/>
    <p:sldId id="796" r:id="rId163"/>
    <p:sldId id="789" r:id="rId164"/>
    <p:sldId id="799" r:id="rId165"/>
    <p:sldId id="798" r:id="rId166"/>
    <p:sldId id="797" r:id="rId167"/>
    <p:sldId id="792" r:id="rId168"/>
    <p:sldId id="793" r:id="rId169"/>
    <p:sldId id="794" r:id="rId170"/>
    <p:sldId id="795" r:id="rId171"/>
    <p:sldId id="807" r:id="rId172"/>
    <p:sldId id="865" r:id="rId173"/>
    <p:sldId id="866" r:id="rId174"/>
    <p:sldId id="869" r:id="rId175"/>
    <p:sldId id="870" r:id="rId176"/>
    <p:sldId id="871" r:id="rId177"/>
    <p:sldId id="872" r:id="rId178"/>
    <p:sldId id="873" r:id="rId179"/>
    <p:sldId id="874" r:id="rId180"/>
    <p:sldId id="831" r:id="rId181"/>
    <p:sldId id="861" r:id="rId182"/>
    <p:sldId id="862" r:id="rId183"/>
    <p:sldId id="863" r:id="rId184"/>
    <p:sldId id="864" r:id="rId185"/>
    <p:sldId id="800" r:id="rId186"/>
    <p:sldId id="801" r:id="rId187"/>
    <p:sldId id="802" r:id="rId188"/>
    <p:sldId id="833" r:id="rId189"/>
    <p:sldId id="832" r:id="rId190"/>
    <p:sldId id="803" r:id="rId191"/>
    <p:sldId id="808" r:id="rId192"/>
    <p:sldId id="809" r:id="rId193"/>
    <p:sldId id="820" r:id="rId194"/>
    <p:sldId id="810" r:id="rId195"/>
    <p:sldId id="817" r:id="rId196"/>
    <p:sldId id="818" r:id="rId197"/>
    <p:sldId id="846" r:id="rId198"/>
    <p:sldId id="811" r:id="rId199"/>
    <p:sldId id="837" r:id="rId200"/>
    <p:sldId id="838" r:id="rId201"/>
    <p:sldId id="839" r:id="rId202"/>
    <p:sldId id="841" r:id="rId203"/>
    <p:sldId id="842" r:id="rId204"/>
    <p:sldId id="843" r:id="rId205"/>
    <p:sldId id="844" r:id="rId206"/>
    <p:sldId id="845" r:id="rId207"/>
    <p:sldId id="840" r:id="rId208"/>
    <p:sldId id="819" r:id="rId209"/>
    <p:sldId id="812" r:id="rId210"/>
    <p:sldId id="813" r:id="rId211"/>
    <p:sldId id="816" r:id="rId212"/>
    <p:sldId id="835" r:id="rId213"/>
    <p:sldId id="836" r:id="rId214"/>
    <p:sldId id="814" r:id="rId215"/>
    <p:sldId id="815" r:id="rId216"/>
    <p:sldId id="834" r:id="rId217"/>
    <p:sldId id="822" r:id="rId218"/>
    <p:sldId id="849" r:id="rId219"/>
    <p:sldId id="823" r:id="rId220"/>
    <p:sldId id="850" r:id="rId221"/>
    <p:sldId id="821" r:id="rId222"/>
    <p:sldId id="830" r:id="rId223"/>
    <p:sldId id="824" r:id="rId224"/>
    <p:sldId id="852" r:id="rId225"/>
    <p:sldId id="825" r:id="rId226"/>
    <p:sldId id="853" r:id="rId227"/>
    <p:sldId id="826" r:id="rId228"/>
    <p:sldId id="854" r:id="rId229"/>
    <p:sldId id="827" r:id="rId230"/>
    <p:sldId id="855" r:id="rId231"/>
    <p:sldId id="828" r:id="rId232"/>
    <p:sldId id="829" r:id="rId233"/>
    <p:sldId id="857" r:id="rId234"/>
    <p:sldId id="858" r:id="rId235"/>
    <p:sldId id="859" r:id="rId236"/>
    <p:sldId id="860" r:id="rId23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CE9"/>
    <a:srgbClr val="F9D7C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0523C4-45A0-4DB3-8F1D-4F4702BD1714}" v="140" dt="2025-04-01T18:01:22.3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/>
    <p:restoredTop sz="94694"/>
  </p:normalViewPr>
  <p:slideViewPr>
    <p:cSldViewPr snapToGrid="0" snapToObjects="1">
      <p:cViewPr varScale="1">
        <p:scale>
          <a:sx n="109" d="100"/>
          <a:sy n="109" d="100"/>
        </p:scale>
        <p:origin x="216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63" Type="http://schemas.openxmlformats.org/officeDocument/2006/relationships/slide" Target="slides/slide59.xml"/><Relationship Id="rId84" Type="http://schemas.openxmlformats.org/officeDocument/2006/relationships/slide" Target="slides/slide80.xml"/><Relationship Id="rId138" Type="http://schemas.openxmlformats.org/officeDocument/2006/relationships/slide" Target="slides/slide134.xml"/><Relationship Id="rId159" Type="http://schemas.openxmlformats.org/officeDocument/2006/relationships/slide" Target="slides/slide155.xml"/><Relationship Id="rId170" Type="http://schemas.openxmlformats.org/officeDocument/2006/relationships/slide" Target="slides/slide166.xml"/><Relationship Id="rId191" Type="http://schemas.openxmlformats.org/officeDocument/2006/relationships/slide" Target="slides/slide187.xml"/><Relationship Id="rId205" Type="http://schemas.openxmlformats.org/officeDocument/2006/relationships/slide" Target="slides/slide201.xml"/><Relationship Id="rId226" Type="http://schemas.openxmlformats.org/officeDocument/2006/relationships/slide" Target="slides/slide22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53" Type="http://schemas.openxmlformats.org/officeDocument/2006/relationships/slide" Target="slides/slide49.xml"/><Relationship Id="rId74" Type="http://schemas.openxmlformats.org/officeDocument/2006/relationships/slide" Target="slides/slide70.xml"/><Relationship Id="rId128" Type="http://schemas.openxmlformats.org/officeDocument/2006/relationships/slide" Target="slides/slide124.xml"/><Relationship Id="rId149" Type="http://schemas.openxmlformats.org/officeDocument/2006/relationships/slide" Target="slides/slide145.xml"/><Relationship Id="rId5" Type="http://schemas.openxmlformats.org/officeDocument/2006/relationships/slide" Target="slides/slide1.xml"/><Relationship Id="rId95" Type="http://schemas.openxmlformats.org/officeDocument/2006/relationships/slide" Target="slides/slide91.xml"/><Relationship Id="rId160" Type="http://schemas.openxmlformats.org/officeDocument/2006/relationships/slide" Target="slides/slide156.xml"/><Relationship Id="rId181" Type="http://schemas.openxmlformats.org/officeDocument/2006/relationships/slide" Target="slides/slide177.xml"/><Relationship Id="rId216" Type="http://schemas.openxmlformats.org/officeDocument/2006/relationships/slide" Target="slides/slide212.xml"/><Relationship Id="rId237" Type="http://schemas.openxmlformats.org/officeDocument/2006/relationships/slide" Target="slides/slide233.xml"/><Relationship Id="rId22" Type="http://schemas.openxmlformats.org/officeDocument/2006/relationships/slide" Target="slides/slide18.xml"/><Relationship Id="rId43" Type="http://schemas.openxmlformats.org/officeDocument/2006/relationships/slide" Target="slides/slide39.xml"/><Relationship Id="rId64" Type="http://schemas.openxmlformats.org/officeDocument/2006/relationships/slide" Target="slides/slide60.xml"/><Relationship Id="rId118" Type="http://schemas.openxmlformats.org/officeDocument/2006/relationships/slide" Target="slides/slide114.xml"/><Relationship Id="rId139" Type="http://schemas.openxmlformats.org/officeDocument/2006/relationships/slide" Target="slides/slide135.xml"/><Relationship Id="rId85" Type="http://schemas.openxmlformats.org/officeDocument/2006/relationships/slide" Target="slides/slide81.xml"/><Relationship Id="rId150" Type="http://schemas.openxmlformats.org/officeDocument/2006/relationships/slide" Target="slides/slide146.xml"/><Relationship Id="rId171" Type="http://schemas.openxmlformats.org/officeDocument/2006/relationships/slide" Target="slides/slide167.xml"/><Relationship Id="rId192" Type="http://schemas.openxmlformats.org/officeDocument/2006/relationships/slide" Target="slides/slide188.xml"/><Relationship Id="rId206" Type="http://schemas.openxmlformats.org/officeDocument/2006/relationships/slide" Target="slides/slide202.xml"/><Relationship Id="rId227" Type="http://schemas.openxmlformats.org/officeDocument/2006/relationships/slide" Target="slides/slide223.xml"/><Relationship Id="rId12" Type="http://schemas.openxmlformats.org/officeDocument/2006/relationships/slide" Target="slides/slide8.xml"/><Relationship Id="rId33" Type="http://schemas.openxmlformats.org/officeDocument/2006/relationships/slide" Target="slides/slide29.xml"/><Relationship Id="rId108" Type="http://schemas.openxmlformats.org/officeDocument/2006/relationships/slide" Target="slides/slide104.xml"/><Relationship Id="rId129" Type="http://schemas.openxmlformats.org/officeDocument/2006/relationships/slide" Target="slides/slide125.xml"/><Relationship Id="rId54" Type="http://schemas.openxmlformats.org/officeDocument/2006/relationships/slide" Target="slides/slide50.xml"/><Relationship Id="rId75" Type="http://schemas.openxmlformats.org/officeDocument/2006/relationships/slide" Target="slides/slide71.xml"/><Relationship Id="rId96" Type="http://schemas.openxmlformats.org/officeDocument/2006/relationships/slide" Target="slides/slide92.xml"/><Relationship Id="rId140" Type="http://schemas.openxmlformats.org/officeDocument/2006/relationships/slide" Target="slides/slide136.xml"/><Relationship Id="rId161" Type="http://schemas.openxmlformats.org/officeDocument/2006/relationships/slide" Target="slides/slide157.xml"/><Relationship Id="rId182" Type="http://schemas.openxmlformats.org/officeDocument/2006/relationships/slide" Target="slides/slide178.xml"/><Relationship Id="rId217" Type="http://schemas.openxmlformats.org/officeDocument/2006/relationships/slide" Target="slides/slide213.xml"/><Relationship Id="rId6" Type="http://schemas.openxmlformats.org/officeDocument/2006/relationships/slide" Target="slides/slide2.xml"/><Relationship Id="rId238" Type="http://schemas.openxmlformats.org/officeDocument/2006/relationships/notesMaster" Target="notesMasters/notesMaster1.xml"/><Relationship Id="rId23" Type="http://schemas.openxmlformats.org/officeDocument/2006/relationships/slide" Target="slides/slide19.xml"/><Relationship Id="rId119" Type="http://schemas.openxmlformats.org/officeDocument/2006/relationships/slide" Target="slides/slide115.xml"/><Relationship Id="rId44" Type="http://schemas.openxmlformats.org/officeDocument/2006/relationships/slide" Target="slides/slide40.xml"/><Relationship Id="rId65" Type="http://schemas.openxmlformats.org/officeDocument/2006/relationships/slide" Target="slides/slide61.xml"/><Relationship Id="rId86" Type="http://schemas.openxmlformats.org/officeDocument/2006/relationships/slide" Target="slides/slide82.xml"/><Relationship Id="rId130" Type="http://schemas.openxmlformats.org/officeDocument/2006/relationships/slide" Target="slides/slide126.xml"/><Relationship Id="rId151" Type="http://schemas.openxmlformats.org/officeDocument/2006/relationships/slide" Target="slides/slide147.xml"/><Relationship Id="rId172" Type="http://schemas.openxmlformats.org/officeDocument/2006/relationships/slide" Target="slides/slide168.xml"/><Relationship Id="rId193" Type="http://schemas.openxmlformats.org/officeDocument/2006/relationships/slide" Target="slides/slide189.xml"/><Relationship Id="rId207" Type="http://schemas.openxmlformats.org/officeDocument/2006/relationships/slide" Target="slides/slide203.xml"/><Relationship Id="rId228" Type="http://schemas.openxmlformats.org/officeDocument/2006/relationships/slide" Target="slides/slide224.xml"/><Relationship Id="rId13" Type="http://schemas.openxmlformats.org/officeDocument/2006/relationships/slide" Target="slides/slide9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20" Type="http://schemas.openxmlformats.org/officeDocument/2006/relationships/slide" Target="slides/slide116.xml"/><Relationship Id="rId141" Type="http://schemas.openxmlformats.org/officeDocument/2006/relationships/slide" Target="slides/slide137.xml"/><Relationship Id="rId7" Type="http://schemas.openxmlformats.org/officeDocument/2006/relationships/slide" Target="slides/slide3.xml"/><Relationship Id="rId162" Type="http://schemas.openxmlformats.org/officeDocument/2006/relationships/slide" Target="slides/slide158.xml"/><Relationship Id="rId183" Type="http://schemas.openxmlformats.org/officeDocument/2006/relationships/slide" Target="slides/slide179.xml"/><Relationship Id="rId218" Type="http://schemas.openxmlformats.org/officeDocument/2006/relationships/slide" Target="slides/slide214.xml"/><Relationship Id="rId239" Type="http://schemas.openxmlformats.org/officeDocument/2006/relationships/presProps" Target="presProps.xml"/><Relationship Id="rId24" Type="http://schemas.openxmlformats.org/officeDocument/2006/relationships/slide" Target="slides/slide20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31" Type="http://schemas.openxmlformats.org/officeDocument/2006/relationships/slide" Target="slides/slide127.xml"/><Relationship Id="rId152" Type="http://schemas.openxmlformats.org/officeDocument/2006/relationships/slide" Target="slides/slide148.xml"/><Relationship Id="rId173" Type="http://schemas.openxmlformats.org/officeDocument/2006/relationships/slide" Target="slides/slide169.xml"/><Relationship Id="rId194" Type="http://schemas.openxmlformats.org/officeDocument/2006/relationships/slide" Target="slides/slide190.xml"/><Relationship Id="rId208" Type="http://schemas.openxmlformats.org/officeDocument/2006/relationships/slide" Target="slides/slide204.xml"/><Relationship Id="rId229" Type="http://schemas.openxmlformats.org/officeDocument/2006/relationships/slide" Target="slides/slide225.xml"/><Relationship Id="rId240" Type="http://schemas.openxmlformats.org/officeDocument/2006/relationships/viewProps" Target="viewProps.xml"/><Relationship Id="rId14" Type="http://schemas.openxmlformats.org/officeDocument/2006/relationships/slide" Target="slides/slide10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8" Type="http://schemas.openxmlformats.org/officeDocument/2006/relationships/slide" Target="slides/slide4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142" Type="http://schemas.openxmlformats.org/officeDocument/2006/relationships/slide" Target="slides/slide138.xml"/><Relationship Id="rId163" Type="http://schemas.openxmlformats.org/officeDocument/2006/relationships/slide" Target="slides/slide159.xml"/><Relationship Id="rId184" Type="http://schemas.openxmlformats.org/officeDocument/2006/relationships/slide" Target="slides/slide180.xml"/><Relationship Id="rId219" Type="http://schemas.openxmlformats.org/officeDocument/2006/relationships/slide" Target="slides/slide215.xml"/><Relationship Id="rId230" Type="http://schemas.openxmlformats.org/officeDocument/2006/relationships/slide" Target="slides/slide226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32" Type="http://schemas.openxmlformats.org/officeDocument/2006/relationships/slide" Target="slides/slide128.xml"/><Relationship Id="rId153" Type="http://schemas.openxmlformats.org/officeDocument/2006/relationships/slide" Target="slides/slide149.xml"/><Relationship Id="rId174" Type="http://schemas.openxmlformats.org/officeDocument/2006/relationships/slide" Target="slides/slide170.xml"/><Relationship Id="rId195" Type="http://schemas.openxmlformats.org/officeDocument/2006/relationships/slide" Target="slides/slide191.xml"/><Relationship Id="rId209" Type="http://schemas.openxmlformats.org/officeDocument/2006/relationships/slide" Target="slides/slide205.xml"/><Relationship Id="rId220" Type="http://schemas.openxmlformats.org/officeDocument/2006/relationships/slide" Target="slides/slide216.xml"/><Relationship Id="rId241" Type="http://schemas.openxmlformats.org/officeDocument/2006/relationships/theme" Target="theme/theme1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27" Type="http://schemas.openxmlformats.org/officeDocument/2006/relationships/slide" Target="slides/slide12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143" Type="http://schemas.openxmlformats.org/officeDocument/2006/relationships/slide" Target="slides/slide139.xml"/><Relationship Id="rId148" Type="http://schemas.openxmlformats.org/officeDocument/2006/relationships/slide" Target="slides/slide144.xml"/><Relationship Id="rId164" Type="http://schemas.openxmlformats.org/officeDocument/2006/relationships/slide" Target="slides/slide160.xml"/><Relationship Id="rId169" Type="http://schemas.openxmlformats.org/officeDocument/2006/relationships/slide" Target="slides/slide165.xml"/><Relationship Id="rId185" Type="http://schemas.openxmlformats.org/officeDocument/2006/relationships/slide" Target="slides/slide18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80" Type="http://schemas.openxmlformats.org/officeDocument/2006/relationships/slide" Target="slides/slide176.xml"/><Relationship Id="rId210" Type="http://schemas.openxmlformats.org/officeDocument/2006/relationships/slide" Target="slides/slide206.xml"/><Relationship Id="rId215" Type="http://schemas.openxmlformats.org/officeDocument/2006/relationships/slide" Target="slides/slide211.xml"/><Relationship Id="rId236" Type="http://schemas.openxmlformats.org/officeDocument/2006/relationships/slide" Target="slides/slide232.xml"/><Relationship Id="rId26" Type="http://schemas.openxmlformats.org/officeDocument/2006/relationships/slide" Target="slides/slide22.xml"/><Relationship Id="rId231" Type="http://schemas.openxmlformats.org/officeDocument/2006/relationships/slide" Target="slides/slide227.xml"/><Relationship Id="rId47" Type="http://schemas.openxmlformats.org/officeDocument/2006/relationships/slide" Target="slides/slide43.xml"/><Relationship Id="rId68" Type="http://schemas.openxmlformats.org/officeDocument/2006/relationships/slide" Target="slides/slide64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openxmlformats.org/officeDocument/2006/relationships/slide" Target="slides/slide129.xml"/><Relationship Id="rId154" Type="http://schemas.openxmlformats.org/officeDocument/2006/relationships/slide" Target="slides/slide150.xml"/><Relationship Id="rId175" Type="http://schemas.openxmlformats.org/officeDocument/2006/relationships/slide" Target="slides/slide171.xml"/><Relationship Id="rId196" Type="http://schemas.openxmlformats.org/officeDocument/2006/relationships/slide" Target="slides/slide192.xml"/><Relationship Id="rId200" Type="http://schemas.openxmlformats.org/officeDocument/2006/relationships/slide" Target="slides/slide196.xml"/><Relationship Id="rId16" Type="http://schemas.openxmlformats.org/officeDocument/2006/relationships/slide" Target="slides/slide12.xml"/><Relationship Id="rId221" Type="http://schemas.openxmlformats.org/officeDocument/2006/relationships/slide" Target="slides/slide217.xml"/><Relationship Id="rId242" Type="http://schemas.openxmlformats.org/officeDocument/2006/relationships/tableStyles" Target="tableStyles.xml"/><Relationship Id="rId37" Type="http://schemas.openxmlformats.org/officeDocument/2006/relationships/slide" Target="slides/slide33.xml"/><Relationship Id="rId58" Type="http://schemas.openxmlformats.org/officeDocument/2006/relationships/slide" Target="slides/slide54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44" Type="http://schemas.openxmlformats.org/officeDocument/2006/relationships/slide" Target="slides/slide140.xml"/><Relationship Id="rId90" Type="http://schemas.openxmlformats.org/officeDocument/2006/relationships/slide" Target="slides/slide86.xml"/><Relationship Id="rId165" Type="http://schemas.openxmlformats.org/officeDocument/2006/relationships/slide" Target="slides/slide161.xml"/><Relationship Id="rId186" Type="http://schemas.openxmlformats.org/officeDocument/2006/relationships/slide" Target="slides/slide182.xml"/><Relationship Id="rId211" Type="http://schemas.openxmlformats.org/officeDocument/2006/relationships/slide" Target="slides/slide207.xml"/><Relationship Id="rId232" Type="http://schemas.openxmlformats.org/officeDocument/2006/relationships/slide" Target="slides/slide228.xml"/><Relationship Id="rId27" Type="http://schemas.openxmlformats.org/officeDocument/2006/relationships/slide" Target="slides/slide23.xml"/><Relationship Id="rId48" Type="http://schemas.openxmlformats.org/officeDocument/2006/relationships/slide" Target="slides/slide44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34" Type="http://schemas.openxmlformats.org/officeDocument/2006/relationships/slide" Target="slides/slide130.xml"/><Relationship Id="rId80" Type="http://schemas.openxmlformats.org/officeDocument/2006/relationships/slide" Target="slides/slide76.xml"/><Relationship Id="rId155" Type="http://schemas.openxmlformats.org/officeDocument/2006/relationships/slide" Target="slides/slide151.xml"/><Relationship Id="rId176" Type="http://schemas.openxmlformats.org/officeDocument/2006/relationships/slide" Target="slides/slide172.xml"/><Relationship Id="rId197" Type="http://schemas.openxmlformats.org/officeDocument/2006/relationships/slide" Target="slides/slide193.xml"/><Relationship Id="rId201" Type="http://schemas.openxmlformats.org/officeDocument/2006/relationships/slide" Target="slides/slide197.xml"/><Relationship Id="rId222" Type="http://schemas.openxmlformats.org/officeDocument/2006/relationships/slide" Target="slides/slide218.xml"/><Relationship Id="rId243" Type="http://schemas.microsoft.com/office/2016/11/relationships/changesInfo" Target="changesInfos/changesInfo1.xml"/><Relationship Id="rId17" Type="http://schemas.openxmlformats.org/officeDocument/2006/relationships/slide" Target="slides/slide13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24" Type="http://schemas.openxmlformats.org/officeDocument/2006/relationships/slide" Target="slides/slide120.xml"/><Relationship Id="rId70" Type="http://schemas.openxmlformats.org/officeDocument/2006/relationships/slide" Target="slides/slide66.xml"/><Relationship Id="rId91" Type="http://schemas.openxmlformats.org/officeDocument/2006/relationships/slide" Target="slides/slide87.xml"/><Relationship Id="rId145" Type="http://schemas.openxmlformats.org/officeDocument/2006/relationships/slide" Target="slides/slide141.xml"/><Relationship Id="rId166" Type="http://schemas.openxmlformats.org/officeDocument/2006/relationships/slide" Target="slides/slide162.xml"/><Relationship Id="rId187" Type="http://schemas.openxmlformats.org/officeDocument/2006/relationships/slide" Target="slides/slide183.xml"/><Relationship Id="rId1" Type="http://schemas.openxmlformats.org/officeDocument/2006/relationships/customXml" Target="../customXml/item1.xml"/><Relationship Id="rId212" Type="http://schemas.openxmlformats.org/officeDocument/2006/relationships/slide" Target="slides/slide208.xml"/><Relationship Id="rId233" Type="http://schemas.openxmlformats.org/officeDocument/2006/relationships/slide" Target="slides/slide22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60" Type="http://schemas.openxmlformats.org/officeDocument/2006/relationships/slide" Target="slides/slide56.xml"/><Relationship Id="rId81" Type="http://schemas.openxmlformats.org/officeDocument/2006/relationships/slide" Target="slides/slide77.xml"/><Relationship Id="rId135" Type="http://schemas.openxmlformats.org/officeDocument/2006/relationships/slide" Target="slides/slide131.xml"/><Relationship Id="rId156" Type="http://schemas.openxmlformats.org/officeDocument/2006/relationships/slide" Target="slides/slide152.xml"/><Relationship Id="rId177" Type="http://schemas.openxmlformats.org/officeDocument/2006/relationships/slide" Target="slides/slide173.xml"/><Relationship Id="rId198" Type="http://schemas.openxmlformats.org/officeDocument/2006/relationships/slide" Target="slides/slide194.xml"/><Relationship Id="rId202" Type="http://schemas.openxmlformats.org/officeDocument/2006/relationships/slide" Target="slides/slide198.xml"/><Relationship Id="rId223" Type="http://schemas.openxmlformats.org/officeDocument/2006/relationships/slide" Target="slides/slide219.xml"/><Relationship Id="rId244" Type="http://schemas.microsoft.com/office/2015/10/relationships/revisionInfo" Target="revisionInfo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50" Type="http://schemas.openxmlformats.org/officeDocument/2006/relationships/slide" Target="slides/slide46.xml"/><Relationship Id="rId104" Type="http://schemas.openxmlformats.org/officeDocument/2006/relationships/slide" Target="slides/slide100.xml"/><Relationship Id="rId125" Type="http://schemas.openxmlformats.org/officeDocument/2006/relationships/slide" Target="slides/slide121.xml"/><Relationship Id="rId146" Type="http://schemas.openxmlformats.org/officeDocument/2006/relationships/slide" Target="slides/slide142.xml"/><Relationship Id="rId167" Type="http://schemas.openxmlformats.org/officeDocument/2006/relationships/slide" Target="slides/slide163.xml"/><Relationship Id="rId188" Type="http://schemas.openxmlformats.org/officeDocument/2006/relationships/slide" Target="slides/slide184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13" Type="http://schemas.openxmlformats.org/officeDocument/2006/relationships/slide" Target="slides/slide209.xml"/><Relationship Id="rId234" Type="http://schemas.openxmlformats.org/officeDocument/2006/relationships/slide" Target="slides/slide230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40" Type="http://schemas.openxmlformats.org/officeDocument/2006/relationships/slide" Target="slides/slide36.xml"/><Relationship Id="rId115" Type="http://schemas.openxmlformats.org/officeDocument/2006/relationships/slide" Target="slides/slide111.xml"/><Relationship Id="rId136" Type="http://schemas.openxmlformats.org/officeDocument/2006/relationships/slide" Target="slides/slide132.xml"/><Relationship Id="rId157" Type="http://schemas.openxmlformats.org/officeDocument/2006/relationships/slide" Target="slides/slide153.xml"/><Relationship Id="rId178" Type="http://schemas.openxmlformats.org/officeDocument/2006/relationships/slide" Target="slides/slide174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9" Type="http://schemas.openxmlformats.org/officeDocument/2006/relationships/slide" Target="slides/slide195.xml"/><Relationship Id="rId203" Type="http://schemas.openxmlformats.org/officeDocument/2006/relationships/slide" Target="slides/slide199.xml"/><Relationship Id="rId19" Type="http://schemas.openxmlformats.org/officeDocument/2006/relationships/slide" Target="slides/slide15.xml"/><Relationship Id="rId224" Type="http://schemas.openxmlformats.org/officeDocument/2006/relationships/slide" Target="slides/slide220.xml"/><Relationship Id="rId30" Type="http://schemas.openxmlformats.org/officeDocument/2006/relationships/slide" Target="slides/slide2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147" Type="http://schemas.openxmlformats.org/officeDocument/2006/relationships/slide" Target="slides/slide143.xml"/><Relationship Id="rId168" Type="http://schemas.openxmlformats.org/officeDocument/2006/relationships/slide" Target="slides/slide16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189" Type="http://schemas.openxmlformats.org/officeDocument/2006/relationships/slide" Target="slides/slide185.xml"/><Relationship Id="rId3" Type="http://schemas.openxmlformats.org/officeDocument/2006/relationships/customXml" Target="../customXml/item3.xml"/><Relationship Id="rId214" Type="http://schemas.openxmlformats.org/officeDocument/2006/relationships/slide" Target="slides/slide210.xml"/><Relationship Id="rId235" Type="http://schemas.openxmlformats.org/officeDocument/2006/relationships/slide" Target="slides/slide231.xml"/><Relationship Id="rId116" Type="http://schemas.openxmlformats.org/officeDocument/2006/relationships/slide" Target="slides/slide112.xml"/><Relationship Id="rId137" Type="http://schemas.openxmlformats.org/officeDocument/2006/relationships/slide" Target="slides/slide133.xml"/><Relationship Id="rId158" Type="http://schemas.openxmlformats.org/officeDocument/2006/relationships/slide" Target="slides/slide154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179" Type="http://schemas.openxmlformats.org/officeDocument/2006/relationships/slide" Target="slides/slide175.xml"/><Relationship Id="rId190" Type="http://schemas.openxmlformats.org/officeDocument/2006/relationships/slide" Target="slides/slide186.xml"/><Relationship Id="rId204" Type="http://schemas.openxmlformats.org/officeDocument/2006/relationships/slide" Target="slides/slide200.xml"/><Relationship Id="rId225" Type="http://schemas.openxmlformats.org/officeDocument/2006/relationships/slide" Target="slides/slide22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os Guerrero Tomé" userId="efd7d1cb-5997-43f9-95f4-5e31d914ebbb" providerId="ADAL" clId="{1DA6CDE6-9129-E743-A8CF-C3B3D8C6B01E}"/>
    <pc:docChg chg="custSel addSld delSld modSld sldOrd">
      <pc:chgData name="Carlos Guerrero Tomé" userId="efd7d1cb-5997-43f9-95f4-5e31d914ebbb" providerId="ADAL" clId="{1DA6CDE6-9129-E743-A8CF-C3B3D8C6B01E}" dt="2020-12-02T07:20:44.321" v="632" actId="20577"/>
      <pc:docMkLst>
        <pc:docMk/>
      </pc:docMkLst>
      <pc:sldChg chg="del">
        <pc:chgData name="Carlos Guerrero Tomé" userId="efd7d1cb-5997-43f9-95f4-5e31d914ebbb" providerId="ADAL" clId="{1DA6CDE6-9129-E743-A8CF-C3B3D8C6B01E}" dt="2020-11-27T10:27:38.253" v="1" actId="2696"/>
        <pc:sldMkLst>
          <pc:docMk/>
          <pc:sldMk cId="1836659561" sldId="289"/>
        </pc:sldMkLst>
      </pc:sldChg>
      <pc:sldChg chg="del">
        <pc:chgData name="Carlos Guerrero Tomé" userId="efd7d1cb-5997-43f9-95f4-5e31d914ebbb" providerId="ADAL" clId="{1DA6CDE6-9129-E743-A8CF-C3B3D8C6B01E}" dt="2020-11-27T10:27:33.601" v="0" actId="2696"/>
        <pc:sldMkLst>
          <pc:docMk/>
          <pc:sldMk cId="2778300527" sldId="321"/>
        </pc:sldMkLst>
      </pc:sldChg>
      <pc:sldChg chg="del">
        <pc:chgData name="Carlos Guerrero Tomé" userId="efd7d1cb-5997-43f9-95f4-5e31d914ebbb" providerId="ADAL" clId="{1DA6CDE6-9129-E743-A8CF-C3B3D8C6B01E}" dt="2020-11-27T10:27:33.601" v="0" actId="2696"/>
        <pc:sldMkLst>
          <pc:docMk/>
          <pc:sldMk cId="3572984099" sldId="322"/>
        </pc:sldMkLst>
      </pc:sldChg>
      <pc:sldChg chg="del">
        <pc:chgData name="Carlos Guerrero Tomé" userId="efd7d1cb-5997-43f9-95f4-5e31d914ebbb" providerId="ADAL" clId="{1DA6CDE6-9129-E743-A8CF-C3B3D8C6B01E}" dt="2020-11-27T10:27:33.601" v="0" actId="2696"/>
        <pc:sldMkLst>
          <pc:docMk/>
          <pc:sldMk cId="138190682" sldId="390"/>
        </pc:sldMkLst>
      </pc:sldChg>
      <pc:sldChg chg="del">
        <pc:chgData name="Carlos Guerrero Tomé" userId="efd7d1cb-5997-43f9-95f4-5e31d914ebbb" providerId="ADAL" clId="{1DA6CDE6-9129-E743-A8CF-C3B3D8C6B01E}" dt="2020-11-27T10:27:33.601" v="0" actId="2696"/>
        <pc:sldMkLst>
          <pc:docMk/>
          <pc:sldMk cId="990447948" sldId="391"/>
        </pc:sldMkLst>
      </pc:sldChg>
      <pc:sldChg chg="modSp mod ord">
        <pc:chgData name="Carlos Guerrero Tomé" userId="efd7d1cb-5997-43f9-95f4-5e31d914ebbb" providerId="ADAL" clId="{1DA6CDE6-9129-E743-A8CF-C3B3D8C6B01E}" dt="2020-11-27T10:31:52.972" v="549" actId="6549"/>
        <pc:sldMkLst>
          <pc:docMk/>
          <pc:sldMk cId="116704800" sldId="520"/>
        </pc:sldMkLst>
        <pc:graphicFrameChg chg="modGraphic">
          <ac:chgData name="Carlos Guerrero Tomé" userId="efd7d1cb-5997-43f9-95f4-5e31d914ebbb" providerId="ADAL" clId="{1DA6CDE6-9129-E743-A8CF-C3B3D8C6B01E}" dt="2020-11-27T10:31:52.972" v="549" actId="6549"/>
          <ac:graphicFrameMkLst>
            <pc:docMk/>
            <pc:sldMk cId="116704800" sldId="520"/>
            <ac:graphicFrameMk id="4" creationId="{989CF641-D6C1-5D4C-A1F5-BD3E6F12CD15}"/>
          </ac:graphicFrameMkLst>
        </pc:graphicFrameChg>
        <pc:graphicFrameChg chg="modGraphic">
          <ac:chgData name="Carlos Guerrero Tomé" userId="efd7d1cb-5997-43f9-95f4-5e31d914ebbb" providerId="ADAL" clId="{1DA6CDE6-9129-E743-A8CF-C3B3D8C6B01E}" dt="2020-11-27T10:31:48.846" v="547" actId="20577"/>
          <ac:graphicFrameMkLst>
            <pc:docMk/>
            <pc:sldMk cId="116704800" sldId="520"/>
            <ac:graphicFrameMk id="5" creationId="{D9ED6C21-CFC0-CB45-A279-C5EA6ECAF38E}"/>
          </ac:graphicFrameMkLst>
        </pc:graphicFrameChg>
      </pc:sldChg>
      <pc:sldChg chg="modSp mod">
        <pc:chgData name="Carlos Guerrero Tomé" userId="efd7d1cb-5997-43f9-95f4-5e31d914ebbb" providerId="ADAL" clId="{1DA6CDE6-9129-E743-A8CF-C3B3D8C6B01E}" dt="2020-12-02T07:12:23.462" v="555" actId="20577"/>
        <pc:sldMkLst>
          <pc:docMk/>
          <pc:sldMk cId="3594060760" sldId="661"/>
        </pc:sldMkLst>
        <pc:graphicFrameChg chg="modGraphic">
          <ac:chgData name="Carlos Guerrero Tomé" userId="efd7d1cb-5997-43f9-95f4-5e31d914ebbb" providerId="ADAL" clId="{1DA6CDE6-9129-E743-A8CF-C3B3D8C6B01E}" dt="2020-12-02T07:12:23.462" v="555" actId="20577"/>
          <ac:graphicFrameMkLst>
            <pc:docMk/>
            <pc:sldMk cId="3594060760" sldId="661"/>
            <ac:graphicFrameMk id="7" creationId="{3270E29C-6319-3549-859A-22C6A4D5E8D3}"/>
          </ac:graphicFrameMkLst>
        </pc:graphicFrameChg>
      </pc:sldChg>
      <pc:sldChg chg="modSp mod">
        <pc:chgData name="Carlos Guerrero Tomé" userId="efd7d1cb-5997-43f9-95f4-5e31d914ebbb" providerId="ADAL" clId="{1DA6CDE6-9129-E743-A8CF-C3B3D8C6B01E}" dt="2020-12-02T07:13:13.842" v="561" actId="20577"/>
        <pc:sldMkLst>
          <pc:docMk/>
          <pc:sldMk cId="3606227399" sldId="700"/>
        </pc:sldMkLst>
        <pc:graphicFrameChg chg="modGraphic">
          <ac:chgData name="Carlos Guerrero Tomé" userId="efd7d1cb-5997-43f9-95f4-5e31d914ebbb" providerId="ADAL" clId="{1DA6CDE6-9129-E743-A8CF-C3B3D8C6B01E}" dt="2020-12-02T07:13:13.842" v="561" actId="20577"/>
          <ac:graphicFrameMkLst>
            <pc:docMk/>
            <pc:sldMk cId="3606227399" sldId="700"/>
            <ac:graphicFrameMk id="7" creationId="{3270E29C-6319-3549-859A-22C6A4D5E8D3}"/>
          </ac:graphicFrameMkLst>
        </pc:graphicFrameChg>
      </pc:sldChg>
      <pc:sldChg chg="modSp mod">
        <pc:chgData name="Carlos Guerrero Tomé" userId="efd7d1cb-5997-43f9-95f4-5e31d914ebbb" providerId="ADAL" clId="{1DA6CDE6-9129-E743-A8CF-C3B3D8C6B01E}" dt="2020-12-02T07:00:06.850" v="552" actId="20577"/>
        <pc:sldMkLst>
          <pc:docMk/>
          <pc:sldMk cId="2250385583" sldId="753"/>
        </pc:sldMkLst>
        <pc:graphicFrameChg chg="modGraphic">
          <ac:chgData name="Carlos Guerrero Tomé" userId="efd7d1cb-5997-43f9-95f4-5e31d914ebbb" providerId="ADAL" clId="{1DA6CDE6-9129-E743-A8CF-C3B3D8C6B01E}" dt="2020-12-02T07:00:06.850" v="552" actId="20577"/>
          <ac:graphicFrameMkLst>
            <pc:docMk/>
            <pc:sldMk cId="2250385583" sldId="753"/>
            <ac:graphicFrameMk id="7" creationId="{3270E29C-6319-3549-859A-22C6A4D5E8D3}"/>
          </ac:graphicFrameMkLst>
        </pc:graphicFrameChg>
      </pc:sldChg>
      <pc:sldChg chg="del">
        <pc:chgData name="Carlos Guerrero Tomé" userId="efd7d1cb-5997-43f9-95f4-5e31d914ebbb" providerId="ADAL" clId="{1DA6CDE6-9129-E743-A8CF-C3B3D8C6B01E}" dt="2020-11-27T10:27:33.601" v="0" actId="2696"/>
        <pc:sldMkLst>
          <pc:docMk/>
          <pc:sldMk cId="1066806744" sldId="762"/>
        </pc:sldMkLst>
      </pc:sldChg>
      <pc:sldChg chg="del">
        <pc:chgData name="Carlos Guerrero Tomé" userId="efd7d1cb-5997-43f9-95f4-5e31d914ebbb" providerId="ADAL" clId="{1DA6CDE6-9129-E743-A8CF-C3B3D8C6B01E}" dt="2020-11-27T10:27:38.253" v="1" actId="2696"/>
        <pc:sldMkLst>
          <pc:docMk/>
          <pc:sldMk cId="692267634" sldId="763"/>
        </pc:sldMkLst>
      </pc:sldChg>
      <pc:sldChg chg="modSp mod">
        <pc:chgData name="Carlos Guerrero Tomé" userId="efd7d1cb-5997-43f9-95f4-5e31d914ebbb" providerId="ADAL" clId="{1DA6CDE6-9129-E743-A8CF-C3B3D8C6B01E}" dt="2020-12-02T07:15:12.917" v="585" actId="20577"/>
        <pc:sldMkLst>
          <pc:docMk/>
          <pc:sldMk cId="1031613968" sldId="804"/>
        </pc:sldMkLst>
        <pc:graphicFrameChg chg="modGraphic">
          <ac:chgData name="Carlos Guerrero Tomé" userId="efd7d1cb-5997-43f9-95f4-5e31d914ebbb" providerId="ADAL" clId="{1DA6CDE6-9129-E743-A8CF-C3B3D8C6B01E}" dt="2020-12-02T07:15:12.917" v="585" actId="20577"/>
          <ac:graphicFrameMkLst>
            <pc:docMk/>
            <pc:sldMk cId="1031613968" sldId="804"/>
            <ac:graphicFrameMk id="7" creationId="{3270E29C-6319-3549-859A-22C6A4D5E8D3}"/>
          </ac:graphicFrameMkLst>
        </pc:graphicFrameChg>
      </pc:sldChg>
      <pc:sldChg chg="modSp mod">
        <pc:chgData name="Carlos Guerrero Tomé" userId="efd7d1cb-5997-43f9-95f4-5e31d914ebbb" providerId="ADAL" clId="{1DA6CDE6-9129-E743-A8CF-C3B3D8C6B01E}" dt="2020-12-02T07:17:34.080" v="605" actId="6549"/>
        <pc:sldMkLst>
          <pc:docMk/>
          <pc:sldMk cId="360687202" sldId="806"/>
        </pc:sldMkLst>
        <pc:graphicFrameChg chg="modGraphic">
          <ac:chgData name="Carlos Guerrero Tomé" userId="efd7d1cb-5997-43f9-95f4-5e31d914ebbb" providerId="ADAL" clId="{1DA6CDE6-9129-E743-A8CF-C3B3D8C6B01E}" dt="2020-12-02T07:17:34.080" v="605" actId="6549"/>
          <ac:graphicFrameMkLst>
            <pc:docMk/>
            <pc:sldMk cId="360687202" sldId="806"/>
            <ac:graphicFrameMk id="7" creationId="{3270E29C-6319-3549-859A-22C6A4D5E8D3}"/>
          </ac:graphicFrameMkLst>
        </pc:graphicFrameChg>
      </pc:sldChg>
      <pc:sldChg chg="modSp mod">
        <pc:chgData name="Carlos Guerrero Tomé" userId="efd7d1cb-5997-43f9-95f4-5e31d914ebbb" providerId="ADAL" clId="{1DA6CDE6-9129-E743-A8CF-C3B3D8C6B01E}" dt="2020-12-02T07:20:44.321" v="632" actId="20577"/>
        <pc:sldMkLst>
          <pc:docMk/>
          <pc:sldMk cId="3416697002" sldId="851"/>
        </pc:sldMkLst>
        <pc:graphicFrameChg chg="modGraphic">
          <ac:chgData name="Carlos Guerrero Tomé" userId="efd7d1cb-5997-43f9-95f4-5e31d914ebbb" providerId="ADAL" clId="{1DA6CDE6-9129-E743-A8CF-C3B3D8C6B01E}" dt="2020-12-02T07:20:44.321" v="632" actId="20577"/>
          <ac:graphicFrameMkLst>
            <pc:docMk/>
            <pc:sldMk cId="3416697002" sldId="851"/>
            <ac:graphicFrameMk id="7" creationId="{3270E29C-6319-3549-859A-22C6A4D5E8D3}"/>
          </ac:graphicFrameMkLst>
        </pc:graphicFrameChg>
      </pc:sldChg>
      <pc:sldChg chg="modSp mod">
        <pc:chgData name="Carlos Guerrero Tomé" userId="efd7d1cb-5997-43f9-95f4-5e31d914ebbb" providerId="ADAL" clId="{1DA6CDE6-9129-E743-A8CF-C3B3D8C6B01E}" dt="2020-11-27T10:28:32.364" v="6" actId="2711"/>
        <pc:sldMkLst>
          <pc:docMk/>
          <pc:sldMk cId="1043605496" sldId="875"/>
        </pc:sldMkLst>
        <pc:spChg chg="mod">
          <ac:chgData name="Carlos Guerrero Tomé" userId="efd7d1cb-5997-43f9-95f4-5e31d914ebbb" providerId="ADAL" clId="{1DA6CDE6-9129-E743-A8CF-C3B3D8C6B01E}" dt="2020-11-27T10:28:32.364" v="6" actId="2711"/>
          <ac:spMkLst>
            <pc:docMk/>
            <pc:sldMk cId="1043605496" sldId="875"/>
            <ac:spMk id="2" creationId="{0C05DBA4-DE7D-C845-89CF-1F7211E0B5B0}"/>
          </ac:spMkLst>
        </pc:spChg>
      </pc:sldChg>
      <pc:sldChg chg="modSp mod">
        <pc:chgData name="Carlos Guerrero Tomé" userId="efd7d1cb-5997-43f9-95f4-5e31d914ebbb" providerId="ADAL" clId="{1DA6CDE6-9129-E743-A8CF-C3B3D8C6B01E}" dt="2020-12-02T07:16:47.493" v="599" actId="20577"/>
        <pc:sldMkLst>
          <pc:docMk/>
          <pc:sldMk cId="1691354412" sldId="876"/>
        </pc:sldMkLst>
        <pc:graphicFrameChg chg="modGraphic">
          <ac:chgData name="Carlos Guerrero Tomé" userId="efd7d1cb-5997-43f9-95f4-5e31d914ebbb" providerId="ADAL" clId="{1DA6CDE6-9129-E743-A8CF-C3B3D8C6B01E}" dt="2020-12-02T07:16:47.493" v="599" actId="20577"/>
          <ac:graphicFrameMkLst>
            <pc:docMk/>
            <pc:sldMk cId="1691354412" sldId="876"/>
            <ac:graphicFrameMk id="7" creationId="{3270E29C-6319-3549-859A-22C6A4D5E8D3}"/>
          </ac:graphicFrameMkLst>
        </pc:graphicFrameChg>
      </pc:sldChg>
      <pc:sldChg chg="modSp mod">
        <pc:chgData name="Carlos Guerrero Tomé" userId="efd7d1cb-5997-43f9-95f4-5e31d914ebbb" providerId="ADAL" clId="{1DA6CDE6-9129-E743-A8CF-C3B3D8C6B01E}" dt="2020-12-02T07:20:28.638" v="626" actId="20577"/>
        <pc:sldMkLst>
          <pc:docMk/>
          <pc:sldMk cId="2029558390" sldId="877"/>
        </pc:sldMkLst>
        <pc:graphicFrameChg chg="mod modGraphic">
          <ac:chgData name="Carlos Guerrero Tomé" userId="efd7d1cb-5997-43f9-95f4-5e31d914ebbb" providerId="ADAL" clId="{1DA6CDE6-9129-E743-A8CF-C3B3D8C6B01E}" dt="2020-12-02T07:20:28.638" v="626" actId="20577"/>
          <ac:graphicFrameMkLst>
            <pc:docMk/>
            <pc:sldMk cId="2029558390" sldId="877"/>
            <ac:graphicFrameMk id="7" creationId="{3270E29C-6319-3549-859A-22C6A4D5E8D3}"/>
          </ac:graphicFrameMkLst>
        </pc:graphicFrameChg>
      </pc:sldChg>
      <pc:sldChg chg="modSp new mod">
        <pc:chgData name="Carlos Guerrero Tomé" userId="efd7d1cb-5997-43f9-95f4-5e31d914ebbb" providerId="ADAL" clId="{1DA6CDE6-9129-E743-A8CF-C3B3D8C6B01E}" dt="2020-11-27T10:31:35.549" v="544" actId="20577"/>
        <pc:sldMkLst>
          <pc:docMk/>
          <pc:sldMk cId="1106038507" sldId="880"/>
        </pc:sldMkLst>
        <pc:spChg chg="mod">
          <ac:chgData name="Carlos Guerrero Tomé" userId="efd7d1cb-5997-43f9-95f4-5e31d914ebbb" providerId="ADAL" clId="{1DA6CDE6-9129-E743-A8CF-C3B3D8C6B01E}" dt="2020-11-27T10:28:59.043" v="77" actId="20577"/>
          <ac:spMkLst>
            <pc:docMk/>
            <pc:sldMk cId="1106038507" sldId="880"/>
            <ac:spMk id="2" creationId="{F9414707-0BB9-5B4B-BEF2-6F51219BEE2D}"/>
          </ac:spMkLst>
        </pc:spChg>
        <pc:spChg chg="mod">
          <ac:chgData name="Carlos Guerrero Tomé" userId="efd7d1cb-5997-43f9-95f4-5e31d914ebbb" providerId="ADAL" clId="{1DA6CDE6-9129-E743-A8CF-C3B3D8C6B01E}" dt="2020-11-27T10:31:35.549" v="544" actId="20577"/>
          <ac:spMkLst>
            <pc:docMk/>
            <pc:sldMk cId="1106038507" sldId="880"/>
            <ac:spMk id="3" creationId="{AB622B0B-60A1-2847-869B-AA12B3568074}"/>
          </ac:spMkLst>
        </pc:spChg>
      </pc:sldChg>
    </pc:docChg>
  </pc:docChgLst>
  <pc:docChgLst>
    <pc:chgData name="Carlos Guerrero Tomé" userId="S::cgt632@id.uib.eu::efd7d1cb-5997-43f9-95f4-5e31d914ebbb" providerId="AD" clId="Web-{D00523C4-45A0-4DB3-8F1D-4F4702BD1714}"/>
    <pc:docChg chg="addSld delSld modSld">
      <pc:chgData name="Carlos Guerrero Tomé" userId="S::cgt632@id.uib.eu::efd7d1cb-5997-43f9-95f4-5e31d914ebbb" providerId="AD" clId="Web-{D00523C4-45A0-4DB3-8F1D-4F4702BD1714}" dt="2025-04-01T18:01:22.336" v="119"/>
      <pc:docMkLst>
        <pc:docMk/>
      </pc:docMkLst>
      <pc:sldChg chg="del">
        <pc:chgData name="Carlos Guerrero Tomé" userId="S::cgt632@id.uib.eu::efd7d1cb-5997-43f9-95f4-5e31d914ebbb" providerId="AD" clId="Web-{D00523C4-45A0-4DB3-8F1D-4F4702BD1714}" dt="2025-04-01T18:00:47.803" v="117"/>
        <pc:sldMkLst>
          <pc:docMk/>
          <pc:sldMk cId="116704800" sldId="520"/>
        </pc:sldMkLst>
      </pc:sldChg>
      <pc:sldChg chg="delSp modSp">
        <pc:chgData name="Carlos Guerrero Tomé" userId="S::cgt632@id.uib.eu::efd7d1cb-5997-43f9-95f4-5e31d914ebbb" providerId="AD" clId="Web-{D00523C4-45A0-4DB3-8F1D-4F4702BD1714}" dt="2025-04-01T17:59:12.519" v="95" actId="1076"/>
        <pc:sldMkLst>
          <pc:docMk/>
          <pc:sldMk cId="1091782718" sldId="591"/>
        </pc:sldMkLst>
        <pc:spChg chg="del">
          <ac:chgData name="Carlos Guerrero Tomé" userId="S::cgt632@id.uib.eu::efd7d1cb-5997-43f9-95f4-5e31d914ebbb" providerId="AD" clId="Web-{D00523C4-45A0-4DB3-8F1D-4F4702BD1714}" dt="2025-04-01T17:57:46.830" v="1"/>
          <ac:spMkLst>
            <pc:docMk/>
            <pc:sldMk cId="1091782718" sldId="591"/>
            <ac:spMk id="3" creationId="{CC5EB09F-9B0C-154B-8839-FB8698139450}"/>
          </ac:spMkLst>
        </pc:spChg>
        <pc:graphicFrameChg chg="mod modGraphic">
          <ac:chgData name="Carlos Guerrero Tomé" userId="S::cgt632@id.uib.eu::efd7d1cb-5997-43f9-95f4-5e31d914ebbb" providerId="AD" clId="Web-{D00523C4-45A0-4DB3-8F1D-4F4702BD1714}" dt="2025-04-01T17:59:12.519" v="95" actId="1076"/>
          <ac:graphicFrameMkLst>
            <pc:docMk/>
            <pc:sldMk cId="1091782718" sldId="591"/>
            <ac:graphicFrameMk id="4" creationId="{BF439611-D4E6-7B4E-98BE-99BB2FD396B2}"/>
          </ac:graphicFrameMkLst>
        </pc:graphicFrameChg>
      </pc:sldChg>
      <pc:sldChg chg="del">
        <pc:chgData name="Carlos Guerrero Tomé" userId="S::cgt632@id.uib.eu::efd7d1cb-5997-43f9-95f4-5e31d914ebbb" providerId="AD" clId="Web-{D00523C4-45A0-4DB3-8F1D-4F4702BD1714}" dt="2025-04-01T17:59:35.801" v="98"/>
        <pc:sldMkLst>
          <pc:docMk/>
          <pc:sldMk cId="4242326336" sldId="637"/>
        </pc:sldMkLst>
      </pc:sldChg>
      <pc:sldChg chg="del">
        <pc:chgData name="Carlos Guerrero Tomé" userId="S::cgt632@id.uib.eu::efd7d1cb-5997-43f9-95f4-5e31d914ebbb" providerId="AD" clId="Web-{D00523C4-45A0-4DB3-8F1D-4F4702BD1714}" dt="2025-04-01T17:59:33.301" v="97"/>
        <pc:sldMkLst>
          <pc:docMk/>
          <pc:sldMk cId="2490517358" sldId="638"/>
        </pc:sldMkLst>
      </pc:sldChg>
      <pc:sldChg chg="del">
        <pc:chgData name="Carlos Guerrero Tomé" userId="S::cgt632@id.uib.eu::efd7d1cb-5997-43f9-95f4-5e31d914ebbb" providerId="AD" clId="Web-{D00523C4-45A0-4DB3-8F1D-4F4702BD1714}" dt="2025-04-01T17:59:29.739" v="96"/>
        <pc:sldMkLst>
          <pc:docMk/>
          <pc:sldMk cId="88559121" sldId="639"/>
        </pc:sldMkLst>
      </pc:sldChg>
      <pc:sldChg chg="del">
        <pc:chgData name="Carlos Guerrero Tomé" userId="S::cgt632@id.uib.eu::efd7d1cb-5997-43f9-95f4-5e31d914ebbb" providerId="AD" clId="Web-{D00523C4-45A0-4DB3-8F1D-4F4702BD1714}" dt="2025-04-01T17:59:41.223" v="100"/>
        <pc:sldMkLst>
          <pc:docMk/>
          <pc:sldMk cId="2095279090" sldId="660"/>
        </pc:sldMkLst>
      </pc:sldChg>
      <pc:sldChg chg="del">
        <pc:chgData name="Carlos Guerrero Tomé" userId="S::cgt632@id.uib.eu::efd7d1cb-5997-43f9-95f4-5e31d914ebbb" providerId="AD" clId="Web-{D00523C4-45A0-4DB3-8F1D-4F4702BD1714}" dt="2025-04-01T17:59:38.473" v="99"/>
        <pc:sldMkLst>
          <pc:docMk/>
          <pc:sldMk cId="3594060760" sldId="661"/>
        </pc:sldMkLst>
      </pc:sldChg>
      <pc:sldChg chg="del">
        <pc:chgData name="Carlos Guerrero Tomé" userId="S::cgt632@id.uib.eu::efd7d1cb-5997-43f9-95f4-5e31d914ebbb" providerId="AD" clId="Web-{D00523C4-45A0-4DB3-8F1D-4F4702BD1714}" dt="2025-04-01T17:59:44.567" v="101"/>
        <pc:sldMkLst>
          <pc:docMk/>
          <pc:sldMk cId="2001395197" sldId="681"/>
        </pc:sldMkLst>
      </pc:sldChg>
      <pc:sldChg chg="del">
        <pc:chgData name="Carlos Guerrero Tomé" userId="S::cgt632@id.uib.eu::efd7d1cb-5997-43f9-95f4-5e31d914ebbb" providerId="AD" clId="Web-{D00523C4-45A0-4DB3-8F1D-4F4702BD1714}" dt="2025-04-01T17:59:47.645" v="102"/>
        <pc:sldMkLst>
          <pc:docMk/>
          <pc:sldMk cId="3606227399" sldId="700"/>
        </pc:sldMkLst>
      </pc:sldChg>
      <pc:sldChg chg="del">
        <pc:chgData name="Carlos Guerrero Tomé" userId="S::cgt632@id.uib.eu::efd7d1cb-5997-43f9-95f4-5e31d914ebbb" providerId="AD" clId="Web-{D00523C4-45A0-4DB3-8F1D-4F4702BD1714}" dt="2025-04-01T17:59:50.989" v="103"/>
        <pc:sldMkLst>
          <pc:docMk/>
          <pc:sldMk cId="2250385583" sldId="753"/>
        </pc:sldMkLst>
      </pc:sldChg>
      <pc:sldChg chg="del">
        <pc:chgData name="Carlos Guerrero Tomé" userId="S::cgt632@id.uib.eu::efd7d1cb-5997-43f9-95f4-5e31d914ebbb" providerId="AD" clId="Web-{D00523C4-45A0-4DB3-8F1D-4F4702BD1714}" dt="2025-04-01T17:59:58.161" v="104"/>
        <pc:sldMkLst>
          <pc:docMk/>
          <pc:sldMk cId="1031613968" sldId="804"/>
        </pc:sldMkLst>
      </pc:sldChg>
      <pc:sldChg chg="del">
        <pc:chgData name="Carlos Guerrero Tomé" userId="S::cgt632@id.uib.eu::efd7d1cb-5997-43f9-95f4-5e31d914ebbb" providerId="AD" clId="Web-{D00523C4-45A0-4DB3-8F1D-4F4702BD1714}" dt="2025-04-01T18:00:03.646" v="105"/>
        <pc:sldMkLst>
          <pc:docMk/>
          <pc:sldMk cId="2113049626" sldId="805"/>
        </pc:sldMkLst>
      </pc:sldChg>
      <pc:sldChg chg="del">
        <pc:chgData name="Carlos Guerrero Tomé" userId="S::cgt632@id.uib.eu::efd7d1cb-5997-43f9-95f4-5e31d914ebbb" providerId="AD" clId="Web-{D00523C4-45A0-4DB3-8F1D-4F4702BD1714}" dt="2025-04-01T18:00:07.318" v="106"/>
        <pc:sldMkLst>
          <pc:docMk/>
          <pc:sldMk cId="360687202" sldId="806"/>
        </pc:sldMkLst>
      </pc:sldChg>
      <pc:sldChg chg="add del">
        <pc:chgData name="Carlos Guerrero Tomé" userId="S::cgt632@id.uib.eu::efd7d1cb-5997-43f9-95f4-5e31d914ebbb" providerId="AD" clId="Web-{D00523C4-45A0-4DB3-8F1D-4F4702BD1714}" dt="2025-04-01T18:00:33.850" v="113"/>
        <pc:sldMkLst>
          <pc:docMk/>
          <pc:sldMk cId="3038564201" sldId="847"/>
        </pc:sldMkLst>
      </pc:sldChg>
      <pc:sldChg chg="del">
        <pc:chgData name="Carlos Guerrero Tomé" userId="S::cgt632@id.uib.eu::efd7d1cb-5997-43f9-95f4-5e31d914ebbb" providerId="AD" clId="Web-{D00523C4-45A0-4DB3-8F1D-4F4702BD1714}" dt="2025-04-01T18:00:37.678" v="114"/>
        <pc:sldMkLst>
          <pc:docMk/>
          <pc:sldMk cId="3328641946" sldId="848"/>
        </pc:sldMkLst>
      </pc:sldChg>
      <pc:sldChg chg="del">
        <pc:chgData name="Carlos Guerrero Tomé" userId="S::cgt632@id.uib.eu::efd7d1cb-5997-43f9-95f4-5e31d914ebbb" providerId="AD" clId="Web-{D00523C4-45A0-4DB3-8F1D-4F4702BD1714}" dt="2025-04-01T18:00:40.491" v="115"/>
        <pc:sldMkLst>
          <pc:docMk/>
          <pc:sldMk cId="3416697002" sldId="851"/>
        </pc:sldMkLst>
      </pc:sldChg>
      <pc:sldChg chg="del">
        <pc:chgData name="Carlos Guerrero Tomé" userId="S::cgt632@id.uib.eu::efd7d1cb-5997-43f9-95f4-5e31d914ebbb" providerId="AD" clId="Web-{D00523C4-45A0-4DB3-8F1D-4F4702BD1714}" dt="2025-04-01T18:01:19.195" v="118"/>
        <pc:sldMkLst>
          <pc:docMk/>
          <pc:sldMk cId="1043605496" sldId="875"/>
        </pc:sldMkLst>
      </pc:sldChg>
      <pc:sldChg chg="del">
        <pc:chgData name="Carlos Guerrero Tomé" userId="S::cgt632@id.uib.eu::efd7d1cb-5997-43f9-95f4-5e31d914ebbb" providerId="AD" clId="Web-{D00523C4-45A0-4DB3-8F1D-4F4702BD1714}" dt="2025-04-01T18:00:10.943" v="107"/>
        <pc:sldMkLst>
          <pc:docMk/>
          <pc:sldMk cId="1691354412" sldId="876"/>
        </pc:sldMkLst>
      </pc:sldChg>
      <pc:sldChg chg="del">
        <pc:chgData name="Carlos Guerrero Tomé" userId="S::cgt632@id.uib.eu::efd7d1cb-5997-43f9-95f4-5e31d914ebbb" providerId="AD" clId="Web-{D00523C4-45A0-4DB3-8F1D-4F4702BD1714}" dt="2025-04-01T18:00:43.944" v="116"/>
        <pc:sldMkLst>
          <pc:docMk/>
          <pc:sldMk cId="2029558390" sldId="877"/>
        </pc:sldMkLst>
      </pc:sldChg>
      <pc:sldChg chg="add del">
        <pc:chgData name="Carlos Guerrero Tomé" userId="S::cgt632@id.uib.eu::efd7d1cb-5997-43f9-95f4-5e31d914ebbb" providerId="AD" clId="Web-{D00523C4-45A0-4DB3-8F1D-4F4702BD1714}" dt="2025-04-01T18:00:27.334" v="112"/>
        <pc:sldMkLst>
          <pc:docMk/>
          <pc:sldMk cId="81897300" sldId="878"/>
        </pc:sldMkLst>
      </pc:sldChg>
      <pc:sldChg chg="del">
        <pc:chgData name="Carlos Guerrero Tomé" userId="S::cgt632@id.uib.eu::efd7d1cb-5997-43f9-95f4-5e31d914ebbb" providerId="AD" clId="Web-{D00523C4-45A0-4DB3-8F1D-4F4702BD1714}" dt="2025-04-01T17:57:44.736" v="0"/>
        <pc:sldMkLst>
          <pc:docMk/>
          <pc:sldMk cId="3869596833" sldId="879"/>
        </pc:sldMkLst>
      </pc:sldChg>
      <pc:sldChg chg="del">
        <pc:chgData name="Carlos Guerrero Tomé" userId="S::cgt632@id.uib.eu::efd7d1cb-5997-43f9-95f4-5e31d914ebbb" providerId="AD" clId="Web-{D00523C4-45A0-4DB3-8F1D-4F4702BD1714}" dt="2025-04-01T18:01:22.336" v="119"/>
        <pc:sldMkLst>
          <pc:docMk/>
          <pc:sldMk cId="1106038507" sldId="880"/>
        </pc:sldMkLst>
      </pc:sldChg>
    </pc:docChg>
  </pc:docChgLst>
  <pc:docChgLst>
    <pc:chgData name="Carlos Guerrero Tomé" userId="efd7d1cb-5997-43f9-95f4-5e31d914ebbb" providerId="ADAL" clId="{E0C3D377-9BF3-EA47-844C-932AD599A2FD}"/>
    <pc:docChg chg="undo redo custSel addSld delSld modSld sldOrd">
      <pc:chgData name="Carlos Guerrero Tomé" userId="efd7d1cb-5997-43f9-95f4-5e31d914ebbb" providerId="ADAL" clId="{E0C3D377-9BF3-EA47-844C-932AD599A2FD}" dt="2020-11-18T21:35:02.051" v="21858" actId="20577"/>
      <pc:docMkLst>
        <pc:docMk/>
      </pc:docMkLst>
      <pc:sldChg chg="modSp mod">
        <pc:chgData name="Carlos Guerrero Tomé" userId="efd7d1cb-5997-43f9-95f4-5e31d914ebbb" providerId="ADAL" clId="{E0C3D377-9BF3-EA47-844C-932AD599A2FD}" dt="2020-10-26T05:37:55.685" v="5956" actId="20577"/>
        <pc:sldMkLst>
          <pc:docMk/>
          <pc:sldMk cId="1394601619" sldId="256"/>
        </pc:sldMkLst>
        <pc:spChg chg="mod">
          <ac:chgData name="Carlos Guerrero Tomé" userId="efd7d1cb-5997-43f9-95f4-5e31d914ebbb" providerId="ADAL" clId="{E0C3D377-9BF3-EA47-844C-932AD599A2FD}" dt="2020-10-26T05:37:55.685" v="5956" actId="20577"/>
          <ac:spMkLst>
            <pc:docMk/>
            <pc:sldMk cId="1394601619" sldId="256"/>
            <ac:spMk id="3" creationId="{597F677D-347A-A141-AB14-DDD53F165024}"/>
          </ac:spMkLst>
        </pc:spChg>
      </pc:sldChg>
      <pc:sldChg chg="addSp delSp modSp mod">
        <pc:chgData name="Carlos Guerrero Tomé" userId="efd7d1cb-5997-43f9-95f4-5e31d914ebbb" providerId="ADAL" clId="{E0C3D377-9BF3-EA47-844C-932AD599A2FD}" dt="2020-10-21T17:07:25.932" v="2708" actId="207"/>
        <pc:sldMkLst>
          <pc:docMk/>
          <pc:sldMk cId="2255429514" sldId="269"/>
        </pc:sldMkLst>
        <pc:spChg chg="mod">
          <ac:chgData name="Carlos Guerrero Tomé" userId="efd7d1cb-5997-43f9-95f4-5e31d914ebbb" providerId="ADAL" clId="{E0C3D377-9BF3-EA47-844C-932AD599A2FD}" dt="2020-10-21T17:07:25.932" v="2708" actId="207"/>
          <ac:spMkLst>
            <pc:docMk/>
            <pc:sldMk cId="2255429514" sldId="269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E0C3D377-9BF3-EA47-844C-932AD599A2FD}" dt="2020-10-15T16:39:42.111" v="27" actId="6549"/>
          <ac:spMkLst>
            <pc:docMk/>
            <pc:sldMk cId="2255429514" sldId="269"/>
            <ac:spMk id="3" creationId="{5F937BDE-40AE-2842-963F-88AF1C0D2DD0}"/>
          </ac:spMkLst>
        </pc:spChg>
        <pc:spChg chg="add del mod">
          <ac:chgData name="Carlos Guerrero Tomé" userId="efd7d1cb-5997-43f9-95f4-5e31d914ebbb" providerId="ADAL" clId="{E0C3D377-9BF3-EA47-844C-932AD599A2FD}" dt="2020-10-21T13:46:07.668" v="2678"/>
          <ac:spMkLst>
            <pc:docMk/>
            <pc:sldMk cId="2255429514" sldId="269"/>
            <ac:spMk id="4" creationId="{B7F8B139-9D09-4041-9061-742799C8C847}"/>
          </ac:spMkLst>
        </pc:spChg>
      </pc:sldChg>
      <pc:sldChg chg="modSp mod">
        <pc:chgData name="Carlos Guerrero Tomé" userId="efd7d1cb-5997-43f9-95f4-5e31d914ebbb" providerId="ADAL" clId="{E0C3D377-9BF3-EA47-844C-932AD599A2FD}" dt="2020-11-06T16:26:21.526" v="18340" actId="6549"/>
        <pc:sldMkLst>
          <pc:docMk/>
          <pc:sldMk cId="1836659561" sldId="289"/>
        </pc:sldMkLst>
        <pc:spChg chg="mod">
          <ac:chgData name="Carlos Guerrero Tomé" userId="efd7d1cb-5997-43f9-95f4-5e31d914ebbb" providerId="ADAL" clId="{E0C3D377-9BF3-EA47-844C-932AD599A2FD}" dt="2020-11-06T16:26:21.526" v="18340" actId="6549"/>
          <ac:spMkLst>
            <pc:docMk/>
            <pc:sldMk cId="1836659561" sldId="289"/>
            <ac:spMk id="3" creationId="{CBC5A90E-E2F3-194A-BE1A-B3B64E377E93}"/>
          </ac:spMkLst>
        </pc:spChg>
      </pc:sldChg>
      <pc:sldChg chg="modSp mod">
        <pc:chgData name="Carlos Guerrero Tomé" userId="efd7d1cb-5997-43f9-95f4-5e31d914ebbb" providerId="ADAL" clId="{E0C3D377-9BF3-EA47-844C-932AD599A2FD}" dt="2020-10-22T07:22:58.362" v="2843" actId="255"/>
        <pc:sldMkLst>
          <pc:docMk/>
          <pc:sldMk cId="138190682" sldId="390"/>
        </pc:sldMkLst>
        <pc:graphicFrameChg chg="modGraphic">
          <ac:chgData name="Carlos Guerrero Tomé" userId="efd7d1cb-5997-43f9-95f4-5e31d914ebbb" providerId="ADAL" clId="{E0C3D377-9BF3-EA47-844C-932AD599A2FD}" dt="2020-10-22T07:22:58.362" v="2843" actId="255"/>
          <ac:graphicFrameMkLst>
            <pc:docMk/>
            <pc:sldMk cId="138190682" sldId="390"/>
            <ac:graphicFrameMk id="4" creationId="{9855D660-9020-2D43-8FBA-3FCB9427D7CE}"/>
          </ac:graphicFrameMkLst>
        </pc:graphicFrameChg>
      </pc:sldChg>
      <pc:sldChg chg="ord">
        <pc:chgData name="Carlos Guerrero Tomé" userId="efd7d1cb-5997-43f9-95f4-5e31d914ebbb" providerId="ADAL" clId="{E0C3D377-9BF3-EA47-844C-932AD599A2FD}" dt="2020-10-23T08:08:29.989" v="5592" actId="20578"/>
        <pc:sldMkLst>
          <pc:docMk/>
          <pc:sldMk cId="116704800" sldId="520"/>
        </pc:sldMkLst>
      </pc:sldChg>
      <pc:sldChg chg="del">
        <pc:chgData name="Carlos Guerrero Tomé" userId="efd7d1cb-5997-43f9-95f4-5e31d914ebbb" providerId="ADAL" clId="{E0C3D377-9BF3-EA47-844C-932AD599A2FD}" dt="2020-11-07T14:50:45.338" v="19750" actId="2696"/>
        <pc:sldMkLst>
          <pc:docMk/>
          <pc:sldMk cId="703941829" sldId="590"/>
        </pc:sldMkLst>
      </pc:sldChg>
      <pc:sldChg chg="modSp mod">
        <pc:chgData name="Carlos Guerrero Tomé" userId="efd7d1cb-5997-43f9-95f4-5e31d914ebbb" providerId="ADAL" clId="{E0C3D377-9BF3-EA47-844C-932AD599A2FD}" dt="2020-11-18T20:46:51.076" v="21745" actId="6549"/>
        <pc:sldMkLst>
          <pc:docMk/>
          <pc:sldMk cId="1091782718" sldId="591"/>
        </pc:sldMkLst>
        <pc:spChg chg="mod">
          <ac:chgData name="Carlos Guerrero Tomé" userId="efd7d1cb-5997-43f9-95f4-5e31d914ebbb" providerId="ADAL" clId="{E0C3D377-9BF3-EA47-844C-932AD599A2FD}" dt="2020-11-18T20:46:51.076" v="21745" actId="6549"/>
          <ac:spMkLst>
            <pc:docMk/>
            <pc:sldMk cId="1091782718" sldId="591"/>
            <ac:spMk id="3" creationId="{CC5EB09F-9B0C-154B-8839-FB8698139450}"/>
          </ac:spMkLst>
        </pc:spChg>
        <pc:graphicFrameChg chg="mod modGraphic">
          <ac:chgData name="Carlos Guerrero Tomé" userId="efd7d1cb-5997-43f9-95f4-5e31d914ebbb" providerId="ADAL" clId="{E0C3D377-9BF3-EA47-844C-932AD599A2FD}" dt="2020-11-18T20:42:54.037" v="21607" actId="20577"/>
          <ac:graphicFrameMkLst>
            <pc:docMk/>
            <pc:sldMk cId="1091782718" sldId="591"/>
            <ac:graphicFrameMk id="4" creationId="{BF439611-D4E6-7B4E-98BE-99BB2FD396B2}"/>
          </ac:graphicFrameMkLst>
        </pc:graphicFrameChg>
      </pc:sldChg>
      <pc:sldChg chg="del">
        <pc:chgData name="Carlos Guerrero Tomé" userId="efd7d1cb-5997-43f9-95f4-5e31d914ebbb" providerId="ADAL" clId="{E0C3D377-9BF3-EA47-844C-932AD599A2FD}" dt="2020-11-07T14:50:11.097" v="19748" actId="2696"/>
        <pc:sldMkLst>
          <pc:docMk/>
          <pc:sldMk cId="313040714" sldId="592"/>
        </pc:sldMkLst>
      </pc:sldChg>
      <pc:sldChg chg="del">
        <pc:chgData name="Carlos Guerrero Tomé" userId="efd7d1cb-5997-43f9-95f4-5e31d914ebbb" providerId="ADAL" clId="{E0C3D377-9BF3-EA47-844C-932AD599A2FD}" dt="2020-11-07T14:50:12.685" v="19749" actId="2696"/>
        <pc:sldMkLst>
          <pc:docMk/>
          <pc:sldMk cId="1373904142" sldId="593"/>
        </pc:sldMkLst>
      </pc:sldChg>
      <pc:sldChg chg="modSp new mod">
        <pc:chgData name="Carlos Guerrero Tomé" userId="efd7d1cb-5997-43f9-95f4-5e31d914ebbb" providerId="ADAL" clId="{E0C3D377-9BF3-EA47-844C-932AD599A2FD}" dt="2020-10-16T03:50:08.169" v="1054" actId="27636"/>
        <pc:sldMkLst>
          <pc:docMk/>
          <pc:sldMk cId="474195797" sldId="594"/>
        </pc:sldMkLst>
        <pc:spChg chg="mod">
          <ac:chgData name="Carlos Guerrero Tomé" userId="efd7d1cb-5997-43f9-95f4-5e31d914ebbb" providerId="ADAL" clId="{E0C3D377-9BF3-EA47-844C-932AD599A2FD}" dt="2020-10-15T16:40:00.325" v="47" actId="20577"/>
          <ac:spMkLst>
            <pc:docMk/>
            <pc:sldMk cId="474195797" sldId="594"/>
            <ac:spMk id="2" creationId="{F5614C92-41C8-6D4E-8D42-3FD83D914AFD}"/>
          </ac:spMkLst>
        </pc:spChg>
        <pc:spChg chg="mod">
          <ac:chgData name="Carlos Guerrero Tomé" userId="efd7d1cb-5997-43f9-95f4-5e31d914ebbb" providerId="ADAL" clId="{E0C3D377-9BF3-EA47-844C-932AD599A2FD}" dt="2020-10-16T03:50:08.169" v="1054" actId="27636"/>
          <ac:spMkLst>
            <pc:docMk/>
            <pc:sldMk cId="474195797" sldId="594"/>
            <ac:spMk id="3" creationId="{017C82AD-7674-9A46-A003-D60B7FF139BD}"/>
          </ac:spMkLst>
        </pc:spChg>
      </pc:sldChg>
      <pc:sldChg chg="addSp delSp modSp new mod">
        <pc:chgData name="Carlos Guerrero Tomé" userId="efd7d1cb-5997-43f9-95f4-5e31d914ebbb" providerId="ADAL" clId="{E0C3D377-9BF3-EA47-844C-932AD599A2FD}" dt="2020-10-15T16:48:58.427" v="381" actId="1076"/>
        <pc:sldMkLst>
          <pc:docMk/>
          <pc:sldMk cId="3627296162" sldId="595"/>
        </pc:sldMkLst>
        <pc:spChg chg="del mod">
          <ac:chgData name="Carlos Guerrero Tomé" userId="efd7d1cb-5997-43f9-95f4-5e31d914ebbb" providerId="ADAL" clId="{E0C3D377-9BF3-EA47-844C-932AD599A2FD}" dt="2020-10-15T16:48:42.125" v="378" actId="478"/>
          <ac:spMkLst>
            <pc:docMk/>
            <pc:sldMk cId="3627296162" sldId="595"/>
            <ac:spMk id="2" creationId="{A62174B7-2FF5-9E4B-8FF5-71921C2300FC}"/>
          </ac:spMkLst>
        </pc:spChg>
        <pc:spChg chg="del">
          <ac:chgData name="Carlos Guerrero Tomé" userId="efd7d1cb-5997-43f9-95f4-5e31d914ebbb" providerId="ADAL" clId="{E0C3D377-9BF3-EA47-844C-932AD599A2FD}" dt="2020-10-15T16:46:10.615" v="278" actId="478"/>
          <ac:spMkLst>
            <pc:docMk/>
            <pc:sldMk cId="3627296162" sldId="595"/>
            <ac:spMk id="3" creationId="{E81E1762-2E57-434C-982B-D55C4D03A092}"/>
          </ac:spMkLst>
        </pc:spChg>
        <pc:spChg chg="add mod">
          <ac:chgData name="Carlos Guerrero Tomé" userId="efd7d1cb-5997-43f9-95f4-5e31d914ebbb" providerId="ADAL" clId="{E0C3D377-9BF3-EA47-844C-932AD599A2FD}" dt="2020-10-15T16:48:50.762" v="380" actId="1076"/>
          <ac:spMkLst>
            <pc:docMk/>
            <pc:sldMk cId="3627296162" sldId="595"/>
            <ac:spMk id="4" creationId="{626FD98E-9631-0545-9B86-D6FE3E45B251}"/>
          </ac:spMkLst>
        </pc:spChg>
        <pc:spChg chg="add mod">
          <ac:chgData name="Carlos Guerrero Tomé" userId="efd7d1cb-5997-43f9-95f4-5e31d914ebbb" providerId="ADAL" clId="{E0C3D377-9BF3-EA47-844C-932AD599A2FD}" dt="2020-10-15T16:48:50.762" v="380" actId="1076"/>
          <ac:spMkLst>
            <pc:docMk/>
            <pc:sldMk cId="3627296162" sldId="595"/>
            <ac:spMk id="5" creationId="{419F8572-4B72-A14D-8B15-44C2FDA56F12}"/>
          </ac:spMkLst>
        </pc:spChg>
        <pc:spChg chg="add mod">
          <ac:chgData name="Carlos Guerrero Tomé" userId="efd7d1cb-5997-43f9-95f4-5e31d914ebbb" providerId="ADAL" clId="{E0C3D377-9BF3-EA47-844C-932AD599A2FD}" dt="2020-10-15T16:48:50.762" v="380" actId="1076"/>
          <ac:spMkLst>
            <pc:docMk/>
            <pc:sldMk cId="3627296162" sldId="595"/>
            <ac:spMk id="6" creationId="{A6958717-03EC-654F-8EF5-1712902EE8DD}"/>
          </ac:spMkLst>
        </pc:spChg>
        <pc:spChg chg="add mod">
          <ac:chgData name="Carlos Guerrero Tomé" userId="efd7d1cb-5997-43f9-95f4-5e31d914ebbb" providerId="ADAL" clId="{E0C3D377-9BF3-EA47-844C-932AD599A2FD}" dt="2020-10-15T16:48:58.427" v="381" actId="1076"/>
          <ac:spMkLst>
            <pc:docMk/>
            <pc:sldMk cId="3627296162" sldId="595"/>
            <ac:spMk id="7" creationId="{E020CC51-95C3-F64C-B6B1-A59C97E63A4C}"/>
          </ac:spMkLst>
        </pc:spChg>
        <pc:spChg chg="add mod">
          <ac:chgData name="Carlos Guerrero Tomé" userId="efd7d1cb-5997-43f9-95f4-5e31d914ebbb" providerId="ADAL" clId="{E0C3D377-9BF3-EA47-844C-932AD599A2FD}" dt="2020-10-15T16:48:58.427" v="381" actId="1076"/>
          <ac:spMkLst>
            <pc:docMk/>
            <pc:sldMk cId="3627296162" sldId="595"/>
            <ac:spMk id="8" creationId="{4442106C-4305-DB43-B35E-6C7F575F8992}"/>
          </ac:spMkLst>
        </pc:spChg>
        <pc:spChg chg="add mod">
          <ac:chgData name="Carlos Guerrero Tomé" userId="efd7d1cb-5997-43f9-95f4-5e31d914ebbb" providerId="ADAL" clId="{E0C3D377-9BF3-EA47-844C-932AD599A2FD}" dt="2020-10-15T16:48:58.427" v="381" actId="1076"/>
          <ac:spMkLst>
            <pc:docMk/>
            <pc:sldMk cId="3627296162" sldId="595"/>
            <ac:spMk id="9" creationId="{BF463817-C3CD-4444-8B73-40BFFEC94BEA}"/>
          </ac:spMkLst>
        </pc:spChg>
        <pc:spChg chg="add mod">
          <ac:chgData name="Carlos Guerrero Tomé" userId="efd7d1cb-5997-43f9-95f4-5e31d914ebbb" providerId="ADAL" clId="{E0C3D377-9BF3-EA47-844C-932AD599A2FD}" dt="2020-10-15T16:48:58.427" v="381" actId="1076"/>
          <ac:spMkLst>
            <pc:docMk/>
            <pc:sldMk cId="3627296162" sldId="595"/>
            <ac:spMk id="10" creationId="{A2A7E388-59A3-234D-9E5C-AB2925DB0A64}"/>
          </ac:spMkLst>
        </pc:spChg>
        <pc:spChg chg="add del mod">
          <ac:chgData name="Carlos Guerrero Tomé" userId="efd7d1cb-5997-43f9-95f4-5e31d914ebbb" providerId="ADAL" clId="{E0C3D377-9BF3-EA47-844C-932AD599A2FD}" dt="2020-10-15T16:48:44.938" v="379" actId="478"/>
          <ac:spMkLst>
            <pc:docMk/>
            <pc:sldMk cId="3627296162" sldId="595"/>
            <ac:spMk id="12" creationId="{1B9752D0-7064-AF40-83D3-C2F8B69E1FD7}"/>
          </ac:spMkLst>
        </pc:spChg>
      </pc:sldChg>
      <pc:sldChg chg="addSp delSp modSp add mod">
        <pc:chgData name="Carlos Guerrero Tomé" userId="efd7d1cb-5997-43f9-95f4-5e31d914ebbb" providerId="ADAL" clId="{E0C3D377-9BF3-EA47-844C-932AD599A2FD}" dt="2020-10-15T16:52:33.413" v="419" actId="692"/>
        <pc:sldMkLst>
          <pc:docMk/>
          <pc:sldMk cId="502045540" sldId="596"/>
        </pc:sldMkLst>
        <pc:spChg chg="del">
          <ac:chgData name="Carlos Guerrero Tomé" userId="efd7d1cb-5997-43f9-95f4-5e31d914ebbb" providerId="ADAL" clId="{E0C3D377-9BF3-EA47-844C-932AD599A2FD}" dt="2020-10-15T16:49:08.834" v="383" actId="478"/>
          <ac:spMkLst>
            <pc:docMk/>
            <pc:sldMk cId="502045540" sldId="596"/>
            <ac:spMk id="4" creationId="{626FD98E-9631-0545-9B86-D6FE3E45B251}"/>
          </ac:spMkLst>
        </pc:spChg>
        <pc:spChg chg="del">
          <ac:chgData name="Carlos Guerrero Tomé" userId="efd7d1cb-5997-43f9-95f4-5e31d914ebbb" providerId="ADAL" clId="{E0C3D377-9BF3-EA47-844C-932AD599A2FD}" dt="2020-10-15T16:49:08.834" v="383" actId="478"/>
          <ac:spMkLst>
            <pc:docMk/>
            <pc:sldMk cId="502045540" sldId="596"/>
            <ac:spMk id="5" creationId="{419F8572-4B72-A14D-8B15-44C2FDA56F12}"/>
          </ac:spMkLst>
        </pc:spChg>
        <pc:spChg chg="del">
          <ac:chgData name="Carlos Guerrero Tomé" userId="efd7d1cb-5997-43f9-95f4-5e31d914ebbb" providerId="ADAL" clId="{E0C3D377-9BF3-EA47-844C-932AD599A2FD}" dt="2020-10-15T16:49:08.834" v="383" actId="478"/>
          <ac:spMkLst>
            <pc:docMk/>
            <pc:sldMk cId="502045540" sldId="596"/>
            <ac:spMk id="6" creationId="{A6958717-03EC-654F-8EF5-1712902EE8DD}"/>
          </ac:spMkLst>
        </pc:spChg>
        <pc:spChg chg="mod">
          <ac:chgData name="Carlos Guerrero Tomé" userId="efd7d1cb-5997-43f9-95f4-5e31d914ebbb" providerId="ADAL" clId="{E0C3D377-9BF3-EA47-844C-932AD599A2FD}" dt="2020-10-15T16:49:31.788" v="387" actId="6549"/>
          <ac:spMkLst>
            <pc:docMk/>
            <pc:sldMk cId="502045540" sldId="596"/>
            <ac:spMk id="7" creationId="{E020CC51-95C3-F64C-B6B1-A59C97E63A4C}"/>
          </ac:spMkLst>
        </pc:spChg>
        <pc:spChg chg="mod">
          <ac:chgData name="Carlos Guerrero Tomé" userId="efd7d1cb-5997-43f9-95f4-5e31d914ebbb" providerId="ADAL" clId="{E0C3D377-9BF3-EA47-844C-932AD599A2FD}" dt="2020-10-15T16:49:17.843" v="384" actId="1076"/>
          <ac:spMkLst>
            <pc:docMk/>
            <pc:sldMk cId="502045540" sldId="596"/>
            <ac:spMk id="8" creationId="{4442106C-4305-DB43-B35E-6C7F575F8992}"/>
          </ac:spMkLst>
        </pc:spChg>
        <pc:spChg chg="mod">
          <ac:chgData name="Carlos Guerrero Tomé" userId="efd7d1cb-5997-43f9-95f4-5e31d914ebbb" providerId="ADAL" clId="{E0C3D377-9BF3-EA47-844C-932AD599A2FD}" dt="2020-10-15T16:49:23.816" v="385" actId="1076"/>
          <ac:spMkLst>
            <pc:docMk/>
            <pc:sldMk cId="502045540" sldId="596"/>
            <ac:spMk id="9" creationId="{BF463817-C3CD-4444-8B73-40BFFEC94BEA}"/>
          </ac:spMkLst>
        </pc:spChg>
        <pc:spChg chg="mod">
          <ac:chgData name="Carlos Guerrero Tomé" userId="efd7d1cb-5997-43f9-95f4-5e31d914ebbb" providerId="ADAL" clId="{E0C3D377-9BF3-EA47-844C-932AD599A2FD}" dt="2020-10-15T16:50:25.847" v="397" actId="6549"/>
          <ac:spMkLst>
            <pc:docMk/>
            <pc:sldMk cId="502045540" sldId="596"/>
            <ac:spMk id="10" creationId="{A2A7E388-59A3-234D-9E5C-AB2925DB0A64}"/>
          </ac:spMkLst>
        </pc:spChg>
        <pc:spChg chg="add del mod">
          <ac:chgData name="Carlos Guerrero Tomé" userId="efd7d1cb-5997-43f9-95f4-5e31d914ebbb" providerId="ADAL" clId="{E0C3D377-9BF3-EA47-844C-932AD599A2FD}" dt="2020-10-15T16:50:29.405" v="398" actId="478"/>
          <ac:spMkLst>
            <pc:docMk/>
            <pc:sldMk cId="502045540" sldId="596"/>
            <ac:spMk id="11" creationId="{AC4ECFBB-7829-4F4E-B8E4-7D7DE8C12FC5}"/>
          </ac:spMkLst>
        </pc:spChg>
        <pc:cxnChg chg="add mod">
          <ac:chgData name="Carlos Guerrero Tomé" userId="efd7d1cb-5997-43f9-95f4-5e31d914ebbb" providerId="ADAL" clId="{E0C3D377-9BF3-EA47-844C-932AD599A2FD}" dt="2020-10-15T16:50:49.577" v="400" actId="692"/>
          <ac:cxnSpMkLst>
            <pc:docMk/>
            <pc:sldMk cId="502045540" sldId="596"/>
            <ac:cxnSpMk id="3" creationId="{792D0BED-E919-0044-AC5A-08761446CA2B}"/>
          </ac:cxnSpMkLst>
        </pc:cxnChg>
        <pc:cxnChg chg="add mod">
          <ac:chgData name="Carlos Guerrero Tomé" userId="efd7d1cb-5997-43f9-95f4-5e31d914ebbb" providerId="ADAL" clId="{E0C3D377-9BF3-EA47-844C-932AD599A2FD}" dt="2020-10-15T16:51:44.240" v="409" actId="14100"/>
          <ac:cxnSpMkLst>
            <pc:docMk/>
            <pc:sldMk cId="502045540" sldId="596"/>
            <ac:cxnSpMk id="12" creationId="{C3DBB5B0-8981-7348-B5C2-AA9B5034D5D3}"/>
          </ac:cxnSpMkLst>
        </pc:cxnChg>
        <pc:cxnChg chg="add mod">
          <ac:chgData name="Carlos Guerrero Tomé" userId="efd7d1cb-5997-43f9-95f4-5e31d914ebbb" providerId="ADAL" clId="{E0C3D377-9BF3-EA47-844C-932AD599A2FD}" dt="2020-10-15T16:52:33.413" v="419" actId="692"/>
          <ac:cxnSpMkLst>
            <pc:docMk/>
            <pc:sldMk cId="502045540" sldId="596"/>
            <ac:cxnSpMk id="19" creationId="{D59334C7-C52C-2749-97AA-CA14C134D1DF}"/>
          </ac:cxnSpMkLst>
        </pc:cxnChg>
      </pc:sldChg>
      <pc:sldChg chg="addSp modSp add mod">
        <pc:chgData name="Carlos Guerrero Tomé" userId="efd7d1cb-5997-43f9-95f4-5e31d914ebbb" providerId="ADAL" clId="{E0C3D377-9BF3-EA47-844C-932AD599A2FD}" dt="2020-10-15T16:55:25.664" v="458" actId="122"/>
        <pc:sldMkLst>
          <pc:docMk/>
          <pc:sldMk cId="3621379170" sldId="597"/>
        </pc:sldMkLst>
        <pc:spChg chg="add mod">
          <ac:chgData name="Carlos Guerrero Tomé" userId="efd7d1cb-5997-43f9-95f4-5e31d914ebbb" providerId="ADAL" clId="{E0C3D377-9BF3-EA47-844C-932AD599A2FD}" dt="2020-10-15T16:55:25.664" v="458" actId="122"/>
          <ac:spMkLst>
            <pc:docMk/>
            <pc:sldMk cId="3621379170" sldId="597"/>
            <ac:spMk id="4" creationId="{3E77DDC5-D262-1B48-9246-1556631EB82F}"/>
          </ac:spMkLst>
        </pc:spChg>
        <pc:cxnChg chg="add mod">
          <ac:chgData name="Carlos Guerrero Tomé" userId="efd7d1cb-5997-43f9-95f4-5e31d914ebbb" providerId="ADAL" clId="{E0C3D377-9BF3-EA47-844C-932AD599A2FD}" dt="2020-10-15T16:53:59.758" v="423" actId="14100"/>
          <ac:cxnSpMkLst>
            <pc:docMk/>
            <pc:sldMk cId="3621379170" sldId="597"/>
            <ac:cxnSpMk id="11" creationId="{A7554D39-D3AF-0A41-94C7-EF64A5564C81}"/>
          </ac:cxnSpMkLst>
        </pc:cxnChg>
      </pc:sldChg>
      <pc:sldChg chg="addSp delSp modSp add mod">
        <pc:chgData name="Carlos Guerrero Tomé" userId="efd7d1cb-5997-43f9-95f4-5e31d914ebbb" providerId="ADAL" clId="{E0C3D377-9BF3-EA47-844C-932AD599A2FD}" dt="2020-10-15T16:57:04.341" v="460"/>
        <pc:sldMkLst>
          <pc:docMk/>
          <pc:sldMk cId="2479634685" sldId="598"/>
        </pc:sldMkLst>
        <pc:spChg chg="add mod">
          <ac:chgData name="Carlos Guerrero Tomé" userId="efd7d1cb-5997-43f9-95f4-5e31d914ebbb" providerId="ADAL" clId="{E0C3D377-9BF3-EA47-844C-932AD599A2FD}" dt="2020-10-15T16:55:18.733" v="457" actId="122"/>
          <ac:spMkLst>
            <pc:docMk/>
            <pc:sldMk cId="2479634685" sldId="598"/>
            <ac:spMk id="14" creationId="{A74E9BDF-BA44-954C-9E80-C2C80DE7893F}"/>
          </ac:spMkLst>
        </pc:spChg>
        <pc:spChg chg="add del mod">
          <ac:chgData name="Carlos Guerrero Tomé" userId="efd7d1cb-5997-43f9-95f4-5e31d914ebbb" providerId="ADAL" clId="{E0C3D377-9BF3-EA47-844C-932AD599A2FD}" dt="2020-10-15T16:57:04.341" v="460"/>
          <ac:spMkLst>
            <pc:docMk/>
            <pc:sldMk cId="2479634685" sldId="598"/>
            <ac:spMk id="15" creationId="{703285DB-B4E1-0A49-8DF0-5E2F33A8C858}"/>
          </ac:spMkLst>
        </pc:spChg>
        <pc:cxnChg chg="mod">
          <ac:chgData name="Carlos Guerrero Tomé" userId="efd7d1cb-5997-43f9-95f4-5e31d914ebbb" providerId="ADAL" clId="{E0C3D377-9BF3-EA47-844C-932AD599A2FD}" dt="2020-10-15T16:54:16.790" v="425" actId="14100"/>
          <ac:cxnSpMkLst>
            <pc:docMk/>
            <pc:sldMk cId="2479634685" sldId="598"/>
            <ac:cxnSpMk id="11" creationId="{A7554D39-D3AF-0A41-94C7-EF64A5564C81}"/>
          </ac:cxnSpMkLst>
        </pc:cxnChg>
        <pc:cxnChg chg="add mod">
          <ac:chgData name="Carlos Guerrero Tomé" userId="efd7d1cb-5997-43f9-95f4-5e31d914ebbb" providerId="ADAL" clId="{E0C3D377-9BF3-EA47-844C-932AD599A2FD}" dt="2020-10-15T16:54:34.194" v="430" actId="1035"/>
          <ac:cxnSpMkLst>
            <pc:docMk/>
            <pc:sldMk cId="2479634685" sldId="598"/>
            <ac:cxnSpMk id="13" creationId="{411AA153-C55A-2D4E-B93A-B126BFE3BEE9}"/>
          </ac:cxnSpMkLst>
        </pc:cxnChg>
      </pc:sldChg>
      <pc:sldChg chg="addSp modSp add mod">
        <pc:chgData name="Carlos Guerrero Tomé" userId="efd7d1cb-5997-43f9-95f4-5e31d914ebbb" providerId="ADAL" clId="{E0C3D377-9BF3-EA47-844C-932AD599A2FD}" dt="2020-10-15T17:07:36.066" v="735" actId="1035"/>
        <pc:sldMkLst>
          <pc:docMk/>
          <pc:sldMk cId="2838397093" sldId="599"/>
        </pc:sldMkLst>
        <pc:spChg chg="add mod">
          <ac:chgData name="Carlos Guerrero Tomé" userId="efd7d1cb-5997-43f9-95f4-5e31d914ebbb" providerId="ADAL" clId="{E0C3D377-9BF3-EA47-844C-932AD599A2FD}" dt="2020-10-15T17:04:38.627" v="719" actId="1076"/>
          <ac:spMkLst>
            <pc:docMk/>
            <pc:sldMk cId="2838397093" sldId="599"/>
            <ac:spMk id="2" creationId="{F512F67D-C8EC-9B49-B666-4F0BD2D18ACA}"/>
          </ac:spMkLst>
        </pc:spChg>
        <pc:spChg chg="mod">
          <ac:chgData name="Carlos Guerrero Tomé" userId="efd7d1cb-5997-43f9-95f4-5e31d914ebbb" providerId="ADAL" clId="{E0C3D377-9BF3-EA47-844C-932AD599A2FD}" dt="2020-10-15T17:01:31.516" v="636" actId="1037"/>
          <ac:spMkLst>
            <pc:docMk/>
            <pc:sldMk cId="2838397093" sldId="599"/>
            <ac:spMk id="4" creationId="{3E77DDC5-D262-1B48-9246-1556631EB82F}"/>
          </ac:spMkLst>
        </pc:spChg>
        <pc:spChg chg="mod">
          <ac:chgData name="Carlos Guerrero Tomé" userId="efd7d1cb-5997-43f9-95f4-5e31d914ebbb" providerId="ADAL" clId="{E0C3D377-9BF3-EA47-844C-932AD599A2FD}" dt="2020-10-15T17:04:08.174" v="697" actId="14100"/>
          <ac:spMkLst>
            <pc:docMk/>
            <pc:sldMk cId="2838397093" sldId="599"/>
            <ac:spMk id="7" creationId="{E020CC51-95C3-F64C-B6B1-A59C97E63A4C}"/>
          </ac:spMkLst>
        </pc:spChg>
        <pc:spChg chg="mod">
          <ac:chgData name="Carlos Guerrero Tomé" userId="efd7d1cb-5997-43f9-95f4-5e31d914ebbb" providerId="ADAL" clId="{E0C3D377-9BF3-EA47-844C-932AD599A2FD}" dt="2020-10-15T17:04:01.764" v="696" actId="1037"/>
          <ac:spMkLst>
            <pc:docMk/>
            <pc:sldMk cId="2838397093" sldId="599"/>
            <ac:spMk id="8" creationId="{4442106C-4305-DB43-B35E-6C7F575F8992}"/>
          </ac:spMkLst>
        </pc:spChg>
        <pc:spChg chg="mod">
          <ac:chgData name="Carlos Guerrero Tomé" userId="efd7d1cb-5997-43f9-95f4-5e31d914ebbb" providerId="ADAL" clId="{E0C3D377-9BF3-EA47-844C-932AD599A2FD}" dt="2020-10-15T17:01:31.516" v="636" actId="1037"/>
          <ac:spMkLst>
            <pc:docMk/>
            <pc:sldMk cId="2838397093" sldId="599"/>
            <ac:spMk id="9" creationId="{BF463817-C3CD-4444-8B73-40BFFEC94BEA}"/>
          </ac:spMkLst>
        </pc:spChg>
        <pc:spChg chg="mod">
          <ac:chgData name="Carlos Guerrero Tomé" userId="efd7d1cb-5997-43f9-95f4-5e31d914ebbb" providerId="ADAL" clId="{E0C3D377-9BF3-EA47-844C-932AD599A2FD}" dt="2020-10-15T17:01:31.516" v="636" actId="1037"/>
          <ac:spMkLst>
            <pc:docMk/>
            <pc:sldMk cId="2838397093" sldId="599"/>
            <ac:spMk id="10" creationId="{A2A7E388-59A3-234D-9E5C-AB2925DB0A64}"/>
          </ac:spMkLst>
        </pc:spChg>
        <pc:spChg chg="add mod">
          <ac:chgData name="Carlos Guerrero Tomé" userId="efd7d1cb-5997-43f9-95f4-5e31d914ebbb" providerId="ADAL" clId="{E0C3D377-9BF3-EA47-844C-932AD599A2FD}" dt="2020-10-15T17:01:31.516" v="636" actId="1037"/>
          <ac:spMkLst>
            <pc:docMk/>
            <pc:sldMk cId="2838397093" sldId="599"/>
            <ac:spMk id="25" creationId="{6C60701F-6B85-F045-8E19-D74AB4F24449}"/>
          </ac:spMkLst>
        </pc:spChg>
        <pc:spChg chg="add mod">
          <ac:chgData name="Carlos Guerrero Tomé" userId="efd7d1cb-5997-43f9-95f4-5e31d914ebbb" providerId="ADAL" clId="{E0C3D377-9BF3-EA47-844C-932AD599A2FD}" dt="2020-10-15T17:04:57.853" v="722" actId="1076"/>
          <ac:spMkLst>
            <pc:docMk/>
            <pc:sldMk cId="2838397093" sldId="599"/>
            <ac:spMk id="27" creationId="{8BBB9933-4030-2B45-B1FD-73CBD14467A1}"/>
          </ac:spMkLst>
        </pc:spChg>
        <pc:spChg chg="add mod">
          <ac:chgData name="Carlos Guerrero Tomé" userId="efd7d1cb-5997-43f9-95f4-5e31d914ebbb" providerId="ADAL" clId="{E0C3D377-9BF3-EA47-844C-932AD599A2FD}" dt="2020-10-15T17:04:47.223" v="721" actId="1076"/>
          <ac:spMkLst>
            <pc:docMk/>
            <pc:sldMk cId="2838397093" sldId="599"/>
            <ac:spMk id="28" creationId="{460532EE-3BA4-9341-A362-0D4420836AE4}"/>
          </ac:spMkLst>
        </pc:spChg>
        <pc:cxnChg chg="mod">
          <ac:chgData name="Carlos Guerrero Tomé" userId="efd7d1cb-5997-43f9-95f4-5e31d914ebbb" providerId="ADAL" clId="{E0C3D377-9BF3-EA47-844C-932AD599A2FD}" dt="2020-10-15T17:04:34.858" v="718" actId="1076"/>
          <ac:cxnSpMkLst>
            <pc:docMk/>
            <pc:sldMk cId="2838397093" sldId="599"/>
            <ac:cxnSpMk id="3" creationId="{792D0BED-E919-0044-AC5A-08761446CA2B}"/>
          </ac:cxnSpMkLst>
        </pc:cxnChg>
        <pc:cxnChg chg="mod">
          <ac:chgData name="Carlos Guerrero Tomé" userId="efd7d1cb-5997-43f9-95f4-5e31d914ebbb" providerId="ADAL" clId="{E0C3D377-9BF3-EA47-844C-932AD599A2FD}" dt="2020-10-15T17:07:36.066" v="735" actId="1035"/>
          <ac:cxnSpMkLst>
            <pc:docMk/>
            <pc:sldMk cId="2838397093" sldId="599"/>
            <ac:cxnSpMk id="11" creationId="{A7554D39-D3AF-0A41-94C7-EF64A5564C81}"/>
          </ac:cxnSpMkLst>
        </pc:cxnChg>
        <pc:cxnChg chg="mod">
          <ac:chgData name="Carlos Guerrero Tomé" userId="efd7d1cb-5997-43f9-95f4-5e31d914ebbb" providerId="ADAL" clId="{E0C3D377-9BF3-EA47-844C-932AD599A2FD}" dt="2020-10-15T17:04:25.438" v="716" actId="14100"/>
          <ac:cxnSpMkLst>
            <pc:docMk/>
            <pc:sldMk cId="2838397093" sldId="599"/>
            <ac:cxnSpMk id="12" creationId="{C3DBB5B0-8981-7348-B5C2-AA9B5034D5D3}"/>
          </ac:cxnSpMkLst>
        </pc:cxnChg>
        <pc:cxnChg chg="mod">
          <ac:chgData name="Carlos Guerrero Tomé" userId="efd7d1cb-5997-43f9-95f4-5e31d914ebbb" providerId="ADAL" clId="{E0C3D377-9BF3-EA47-844C-932AD599A2FD}" dt="2020-10-15T17:01:31.516" v="636" actId="1037"/>
          <ac:cxnSpMkLst>
            <pc:docMk/>
            <pc:sldMk cId="2838397093" sldId="599"/>
            <ac:cxnSpMk id="19" creationId="{D59334C7-C52C-2749-97AA-CA14C134D1DF}"/>
          </ac:cxnSpMkLst>
        </pc:cxnChg>
        <pc:cxnChg chg="add mod">
          <ac:chgData name="Carlos Guerrero Tomé" userId="efd7d1cb-5997-43f9-95f4-5e31d914ebbb" providerId="ADAL" clId="{E0C3D377-9BF3-EA47-844C-932AD599A2FD}" dt="2020-10-15T17:04:42.038" v="720" actId="14100"/>
          <ac:cxnSpMkLst>
            <pc:docMk/>
            <pc:sldMk cId="2838397093" sldId="599"/>
            <ac:cxnSpMk id="21" creationId="{19FC2AE0-95E4-1648-952E-A13F41361D51}"/>
          </ac:cxnSpMkLst>
        </pc:cxnChg>
        <pc:cxnChg chg="add mod">
          <ac:chgData name="Carlos Guerrero Tomé" userId="efd7d1cb-5997-43f9-95f4-5e31d914ebbb" providerId="ADAL" clId="{E0C3D377-9BF3-EA47-844C-932AD599A2FD}" dt="2020-10-15T17:01:31.516" v="636" actId="1037"/>
          <ac:cxnSpMkLst>
            <pc:docMk/>
            <pc:sldMk cId="2838397093" sldId="599"/>
            <ac:cxnSpMk id="26" creationId="{283457B0-6F09-EA43-BBD2-0FA0C905AEDA}"/>
          </ac:cxnSpMkLst>
        </pc:cxnChg>
      </pc:sldChg>
      <pc:sldChg chg="modSp add del mod">
        <pc:chgData name="Carlos Guerrero Tomé" userId="efd7d1cb-5997-43f9-95f4-5e31d914ebbb" providerId="ADAL" clId="{E0C3D377-9BF3-EA47-844C-932AD599A2FD}" dt="2020-10-15T17:05:12.498" v="724" actId="2696"/>
        <pc:sldMkLst>
          <pc:docMk/>
          <pc:sldMk cId="2857666541" sldId="600"/>
        </pc:sldMkLst>
        <pc:spChg chg="mod">
          <ac:chgData name="Carlos Guerrero Tomé" userId="efd7d1cb-5997-43f9-95f4-5e31d914ebbb" providerId="ADAL" clId="{E0C3D377-9BF3-EA47-844C-932AD599A2FD}" dt="2020-10-15T17:03:18.723" v="681" actId="20577"/>
          <ac:spMkLst>
            <pc:docMk/>
            <pc:sldMk cId="2857666541" sldId="600"/>
            <ac:spMk id="4" creationId="{3E77DDC5-D262-1B48-9246-1556631EB82F}"/>
          </ac:spMkLst>
        </pc:spChg>
      </pc:sldChg>
      <pc:sldChg chg="addSp modSp add mod">
        <pc:chgData name="Carlos Guerrero Tomé" userId="efd7d1cb-5997-43f9-95f4-5e31d914ebbb" providerId="ADAL" clId="{E0C3D377-9BF3-EA47-844C-932AD599A2FD}" dt="2020-10-15T17:09:31.750" v="784" actId="1038"/>
        <pc:sldMkLst>
          <pc:docMk/>
          <pc:sldMk cId="2463256011" sldId="601"/>
        </pc:sldMkLst>
        <pc:spChg chg="mod">
          <ac:chgData name="Carlos Guerrero Tomé" userId="efd7d1cb-5997-43f9-95f4-5e31d914ebbb" providerId="ADAL" clId="{E0C3D377-9BF3-EA47-844C-932AD599A2FD}" dt="2020-10-15T17:07:15.192" v="732" actId="14100"/>
          <ac:spMkLst>
            <pc:docMk/>
            <pc:sldMk cId="2463256011" sldId="601"/>
            <ac:spMk id="2" creationId="{F512F67D-C8EC-9B49-B666-4F0BD2D18ACA}"/>
          </ac:spMkLst>
        </pc:spChg>
        <pc:spChg chg="mod">
          <ac:chgData name="Carlos Guerrero Tomé" userId="efd7d1cb-5997-43f9-95f4-5e31d914ebbb" providerId="ADAL" clId="{E0C3D377-9BF3-EA47-844C-932AD599A2FD}" dt="2020-10-15T17:07:10.425" v="730" actId="1076"/>
          <ac:spMkLst>
            <pc:docMk/>
            <pc:sldMk cId="2463256011" sldId="601"/>
            <ac:spMk id="4" creationId="{3E77DDC5-D262-1B48-9246-1556631EB82F}"/>
          </ac:spMkLst>
        </pc:spChg>
        <pc:spChg chg="mod">
          <ac:chgData name="Carlos Guerrero Tomé" userId="efd7d1cb-5997-43f9-95f4-5e31d914ebbb" providerId="ADAL" clId="{E0C3D377-9BF3-EA47-844C-932AD599A2FD}" dt="2020-10-15T17:07:20.066" v="733" actId="14100"/>
          <ac:spMkLst>
            <pc:docMk/>
            <pc:sldMk cId="2463256011" sldId="601"/>
            <ac:spMk id="7" creationId="{E020CC51-95C3-F64C-B6B1-A59C97E63A4C}"/>
          </ac:spMkLst>
        </pc:spChg>
        <pc:spChg chg="mod">
          <ac:chgData name="Carlos Guerrero Tomé" userId="efd7d1cb-5997-43f9-95f4-5e31d914ebbb" providerId="ADAL" clId="{E0C3D377-9BF3-EA47-844C-932AD599A2FD}" dt="2020-10-15T17:07:15.192" v="732" actId="14100"/>
          <ac:spMkLst>
            <pc:docMk/>
            <pc:sldMk cId="2463256011" sldId="601"/>
            <ac:spMk id="8" creationId="{4442106C-4305-DB43-B35E-6C7F575F8992}"/>
          </ac:spMkLst>
        </pc:spChg>
        <pc:spChg chg="mod">
          <ac:chgData name="Carlos Guerrero Tomé" userId="efd7d1cb-5997-43f9-95f4-5e31d914ebbb" providerId="ADAL" clId="{E0C3D377-9BF3-EA47-844C-932AD599A2FD}" dt="2020-10-15T17:07:15.192" v="732" actId="14100"/>
          <ac:spMkLst>
            <pc:docMk/>
            <pc:sldMk cId="2463256011" sldId="601"/>
            <ac:spMk id="9" creationId="{BF463817-C3CD-4444-8B73-40BFFEC94BEA}"/>
          </ac:spMkLst>
        </pc:spChg>
        <pc:spChg chg="mod">
          <ac:chgData name="Carlos Guerrero Tomé" userId="efd7d1cb-5997-43f9-95f4-5e31d914ebbb" providerId="ADAL" clId="{E0C3D377-9BF3-EA47-844C-932AD599A2FD}" dt="2020-10-15T17:07:15.192" v="732" actId="14100"/>
          <ac:spMkLst>
            <pc:docMk/>
            <pc:sldMk cId="2463256011" sldId="601"/>
            <ac:spMk id="10" creationId="{A2A7E388-59A3-234D-9E5C-AB2925DB0A64}"/>
          </ac:spMkLst>
        </pc:spChg>
        <pc:spChg chg="mod">
          <ac:chgData name="Carlos Guerrero Tomé" userId="efd7d1cb-5997-43f9-95f4-5e31d914ebbb" providerId="ADAL" clId="{E0C3D377-9BF3-EA47-844C-932AD599A2FD}" dt="2020-10-15T17:07:15.192" v="732" actId="14100"/>
          <ac:spMkLst>
            <pc:docMk/>
            <pc:sldMk cId="2463256011" sldId="601"/>
            <ac:spMk id="25" creationId="{6C60701F-6B85-F045-8E19-D74AB4F24449}"/>
          </ac:spMkLst>
        </pc:spChg>
        <pc:spChg chg="mod">
          <ac:chgData name="Carlos Guerrero Tomé" userId="efd7d1cb-5997-43f9-95f4-5e31d914ebbb" providerId="ADAL" clId="{E0C3D377-9BF3-EA47-844C-932AD599A2FD}" dt="2020-10-15T17:07:10.425" v="730" actId="1076"/>
          <ac:spMkLst>
            <pc:docMk/>
            <pc:sldMk cId="2463256011" sldId="601"/>
            <ac:spMk id="27" creationId="{8BBB9933-4030-2B45-B1FD-73CBD14467A1}"/>
          </ac:spMkLst>
        </pc:spChg>
        <pc:spChg chg="mod">
          <ac:chgData name="Carlos Guerrero Tomé" userId="efd7d1cb-5997-43f9-95f4-5e31d914ebbb" providerId="ADAL" clId="{E0C3D377-9BF3-EA47-844C-932AD599A2FD}" dt="2020-10-15T17:07:10.425" v="730" actId="1076"/>
          <ac:spMkLst>
            <pc:docMk/>
            <pc:sldMk cId="2463256011" sldId="601"/>
            <ac:spMk id="28" creationId="{460532EE-3BA4-9341-A362-0D4420836AE4}"/>
          </ac:spMkLst>
        </pc:spChg>
        <pc:cxnChg chg="mod">
          <ac:chgData name="Carlos Guerrero Tomé" userId="efd7d1cb-5997-43f9-95f4-5e31d914ebbb" providerId="ADAL" clId="{E0C3D377-9BF3-EA47-844C-932AD599A2FD}" dt="2020-10-15T17:07:15.192" v="732" actId="14100"/>
          <ac:cxnSpMkLst>
            <pc:docMk/>
            <pc:sldMk cId="2463256011" sldId="601"/>
            <ac:cxnSpMk id="3" creationId="{792D0BED-E919-0044-AC5A-08761446CA2B}"/>
          </ac:cxnSpMkLst>
        </pc:cxnChg>
        <pc:cxnChg chg="mod">
          <ac:chgData name="Carlos Guerrero Tomé" userId="efd7d1cb-5997-43f9-95f4-5e31d914ebbb" providerId="ADAL" clId="{E0C3D377-9BF3-EA47-844C-932AD599A2FD}" dt="2020-10-15T17:07:15.192" v="732" actId="14100"/>
          <ac:cxnSpMkLst>
            <pc:docMk/>
            <pc:sldMk cId="2463256011" sldId="601"/>
            <ac:cxnSpMk id="11" creationId="{A7554D39-D3AF-0A41-94C7-EF64A5564C81}"/>
          </ac:cxnSpMkLst>
        </pc:cxnChg>
        <pc:cxnChg chg="mod">
          <ac:chgData name="Carlos Guerrero Tomé" userId="efd7d1cb-5997-43f9-95f4-5e31d914ebbb" providerId="ADAL" clId="{E0C3D377-9BF3-EA47-844C-932AD599A2FD}" dt="2020-10-15T17:07:15.192" v="732" actId="14100"/>
          <ac:cxnSpMkLst>
            <pc:docMk/>
            <pc:sldMk cId="2463256011" sldId="601"/>
            <ac:cxnSpMk id="12" creationId="{C3DBB5B0-8981-7348-B5C2-AA9B5034D5D3}"/>
          </ac:cxnSpMkLst>
        </pc:cxnChg>
        <pc:cxnChg chg="add mod">
          <ac:chgData name="Carlos Guerrero Tomé" userId="efd7d1cb-5997-43f9-95f4-5e31d914ebbb" providerId="ADAL" clId="{E0C3D377-9BF3-EA47-844C-932AD599A2FD}" dt="2020-10-15T17:08:41.753" v="749" actId="692"/>
          <ac:cxnSpMkLst>
            <pc:docMk/>
            <pc:sldMk cId="2463256011" sldId="601"/>
            <ac:cxnSpMk id="18" creationId="{2FD81F09-92ED-2C4E-92CC-1505427C73E9}"/>
          </ac:cxnSpMkLst>
        </pc:cxnChg>
        <pc:cxnChg chg="mod">
          <ac:chgData name="Carlos Guerrero Tomé" userId="efd7d1cb-5997-43f9-95f4-5e31d914ebbb" providerId="ADAL" clId="{E0C3D377-9BF3-EA47-844C-932AD599A2FD}" dt="2020-10-15T17:07:15.192" v="732" actId="14100"/>
          <ac:cxnSpMkLst>
            <pc:docMk/>
            <pc:sldMk cId="2463256011" sldId="601"/>
            <ac:cxnSpMk id="19" creationId="{D59334C7-C52C-2749-97AA-CA14C134D1DF}"/>
          </ac:cxnSpMkLst>
        </pc:cxnChg>
        <pc:cxnChg chg="mod">
          <ac:chgData name="Carlos Guerrero Tomé" userId="efd7d1cb-5997-43f9-95f4-5e31d914ebbb" providerId="ADAL" clId="{E0C3D377-9BF3-EA47-844C-932AD599A2FD}" dt="2020-10-15T17:07:15.192" v="732" actId="14100"/>
          <ac:cxnSpMkLst>
            <pc:docMk/>
            <pc:sldMk cId="2463256011" sldId="601"/>
            <ac:cxnSpMk id="21" creationId="{19FC2AE0-95E4-1648-952E-A13F41361D51}"/>
          </ac:cxnSpMkLst>
        </pc:cxnChg>
        <pc:cxnChg chg="mod">
          <ac:chgData name="Carlos Guerrero Tomé" userId="efd7d1cb-5997-43f9-95f4-5e31d914ebbb" providerId="ADAL" clId="{E0C3D377-9BF3-EA47-844C-932AD599A2FD}" dt="2020-10-15T17:07:15.192" v="732" actId="14100"/>
          <ac:cxnSpMkLst>
            <pc:docMk/>
            <pc:sldMk cId="2463256011" sldId="601"/>
            <ac:cxnSpMk id="26" creationId="{283457B0-6F09-EA43-BBD2-0FA0C905AEDA}"/>
          </ac:cxnSpMkLst>
        </pc:cxnChg>
        <pc:cxnChg chg="add mod">
          <ac:chgData name="Carlos Guerrero Tomé" userId="efd7d1cb-5997-43f9-95f4-5e31d914ebbb" providerId="ADAL" clId="{E0C3D377-9BF3-EA47-844C-932AD599A2FD}" dt="2020-10-15T17:09:31.750" v="784" actId="1038"/>
          <ac:cxnSpMkLst>
            <pc:docMk/>
            <pc:sldMk cId="2463256011" sldId="601"/>
            <ac:cxnSpMk id="29" creationId="{3CA7CFE8-C994-1D4E-BE30-080285756D1D}"/>
          </ac:cxnSpMkLst>
        </pc:cxnChg>
      </pc:sldChg>
      <pc:sldChg chg="addSp modSp new mod">
        <pc:chgData name="Carlos Guerrero Tomé" userId="efd7d1cb-5997-43f9-95f4-5e31d914ebbb" providerId="ADAL" clId="{E0C3D377-9BF3-EA47-844C-932AD599A2FD}" dt="2020-10-16T03:55:03.251" v="1172" actId="1076"/>
        <pc:sldMkLst>
          <pc:docMk/>
          <pc:sldMk cId="1629507732" sldId="602"/>
        </pc:sldMkLst>
        <pc:spChg chg="mod">
          <ac:chgData name="Carlos Guerrero Tomé" userId="efd7d1cb-5997-43f9-95f4-5e31d914ebbb" providerId="ADAL" clId="{E0C3D377-9BF3-EA47-844C-932AD599A2FD}" dt="2020-10-16T03:46:16.446" v="810" actId="20577"/>
          <ac:spMkLst>
            <pc:docMk/>
            <pc:sldMk cId="1629507732" sldId="602"/>
            <ac:spMk id="2" creationId="{CC89A293-3D56-7A45-90DC-8E5743D14983}"/>
          </ac:spMkLst>
        </pc:spChg>
        <pc:spChg chg="mod">
          <ac:chgData name="Carlos Guerrero Tomé" userId="efd7d1cb-5997-43f9-95f4-5e31d914ebbb" providerId="ADAL" clId="{E0C3D377-9BF3-EA47-844C-932AD599A2FD}" dt="2020-10-16T03:53:31.670" v="1158" actId="20577"/>
          <ac:spMkLst>
            <pc:docMk/>
            <pc:sldMk cId="1629507732" sldId="602"/>
            <ac:spMk id="3" creationId="{6DF5D0C1-B33C-E94B-84E0-B6B0B4EF8B5C}"/>
          </ac:spMkLst>
        </pc:spChg>
        <pc:spChg chg="add mod">
          <ac:chgData name="Carlos Guerrero Tomé" userId="efd7d1cb-5997-43f9-95f4-5e31d914ebbb" providerId="ADAL" clId="{E0C3D377-9BF3-EA47-844C-932AD599A2FD}" dt="2020-10-16T03:46:51.385" v="812" actId="1076"/>
          <ac:spMkLst>
            <pc:docMk/>
            <pc:sldMk cId="1629507732" sldId="602"/>
            <ac:spMk id="4" creationId="{C392EC33-1736-E14D-8955-9D614EBB578D}"/>
          </ac:spMkLst>
        </pc:spChg>
        <pc:spChg chg="add mod">
          <ac:chgData name="Carlos Guerrero Tomé" userId="efd7d1cb-5997-43f9-95f4-5e31d914ebbb" providerId="ADAL" clId="{E0C3D377-9BF3-EA47-844C-932AD599A2FD}" dt="2020-10-16T03:46:51.385" v="812" actId="1076"/>
          <ac:spMkLst>
            <pc:docMk/>
            <pc:sldMk cId="1629507732" sldId="602"/>
            <ac:spMk id="6" creationId="{C7927722-8BA7-E946-B6DB-2B19F639F005}"/>
          </ac:spMkLst>
        </pc:spChg>
        <pc:spChg chg="add mod">
          <ac:chgData name="Carlos Guerrero Tomé" userId="efd7d1cb-5997-43f9-95f4-5e31d914ebbb" providerId="ADAL" clId="{E0C3D377-9BF3-EA47-844C-932AD599A2FD}" dt="2020-10-16T03:46:51.385" v="812" actId="1076"/>
          <ac:spMkLst>
            <pc:docMk/>
            <pc:sldMk cId="1629507732" sldId="602"/>
            <ac:spMk id="7" creationId="{4B98AAE0-598B-514A-A636-E649A41F5C35}"/>
          </ac:spMkLst>
        </pc:spChg>
        <pc:spChg chg="add mod">
          <ac:chgData name="Carlos Guerrero Tomé" userId="efd7d1cb-5997-43f9-95f4-5e31d914ebbb" providerId="ADAL" clId="{E0C3D377-9BF3-EA47-844C-932AD599A2FD}" dt="2020-10-16T03:55:03.251" v="1172" actId="1076"/>
          <ac:spMkLst>
            <pc:docMk/>
            <pc:sldMk cId="1629507732" sldId="602"/>
            <ac:spMk id="10" creationId="{1420B537-4E0E-AD4E-A924-78B5BBB17A5B}"/>
          </ac:spMkLst>
        </pc:spChg>
        <pc:picChg chg="add mod">
          <ac:chgData name="Carlos Guerrero Tomé" userId="efd7d1cb-5997-43f9-95f4-5e31d914ebbb" providerId="ADAL" clId="{E0C3D377-9BF3-EA47-844C-932AD599A2FD}" dt="2020-10-16T03:54:31.421" v="1160" actId="1076"/>
          <ac:picMkLst>
            <pc:docMk/>
            <pc:sldMk cId="1629507732" sldId="602"/>
            <ac:picMk id="1026" creationId="{996B20B8-6243-DB4A-810A-F9FBDBA2418E}"/>
          </ac:picMkLst>
        </pc:picChg>
        <pc:cxnChg chg="add mod">
          <ac:chgData name="Carlos Guerrero Tomé" userId="efd7d1cb-5997-43f9-95f4-5e31d914ebbb" providerId="ADAL" clId="{E0C3D377-9BF3-EA47-844C-932AD599A2FD}" dt="2020-10-16T03:46:51.385" v="812" actId="1076"/>
          <ac:cxnSpMkLst>
            <pc:docMk/>
            <pc:sldMk cId="1629507732" sldId="602"/>
            <ac:cxnSpMk id="5" creationId="{01ADB12C-EF68-464C-8AA0-33D646597E3E}"/>
          </ac:cxnSpMkLst>
        </pc:cxnChg>
        <pc:cxnChg chg="add mod">
          <ac:chgData name="Carlos Guerrero Tomé" userId="efd7d1cb-5997-43f9-95f4-5e31d914ebbb" providerId="ADAL" clId="{E0C3D377-9BF3-EA47-844C-932AD599A2FD}" dt="2020-10-16T03:47:13.585" v="830" actId="1036"/>
          <ac:cxnSpMkLst>
            <pc:docMk/>
            <pc:sldMk cId="1629507732" sldId="602"/>
            <ac:cxnSpMk id="8" creationId="{9932391D-C80C-D64F-B222-3F3597D4873E}"/>
          </ac:cxnSpMkLst>
        </pc:cxnChg>
      </pc:sldChg>
      <pc:sldChg chg="addSp delSp modSp add mod">
        <pc:chgData name="Carlos Guerrero Tomé" userId="efd7d1cb-5997-43f9-95f4-5e31d914ebbb" providerId="ADAL" clId="{E0C3D377-9BF3-EA47-844C-932AD599A2FD}" dt="2020-10-23T08:05:51.597" v="5567" actId="207"/>
        <pc:sldMkLst>
          <pc:docMk/>
          <pc:sldMk cId="2536823392" sldId="603"/>
        </pc:sldMkLst>
        <pc:spChg chg="del">
          <ac:chgData name="Carlos Guerrero Tomé" userId="efd7d1cb-5997-43f9-95f4-5e31d914ebbb" providerId="ADAL" clId="{E0C3D377-9BF3-EA47-844C-932AD599A2FD}" dt="2020-10-21T13:46:07.381" v="2676" actId="478"/>
          <ac:spMkLst>
            <pc:docMk/>
            <pc:sldMk cId="2536823392" sldId="603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E0C3D377-9BF3-EA47-844C-932AD599A2FD}" dt="2020-10-21T05:22:13.227" v="2231" actId="20577"/>
          <ac:spMkLst>
            <pc:docMk/>
            <pc:sldMk cId="2536823392" sldId="603"/>
            <ac:spMk id="3" creationId="{5F937BDE-40AE-2842-963F-88AF1C0D2DD0}"/>
          </ac:spMkLst>
        </pc:spChg>
        <pc:spChg chg="add mod">
          <ac:chgData name="Carlos Guerrero Tomé" userId="efd7d1cb-5997-43f9-95f4-5e31d914ebbb" providerId="ADAL" clId="{E0C3D377-9BF3-EA47-844C-932AD599A2FD}" dt="2020-10-23T08:05:51.597" v="5567" actId="207"/>
          <ac:spMkLst>
            <pc:docMk/>
            <pc:sldMk cId="2536823392" sldId="603"/>
            <ac:spMk id="5" creationId="{2207CCF0-7CBD-4047-80C9-722DC897AFA9}"/>
          </ac:spMkLst>
        </pc:spChg>
        <pc:spChg chg="add del mod">
          <ac:chgData name="Carlos Guerrero Tomé" userId="efd7d1cb-5997-43f9-95f4-5e31d914ebbb" providerId="ADAL" clId="{E0C3D377-9BF3-EA47-844C-932AD599A2FD}" dt="2020-10-21T13:46:09.907" v="2680" actId="21"/>
          <ac:spMkLst>
            <pc:docMk/>
            <pc:sldMk cId="2536823392" sldId="603"/>
            <ac:spMk id="6" creationId="{07FB8E30-8DE2-2440-A62B-F852F78A1944}"/>
          </ac:spMkLst>
        </pc:spChg>
      </pc:sldChg>
      <pc:sldChg chg="modSp add mod">
        <pc:chgData name="Carlos Guerrero Tomé" userId="efd7d1cb-5997-43f9-95f4-5e31d914ebbb" providerId="ADAL" clId="{E0C3D377-9BF3-EA47-844C-932AD599A2FD}" dt="2020-10-16T03:59:21.614" v="1343" actId="1036"/>
        <pc:sldMkLst>
          <pc:docMk/>
          <pc:sldMk cId="1682930143" sldId="604"/>
        </pc:sldMkLst>
        <pc:spChg chg="mod">
          <ac:chgData name="Carlos Guerrero Tomé" userId="efd7d1cb-5997-43f9-95f4-5e31d914ebbb" providerId="ADAL" clId="{E0C3D377-9BF3-EA47-844C-932AD599A2FD}" dt="2020-10-16T03:59:11.444" v="1327" actId="20577"/>
          <ac:spMkLst>
            <pc:docMk/>
            <pc:sldMk cId="1682930143" sldId="604"/>
            <ac:spMk id="3" creationId="{6DF5D0C1-B33C-E94B-84E0-B6B0B4EF8B5C}"/>
          </ac:spMkLst>
        </pc:spChg>
        <pc:spChg chg="mod">
          <ac:chgData name="Carlos Guerrero Tomé" userId="efd7d1cb-5997-43f9-95f4-5e31d914ebbb" providerId="ADAL" clId="{E0C3D377-9BF3-EA47-844C-932AD599A2FD}" dt="2020-10-16T03:59:21.614" v="1343" actId="1036"/>
          <ac:spMkLst>
            <pc:docMk/>
            <pc:sldMk cId="1682930143" sldId="604"/>
            <ac:spMk id="10" creationId="{1420B537-4E0E-AD4E-A924-78B5BBB17A5B}"/>
          </ac:spMkLst>
        </pc:spChg>
        <pc:picChg chg="mod">
          <ac:chgData name="Carlos Guerrero Tomé" userId="efd7d1cb-5997-43f9-95f4-5e31d914ebbb" providerId="ADAL" clId="{E0C3D377-9BF3-EA47-844C-932AD599A2FD}" dt="2020-10-16T03:59:21.614" v="1343" actId="1036"/>
          <ac:picMkLst>
            <pc:docMk/>
            <pc:sldMk cId="1682930143" sldId="604"/>
            <ac:picMk id="1026" creationId="{996B20B8-6243-DB4A-810A-F9FBDBA2418E}"/>
          </ac:picMkLst>
        </pc:picChg>
      </pc:sldChg>
      <pc:sldChg chg="modSp new mod">
        <pc:chgData name="Carlos Guerrero Tomé" userId="efd7d1cb-5997-43f9-95f4-5e31d914ebbb" providerId="ADAL" clId="{E0C3D377-9BF3-EA47-844C-932AD599A2FD}" dt="2020-10-16T04:06:55.867" v="1915" actId="20577"/>
        <pc:sldMkLst>
          <pc:docMk/>
          <pc:sldMk cId="1377453705" sldId="605"/>
        </pc:sldMkLst>
        <pc:spChg chg="mod">
          <ac:chgData name="Carlos Guerrero Tomé" userId="efd7d1cb-5997-43f9-95f4-5e31d914ebbb" providerId="ADAL" clId="{E0C3D377-9BF3-EA47-844C-932AD599A2FD}" dt="2020-10-16T04:01:54.306" v="1353" actId="20577"/>
          <ac:spMkLst>
            <pc:docMk/>
            <pc:sldMk cId="1377453705" sldId="605"/>
            <ac:spMk id="2" creationId="{0A21313A-D56E-3444-928F-400B5BC74767}"/>
          </ac:spMkLst>
        </pc:spChg>
        <pc:spChg chg="mod">
          <ac:chgData name="Carlos Guerrero Tomé" userId="efd7d1cb-5997-43f9-95f4-5e31d914ebbb" providerId="ADAL" clId="{E0C3D377-9BF3-EA47-844C-932AD599A2FD}" dt="2020-10-16T04:06:55.867" v="1915" actId="20577"/>
          <ac:spMkLst>
            <pc:docMk/>
            <pc:sldMk cId="1377453705" sldId="605"/>
            <ac:spMk id="3" creationId="{4B81BC7B-3ED9-C04C-8C18-BA7EB6BBEBB1}"/>
          </ac:spMkLst>
        </pc:spChg>
      </pc:sldChg>
      <pc:sldChg chg="addSp delSp modSp new mod">
        <pc:chgData name="Carlos Guerrero Tomé" userId="efd7d1cb-5997-43f9-95f4-5e31d914ebbb" providerId="ADAL" clId="{E0C3D377-9BF3-EA47-844C-932AD599A2FD}" dt="2020-10-21T05:13:46.200" v="2066" actId="732"/>
        <pc:sldMkLst>
          <pc:docMk/>
          <pc:sldMk cId="297638115" sldId="606"/>
        </pc:sldMkLst>
        <pc:spChg chg="mod">
          <ac:chgData name="Carlos Guerrero Tomé" userId="efd7d1cb-5997-43f9-95f4-5e31d914ebbb" providerId="ADAL" clId="{E0C3D377-9BF3-EA47-844C-932AD599A2FD}" dt="2020-10-16T04:07:28.123" v="1938" actId="20577"/>
          <ac:spMkLst>
            <pc:docMk/>
            <pc:sldMk cId="297638115" sldId="606"/>
            <ac:spMk id="2" creationId="{FB92C7DE-5DB7-714D-9A49-EF863434749C}"/>
          </ac:spMkLst>
        </pc:spChg>
        <pc:spChg chg="mod">
          <ac:chgData name="Carlos Guerrero Tomé" userId="efd7d1cb-5997-43f9-95f4-5e31d914ebbb" providerId="ADAL" clId="{E0C3D377-9BF3-EA47-844C-932AD599A2FD}" dt="2020-10-21T05:12:38.804" v="2061" actId="20577"/>
          <ac:spMkLst>
            <pc:docMk/>
            <pc:sldMk cId="297638115" sldId="606"/>
            <ac:spMk id="3" creationId="{8DD696AF-5346-6C47-B1E3-13EEB6FAF92B}"/>
          </ac:spMkLst>
        </pc:spChg>
        <pc:graphicFrameChg chg="add del mod">
          <ac:chgData name="Carlos Guerrero Tomé" userId="efd7d1cb-5997-43f9-95f4-5e31d914ebbb" providerId="ADAL" clId="{E0C3D377-9BF3-EA47-844C-932AD599A2FD}" dt="2020-10-21T05:13:26.814" v="2063" actId="21"/>
          <ac:graphicFrameMkLst>
            <pc:docMk/>
            <pc:sldMk cId="297638115" sldId="606"/>
            <ac:graphicFrameMk id="4" creationId="{438384B4-0A69-6445-BE5E-9F9E472433DB}"/>
          </ac:graphicFrameMkLst>
        </pc:graphicFrameChg>
        <pc:picChg chg="add mod modCrop">
          <ac:chgData name="Carlos Guerrero Tomé" userId="efd7d1cb-5997-43f9-95f4-5e31d914ebbb" providerId="ADAL" clId="{E0C3D377-9BF3-EA47-844C-932AD599A2FD}" dt="2020-10-21T05:13:46.200" v="2066" actId="732"/>
          <ac:picMkLst>
            <pc:docMk/>
            <pc:sldMk cId="297638115" sldId="606"/>
            <ac:picMk id="5" creationId="{3A5876FA-B8E1-9248-A53F-A03DC21C31CC}"/>
          </ac:picMkLst>
        </pc:picChg>
      </pc:sldChg>
      <pc:sldChg chg="addSp delSp modSp add mod">
        <pc:chgData name="Carlos Guerrero Tomé" userId="efd7d1cb-5997-43f9-95f4-5e31d914ebbb" providerId="ADAL" clId="{E0C3D377-9BF3-EA47-844C-932AD599A2FD}" dt="2020-10-21T05:14:50.741" v="2111" actId="20577"/>
        <pc:sldMkLst>
          <pc:docMk/>
          <pc:sldMk cId="255269209" sldId="607"/>
        </pc:sldMkLst>
        <pc:spChg chg="mod">
          <ac:chgData name="Carlos Guerrero Tomé" userId="efd7d1cb-5997-43f9-95f4-5e31d914ebbb" providerId="ADAL" clId="{E0C3D377-9BF3-EA47-844C-932AD599A2FD}" dt="2020-10-21T05:14:50.741" v="2111" actId="20577"/>
          <ac:spMkLst>
            <pc:docMk/>
            <pc:sldMk cId="255269209" sldId="607"/>
            <ac:spMk id="2" creationId="{FB92C7DE-5DB7-714D-9A49-EF863434749C}"/>
          </ac:spMkLst>
        </pc:spChg>
        <pc:spChg chg="mod">
          <ac:chgData name="Carlos Guerrero Tomé" userId="efd7d1cb-5997-43f9-95f4-5e31d914ebbb" providerId="ADAL" clId="{E0C3D377-9BF3-EA47-844C-932AD599A2FD}" dt="2020-10-21T05:14:10.966" v="2101" actId="20577"/>
          <ac:spMkLst>
            <pc:docMk/>
            <pc:sldMk cId="255269209" sldId="607"/>
            <ac:spMk id="3" creationId="{8DD696AF-5346-6C47-B1E3-13EEB6FAF92B}"/>
          </ac:spMkLst>
        </pc:spChg>
        <pc:graphicFrameChg chg="del">
          <ac:chgData name="Carlos Guerrero Tomé" userId="efd7d1cb-5997-43f9-95f4-5e31d914ebbb" providerId="ADAL" clId="{E0C3D377-9BF3-EA47-844C-932AD599A2FD}" dt="2020-10-21T05:14:15.206" v="2102" actId="21"/>
          <ac:graphicFrameMkLst>
            <pc:docMk/>
            <pc:sldMk cId="255269209" sldId="607"/>
            <ac:graphicFrameMk id="4" creationId="{438384B4-0A69-6445-BE5E-9F9E472433DB}"/>
          </ac:graphicFrameMkLst>
        </pc:graphicFrameChg>
        <pc:graphicFrameChg chg="add del mod">
          <ac:chgData name="Carlos Guerrero Tomé" userId="efd7d1cb-5997-43f9-95f4-5e31d914ebbb" providerId="ADAL" clId="{E0C3D377-9BF3-EA47-844C-932AD599A2FD}" dt="2020-10-21T05:14:18.546" v="2104" actId="21"/>
          <ac:graphicFrameMkLst>
            <pc:docMk/>
            <pc:sldMk cId="255269209" sldId="607"/>
            <ac:graphicFrameMk id="5" creationId="{9118D6C7-2BEC-8541-BCFD-01B946C163D3}"/>
          </ac:graphicFrameMkLst>
        </pc:graphicFrameChg>
        <pc:picChg chg="add mod modCrop">
          <ac:chgData name="Carlos Guerrero Tomé" userId="efd7d1cb-5997-43f9-95f4-5e31d914ebbb" providerId="ADAL" clId="{E0C3D377-9BF3-EA47-844C-932AD599A2FD}" dt="2020-10-21T05:14:47.282" v="2108" actId="1076"/>
          <ac:picMkLst>
            <pc:docMk/>
            <pc:sldMk cId="255269209" sldId="607"/>
            <ac:picMk id="6" creationId="{9F1AE5EE-62DD-B245-B79A-DC804E6CE534}"/>
          </ac:picMkLst>
        </pc:picChg>
      </pc:sldChg>
      <pc:sldChg chg="addSp delSp modSp new del mod">
        <pc:chgData name="Carlos Guerrero Tomé" userId="efd7d1cb-5997-43f9-95f4-5e31d914ebbb" providerId="ADAL" clId="{E0C3D377-9BF3-EA47-844C-932AD599A2FD}" dt="2020-10-21T14:35:30.055" v="2685" actId="2696"/>
        <pc:sldMkLst>
          <pc:docMk/>
          <pc:sldMk cId="2548425560" sldId="608"/>
        </pc:sldMkLst>
        <pc:spChg chg="mod">
          <ac:chgData name="Carlos Guerrero Tomé" userId="efd7d1cb-5997-43f9-95f4-5e31d914ebbb" providerId="ADAL" clId="{E0C3D377-9BF3-EA47-844C-932AD599A2FD}" dt="2020-10-21T05:16:20.498" v="2124" actId="20577"/>
          <ac:spMkLst>
            <pc:docMk/>
            <pc:sldMk cId="2548425560" sldId="608"/>
            <ac:spMk id="2" creationId="{D9611D45-F173-C44B-B679-B6677BE29726}"/>
          </ac:spMkLst>
        </pc:spChg>
        <pc:spChg chg="del">
          <ac:chgData name="Carlos Guerrero Tomé" userId="efd7d1cb-5997-43f9-95f4-5e31d914ebbb" providerId="ADAL" clId="{E0C3D377-9BF3-EA47-844C-932AD599A2FD}" dt="2020-10-21T05:18:57.710" v="2193" actId="478"/>
          <ac:spMkLst>
            <pc:docMk/>
            <pc:sldMk cId="2548425560" sldId="608"/>
            <ac:spMk id="3" creationId="{CB404C62-1D65-0343-9E34-E5BCC6430BB6}"/>
          </ac:spMkLst>
        </pc:spChg>
        <pc:graphicFrameChg chg="add del mod">
          <ac:chgData name="Carlos Guerrero Tomé" userId="efd7d1cb-5997-43f9-95f4-5e31d914ebbb" providerId="ADAL" clId="{E0C3D377-9BF3-EA47-844C-932AD599A2FD}" dt="2020-10-21T05:16:51.474" v="2126"/>
          <ac:graphicFrameMkLst>
            <pc:docMk/>
            <pc:sldMk cId="2548425560" sldId="608"/>
            <ac:graphicFrameMk id="4" creationId="{4446BA69-BA8C-BB49-913C-86FD344F5F9D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0-21T05:19:09.805" v="2204" actId="1076"/>
          <ac:graphicFrameMkLst>
            <pc:docMk/>
            <pc:sldMk cId="2548425560" sldId="608"/>
            <ac:graphicFrameMk id="6" creationId="{99EF85BC-1D42-744B-8F0D-02B979A1F5CB}"/>
          </ac:graphicFrameMkLst>
        </pc:graphicFrameChg>
        <pc:picChg chg="add del mod">
          <ac:chgData name="Carlos Guerrero Tomé" userId="efd7d1cb-5997-43f9-95f4-5e31d914ebbb" providerId="ADAL" clId="{E0C3D377-9BF3-EA47-844C-932AD599A2FD}" dt="2020-10-21T05:58:38.071" v="2232" actId="478"/>
          <ac:picMkLst>
            <pc:docMk/>
            <pc:sldMk cId="2548425560" sldId="608"/>
            <ac:picMk id="5" creationId="{EF8DACF5-3BD0-BA42-AF18-EC9555C01FB0}"/>
          </ac:picMkLst>
        </pc:picChg>
        <pc:picChg chg="add del mod">
          <ac:chgData name="Carlos Guerrero Tomé" userId="efd7d1cb-5997-43f9-95f4-5e31d914ebbb" providerId="ADAL" clId="{E0C3D377-9BF3-EA47-844C-932AD599A2FD}" dt="2020-10-21T05:19:56.623" v="2207"/>
          <ac:picMkLst>
            <pc:docMk/>
            <pc:sldMk cId="2548425560" sldId="608"/>
            <ac:picMk id="7" creationId="{684FBE9F-7B80-D045-8F30-6055666B9B21}"/>
          </ac:picMkLst>
        </pc:picChg>
        <pc:picChg chg="add mod">
          <ac:chgData name="Carlos Guerrero Tomé" userId="efd7d1cb-5997-43f9-95f4-5e31d914ebbb" providerId="ADAL" clId="{E0C3D377-9BF3-EA47-844C-932AD599A2FD}" dt="2020-10-21T05:58:43.874" v="2235" actId="14100"/>
          <ac:picMkLst>
            <pc:docMk/>
            <pc:sldMk cId="2548425560" sldId="608"/>
            <ac:picMk id="5122" creationId="{0DD9B4B3-26F6-624C-B77B-6E734586C2FD}"/>
          </ac:picMkLst>
        </pc:picChg>
      </pc:sldChg>
      <pc:sldChg chg="addSp delSp modSp add mod">
        <pc:chgData name="Carlos Guerrero Tomé" userId="efd7d1cb-5997-43f9-95f4-5e31d914ebbb" providerId="ADAL" clId="{E0C3D377-9BF3-EA47-844C-932AD599A2FD}" dt="2020-10-21T07:00:08.897" v="2581" actId="1076"/>
        <pc:sldMkLst>
          <pc:docMk/>
          <pc:sldMk cId="799606462" sldId="609"/>
        </pc:sldMkLst>
        <pc:graphicFrameChg chg="add del mod">
          <ac:chgData name="Carlos Guerrero Tomé" userId="efd7d1cb-5997-43f9-95f4-5e31d914ebbb" providerId="ADAL" clId="{E0C3D377-9BF3-EA47-844C-932AD599A2FD}" dt="2020-10-21T06:59:46.318" v="2577"/>
          <ac:graphicFrameMkLst>
            <pc:docMk/>
            <pc:sldMk cId="799606462" sldId="609"/>
            <ac:graphicFrameMk id="8" creationId="{65E03DFA-58FD-4440-9A88-C306403C41AA}"/>
          </ac:graphicFrameMkLst>
        </pc:graphicFrameChg>
        <pc:picChg chg="add mod modCrop">
          <ac:chgData name="Carlos Guerrero Tomé" userId="efd7d1cb-5997-43f9-95f4-5e31d914ebbb" providerId="ADAL" clId="{E0C3D377-9BF3-EA47-844C-932AD599A2FD}" dt="2020-10-21T07:00:08.897" v="2581" actId="1076"/>
          <ac:picMkLst>
            <pc:docMk/>
            <pc:sldMk cId="799606462" sldId="609"/>
            <ac:picMk id="3" creationId="{5B447101-53CA-4F49-91AF-89D5C938490A}"/>
          </ac:picMkLst>
        </pc:picChg>
        <pc:picChg chg="del">
          <ac:chgData name="Carlos Guerrero Tomé" userId="efd7d1cb-5997-43f9-95f4-5e31d914ebbb" providerId="ADAL" clId="{E0C3D377-9BF3-EA47-844C-932AD599A2FD}" dt="2020-10-21T05:58:47.342" v="2236" actId="478"/>
          <ac:picMkLst>
            <pc:docMk/>
            <pc:sldMk cId="799606462" sldId="609"/>
            <ac:picMk id="5" creationId="{EF8DACF5-3BD0-BA42-AF18-EC9555C01FB0}"/>
          </ac:picMkLst>
        </pc:picChg>
        <pc:picChg chg="add mod">
          <ac:chgData name="Carlos Guerrero Tomé" userId="efd7d1cb-5997-43f9-95f4-5e31d914ebbb" providerId="ADAL" clId="{E0C3D377-9BF3-EA47-844C-932AD599A2FD}" dt="2020-10-21T05:58:47.680" v="2237"/>
          <ac:picMkLst>
            <pc:docMk/>
            <pc:sldMk cId="799606462" sldId="609"/>
            <ac:picMk id="7" creationId="{CDCF57AB-35C7-C54C-A838-8684D8FE7412}"/>
          </ac:picMkLst>
        </pc:picChg>
      </pc:sldChg>
      <pc:sldChg chg="addSp delSp modSp add mod">
        <pc:chgData name="Carlos Guerrero Tomé" userId="efd7d1cb-5997-43f9-95f4-5e31d914ebbb" providerId="ADAL" clId="{E0C3D377-9BF3-EA47-844C-932AD599A2FD}" dt="2020-10-21T05:59:02.761" v="2243" actId="1076"/>
        <pc:sldMkLst>
          <pc:docMk/>
          <pc:sldMk cId="2736838393" sldId="610"/>
        </pc:sldMkLst>
        <pc:spChg chg="del">
          <ac:chgData name="Carlos Guerrero Tomé" userId="efd7d1cb-5997-43f9-95f4-5e31d914ebbb" providerId="ADAL" clId="{E0C3D377-9BF3-EA47-844C-932AD599A2FD}" dt="2020-10-21T05:20:21.469" v="2212" actId="478"/>
          <ac:spMkLst>
            <pc:docMk/>
            <pc:sldMk cId="2736838393" sldId="610"/>
            <ac:spMk id="2" creationId="{D9611D45-F173-C44B-B679-B6677BE29726}"/>
          </ac:spMkLst>
        </pc:spChg>
        <pc:spChg chg="add del mod">
          <ac:chgData name="Carlos Guerrero Tomé" userId="efd7d1cb-5997-43f9-95f4-5e31d914ebbb" providerId="ADAL" clId="{E0C3D377-9BF3-EA47-844C-932AD599A2FD}" dt="2020-10-21T05:20:26.386" v="2213" actId="478"/>
          <ac:spMkLst>
            <pc:docMk/>
            <pc:sldMk cId="2736838393" sldId="610"/>
            <ac:spMk id="4" creationId="{5EF04444-7FD7-E349-BEAD-AE0B3DD7EF1B}"/>
          </ac:spMkLst>
        </pc:spChg>
        <pc:graphicFrameChg chg="del">
          <ac:chgData name="Carlos Guerrero Tomé" userId="efd7d1cb-5997-43f9-95f4-5e31d914ebbb" providerId="ADAL" clId="{E0C3D377-9BF3-EA47-844C-932AD599A2FD}" dt="2020-10-21T05:20:08.901" v="2210" actId="478"/>
          <ac:graphicFrameMkLst>
            <pc:docMk/>
            <pc:sldMk cId="2736838393" sldId="610"/>
            <ac:graphicFrameMk id="6" creationId="{99EF85BC-1D42-744B-8F0D-02B979A1F5CB}"/>
          </ac:graphicFrameMkLst>
        </pc:graphicFrameChg>
        <pc:picChg chg="del mod">
          <ac:chgData name="Carlos Guerrero Tomé" userId="efd7d1cb-5997-43f9-95f4-5e31d914ebbb" providerId="ADAL" clId="{E0C3D377-9BF3-EA47-844C-932AD599A2FD}" dt="2020-10-21T05:58:50.680" v="2238" actId="478"/>
          <ac:picMkLst>
            <pc:docMk/>
            <pc:sldMk cId="2736838393" sldId="610"/>
            <ac:picMk id="5" creationId="{EF8DACF5-3BD0-BA42-AF18-EC9555C01FB0}"/>
          </ac:picMkLst>
        </pc:picChg>
        <pc:picChg chg="add del mod">
          <ac:chgData name="Carlos Guerrero Tomé" userId="efd7d1cb-5997-43f9-95f4-5e31d914ebbb" providerId="ADAL" clId="{E0C3D377-9BF3-EA47-844C-932AD599A2FD}" dt="2020-10-21T05:58:57.922" v="2241" actId="478"/>
          <ac:picMkLst>
            <pc:docMk/>
            <pc:sldMk cId="2736838393" sldId="610"/>
            <ac:picMk id="7" creationId="{B67ADAC2-FE33-EA4B-9BC1-90B5DA1236E9}"/>
          </ac:picMkLst>
        </pc:picChg>
        <pc:picChg chg="add mod">
          <ac:chgData name="Carlos Guerrero Tomé" userId="efd7d1cb-5997-43f9-95f4-5e31d914ebbb" providerId="ADAL" clId="{E0C3D377-9BF3-EA47-844C-932AD599A2FD}" dt="2020-10-21T05:58:55.447" v="2240" actId="1076"/>
          <ac:picMkLst>
            <pc:docMk/>
            <pc:sldMk cId="2736838393" sldId="610"/>
            <ac:picMk id="8" creationId="{D9220BEF-0459-EC4D-B8F6-98C4973884AB}"/>
          </ac:picMkLst>
        </pc:picChg>
        <pc:picChg chg="add mod">
          <ac:chgData name="Carlos Guerrero Tomé" userId="efd7d1cb-5997-43f9-95f4-5e31d914ebbb" providerId="ADAL" clId="{E0C3D377-9BF3-EA47-844C-932AD599A2FD}" dt="2020-10-21T05:59:02.761" v="2243" actId="1076"/>
          <ac:picMkLst>
            <pc:docMk/>
            <pc:sldMk cId="2736838393" sldId="610"/>
            <ac:picMk id="9" creationId="{D098091D-4AE8-7B46-A5A9-5B6F769DD6E5}"/>
          </ac:picMkLst>
        </pc:picChg>
      </pc:sldChg>
      <pc:sldChg chg="delSp add del mod">
        <pc:chgData name="Carlos Guerrero Tomé" userId="efd7d1cb-5997-43f9-95f4-5e31d914ebbb" providerId="ADAL" clId="{E0C3D377-9BF3-EA47-844C-932AD599A2FD}" dt="2020-10-21T05:59:20.469" v="2248" actId="2696"/>
        <pc:sldMkLst>
          <pc:docMk/>
          <pc:sldMk cId="4285140682" sldId="611"/>
        </pc:sldMkLst>
        <pc:picChg chg="del">
          <ac:chgData name="Carlos Guerrero Tomé" userId="efd7d1cb-5997-43f9-95f4-5e31d914ebbb" providerId="ADAL" clId="{E0C3D377-9BF3-EA47-844C-932AD599A2FD}" dt="2020-10-21T05:59:11.299" v="2245" actId="478"/>
          <ac:picMkLst>
            <pc:docMk/>
            <pc:sldMk cId="4285140682" sldId="611"/>
            <ac:picMk id="5" creationId="{EF8DACF5-3BD0-BA42-AF18-EC9555C01FB0}"/>
          </ac:picMkLst>
        </pc:picChg>
        <pc:picChg chg="del">
          <ac:chgData name="Carlos Guerrero Tomé" userId="efd7d1cb-5997-43f9-95f4-5e31d914ebbb" providerId="ADAL" clId="{E0C3D377-9BF3-EA47-844C-932AD599A2FD}" dt="2020-10-21T05:59:13.059" v="2246" actId="478"/>
          <ac:picMkLst>
            <pc:docMk/>
            <pc:sldMk cId="4285140682" sldId="611"/>
            <ac:picMk id="7" creationId="{B67ADAC2-FE33-EA4B-9BC1-90B5DA1236E9}"/>
          </ac:picMkLst>
        </pc:picChg>
      </pc:sldChg>
      <pc:sldChg chg="addSp delSp modSp add del mod">
        <pc:chgData name="Carlos Guerrero Tomé" userId="efd7d1cb-5997-43f9-95f4-5e31d914ebbb" providerId="ADAL" clId="{E0C3D377-9BF3-EA47-844C-932AD599A2FD}" dt="2020-10-22T07:57:26.670" v="3276" actId="2696"/>
        <pc:sldMkLst>
          <pc:docMk/>
          <pc:sldMk cId="1246944691" sldId="612"/>
        </pc:sldMkLst>
        <pc:spChg chg="del">
          <ac:chgData name="Carlos Guerrero Tomé" userId="efd7d1cb-5997-43f9-95f4-5e31d914ebbb" providerId="ADAL" clId="{E0C3D377-9BF3-EA47-844C-932AD599A2FD}" dt="2020-10-21T13:46:27.609" v="2682" actId="478"/>
          <ac:spMkLst>
            <pc:docMk/>
            <pc:sldMk cId="1246944691" sldId="612"/>
            <ac:spMk id="2" creationId="{843A2FE3-0290-AF4B-83FE-C3BB9FA1F32A}"/>
          </ac:spMkLst>
        </pc:spChg>
        <pc:spChg chg="mod">
          <ac:chgData name="Carlos Guerrero Tomé" userId="efd7d1cb-5997-43f9-95f4-5e31d914ebbb" providerId="ADAL" clId="{E0C3D377-9BF3-EA47-844C-932AD599A2FD}" dt="2020-10-22T07:50:20.152" v="3078" actId="20577"/>
          <ac:spMkLst>
            <pc:docMk/>
            <pc:sldMk cId="1246944691" sldId="612"/>
            <ac:spMk id="3" creationId="{5F937BDE-40AE-2842-963F-88AF1C0D2DD0}"/>
          </ac:spMkLst>
        </pc:spChg>
        <pc:spChg chg="add mod">
          <ac:chgData name="Carlos Guerrero Tomé" userId="efd7d1cb-5997-43f9-95f4-5e31d914ebbb" providerId="ADAL" clId="{E0C3D377-9BF3-EA47-844C-932AD599A2FD}" dt="2020-10-21T17:06:57.873" v="2698" actId="2711"/>
          <ac:spMkLst>
            <pc:docMk/>
            <pc:sldMk cId="1246944691" sldId="612"/>
            <ac:spMk id="5" creationId="{CA63A8C4-15D0-FB4E-85C7-6CE39660CC8B}"/>
          </ac:spMkLst>
        </pc:spChg>
      </pc:sldChg>
      <pc:sldChg chg="add">
        <pc:chgData name="Carlos Guerrero Tomé" userId="efd7d1cb-5997-43f9-95f4-5e31d914ebbb" providerId="ADAL" clId="{E0C3D377-9BF3-EA47-844C-932AD599A2FD}" dt="2020-10-21T05:59:06.641" v="2244"/>
        <pc:sldMkLst>
          <pc:docMk/>
          <pc:sldMk cId="1973959830" sldId="613"/>
        </pc:sldMkLst>
      </pc:sldChg>
      <pc:sldChg chg="addSp delSp modSp add">
        <pc:chgData name="Carlos Guerrero Tomé" userId="efd7d1cb-5997-43f9-95f4-5e31d914ebbb" providerId="ADAL" clId="{E0C3D377-9BF3-EA47-844C-932AD599A2FD}" dt="2020-10-21T06:01:51.677" v="2317" actId="1076"/>
        <pc:sldMkLst>
          <pc:docMk/>
          <pc:sldMk cId="2046843303" sldId="614"/>
        </pc:sldMkLst>
        <pc:grpChg chg="add mod">
          <ac:chgData name="Carlos Guerrero Tomé" userId="efd7d1cb-5997-43f9-95f4-5e31d914ebbb" providerId="ADAL" clId="{E0C3D377-9BF3-EA47-844C-932AD599A2FD}" dt="2020-10-21T06:01:51.677" v="2317" actId="1076"/>
          <ac:grpSpMkLst>
            <pc:docMk/>
            <pc:sldMk cId="2046843303" sldId="614"/>
            <ac:grpSpMk id="2" creationId="{F89F92B1-730F-1747-A63C-F67418AEDA0E}"/>
          </ac:grpSpMkLst>
        </pc:grpChg>
        <pc:picChg chg="add mod">
          <ac:chgData name="Carlos Guerrero Tomé" userId="efd7d1cb-5997-43f9-95f4-5e31d914ebbb" providerId="ADAL" clId="{E0C3D377-9BF3-EA47-844C-932AD599A2FD}" dt="2020-10-21T06:01:51.677" v="2317" actId="1076"/>
          <ac:picMkLst>
            <pc:docMk/>
            <pc:sldMk cId="2046843303" sldId="614"/>
            <ac:picMk id="5" creationId="{CDEB384A-BD63-BD41-AB9A-2F3D888BE49F}"/>
          </ac:picMkLst>
        </pc:picChg>
        <pc:picChg chg="add mod">
          <ac:chgData name="Carlos Guerrero Tomé" userId="efd7d1cb-5997-43f9-95f4-5e31d914ebbb" providerId="ADAL" clId="{E0C3D377-9BF3-EA47-844C-932AD599A2FD}" dt="2020-10-21T06:01:51.677" v="2317" actId="1076"/>
          <ac:picMkLst>
            <pc:docMk/>
            <pc:sldMk cId="2046843303" sldId="614"/>
            <ac:picMk id="6" creationId="{C7969DFD-FADF-8C49-BFC4-C61EEA19E0DD}"/>
          </ac:picMkLst>
        </pc:picChg>
        <pc:picChg chg="del">
          <ac:chgData name="Carlos Guerrero Tomé" userId="efd7d1cb-5997-43f9-95f4-5e31d914ebbb" providerId="ADAL" clId="{E0C3D377-9BF3-EA47-844C-932AD599A2FD}" dt="2020-10-21T05:59:22.533" v="2249" actId="478"/>
          <ac:picMkLst>
            <pc:docMk/>
            <pc:sldMk cId="2046843303" sldId="614"/>
            <ac:picMk id="8" creationId="{D9220BEF-0459-EC4D-B8F6-98C4973884AB}"/>
          </ac:picMkLst>
        </pc:picChg>
        <pc:picChg chg="mod">
          <ac:chgData name="Carlos Guerrero Tomé" userId="efd7d1cb-5997-43f9-95f4-5e31d914ebbb" providerId="ADAL" clId="{E0C3D377-9BF3-EA47-844C-932AD599A2FD}" dt="2020-10-21T05:59:56.043" v="2253" actId="14100"/>
          <ac:picMkLst>
            <pc:docMk/>
            <pc:sldMk cId="2046843303" sldId="614"/>
            <ac:picMk id="9" creationId="{D098091D-4AE8-7B46-A5A9-5B6F769DD6E5}"/>
          </ac:picMkLst>
        </pc:picChg>
        <pc:picChg chg="add mod">
          <ac:chgData name="Carlos Guerrero Tomé" userId="efd7d1cb-5997-43f9-95f4-5e31d914ebbb" providerId="ADAL" clId="{E0C3D377-9BF3-EA47-844C-932AD599A2FD}" dt="2020-10-21T06:01:51.677" v="2317" actId="1076"/>
          <ac:picMkLst>
            <pc:docMk/>
            <pc:sldMk cId="2046843303" sldId="614"/>
            <ac:picMk id="10242" creationId="{6B49D549-CA9C-3442-9F78-978237B8565C}"/>
          </ac:picMkLst>
        </pc:picChg>
      </pc:sldChg>
      <pc:sldChg chg="addSp delSp modSp new del mod">
        <pc:chgData name="Carlos Guerrero Tomé" userId="efd7d1cb-5997-43f9-95f4-5e31d914ebbb" providerId="ADAL" clId="{E0C3D377-9BF3-EA47-844C-932AD599A2FD}" dt="2020-10-22T07:16:27.667" v="2709" actId="2696"/>
        <pc:sldMkLst>
          <pc:docMk/>
          <pc:sldMk cId="1966632833" sldId="615"/>
        </pc:sldMkLst>
        <pc:spChg chg="mod">
          <ac:chgData name="Carlos Guerrero Tomé" userId="efd7d1cb-5997-43f9-95f4-5e31d914ebbb" providerId="ADAL" clId="{E0C3D377-9BF3-EA47-844C-932AD599A2FD}" dt="2020-10-21T06:52:53.082" v="2325" actId="20577"/>
          <ac:spMkLst>
            <pc:docMk/>
            <pc:sldMk cId="1966632833" sldId="615"/>
            <ac:spMk id="2" creationId="{39F42403-BD5A-B641-AA11-0E1D3B873490}"/>
          </ac:spMkLst>
        </pc:spChg>
        <pc:spChg chg="add del">
          <ac:chgData name="Carlos Guerrero Tomé" userId="efd7d1cb-5997-43f9-95f4-5e31d914ebbb" providerId="ADAL" clId="{E0C3D377-9BF3-EA47-844C-932AD599A2FD}" dt="2020-10-21T06:53:09.495" v="2328"/>
          <ac:spMkLst>
            <pc:docMk/>
            <pc:sldMk cId="1966632833" sldId="615"/>
            <ac:spMk id="3" creationId="{5F210E0B-8FDB-5447-AB22-D15135AC5A9F}"/>
          </ac:spMkLst>
        </pc:spChg>
        <pc:graphicFrameChg chg="add mod">
          <ac:chgData name="Carlos Guerrero Tomé" userId="efd7d1cb-5997-43f9-95f4-5e31d914ebbb" providerId="ADAL" clId="{E0C3D377-9BF3-EA47-844C-932AD599A2FD}" dt="2020-10-21T06:53:14.468" v="2329" actId="1076"/>
          <ac:graphicFrameMkLst>
            <pc:docMk/>
            <pc:sldMk cId="1966632833" sldId="615"/>
            <ac:graphicFrameMk id="4" creationId="{E2BFABB7-E89F-AD40-A3BC-1DACF18C2FC7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0-21T06:54:43.076" v="2356" actId="20577"/>
          <ac:graphicFrameMkLst>
            <pc:docMk/>
            <pc:sldMk cId="1966632833" sldId="615"/>
            <ac:graphicFrameMk id="5" creationId="{2449F0A5-D61C-E24F-8141-F3B235E2CA8D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0-21T06:54:01.477" v="2344" actId="20577"/>
          <ac:graphicFrameMkLst>
            <pc:docMk/>
            <pc:sldMk cId="1966632833" sldId="615"/>
            <ac:graphicFrameMk id="6" creationId="{DB6159D4-A640-294C-B74B-E3750CEF783E}"/>
          </ac:graphicFrameMkLst>
        </pc:graphicFrameChg>
      </pc:sldChg>
      <pc:sldChg chg="addSp modSp new mod">
        <pc:chgData name="Carlos Guerrero Tomé" userId="efd7d1cb-5997-43f9-95f4-5e31d914ebbb" providerId="ADAL" clId="{E0C3D377-9BF3-EA47-844C-932AD599A2FD}" dt="2020-10-22T13:56:12.571" v="3369" actId="27636"/>
        <pc:sldMkLst>
          <pc:docMk/>
          <pc:sldMk cId="1346400994" sldId="616"/>
        </pc:sldMkLst>
        <pc:spChg chg="mod">
          <ac:chgData name="Carlos Guerrero Tomé" userId="efd7d1cb-5997-43f9-95f4-5e31d914ebbb" providerId="ADAL" clId="{E0C3D377-9BF3-EA47-844C-932AD599A2FD}" dt="2020-10-21T06:55:06.685" v="2365" actId="20577"/>
          <ac:spMkLst>
            <pc:docMk/>
            <pc:sldMk cId="1346400994" sldId="616"/>
            <ac:spMk id="2" creationId="{44E3580C-7DBE-604F-A4CF-D218C470F1C4}"/>
          </ac:spMkLst>
        </pc:spChg>
        <pc:spChg chg="mod">
          <ac:chgData name="Carlos Guerrero Tomé" userId="efd7d1cb-5997-43f9-95f4-5e31d914ebbb" providerId="ADAL" clId="{E0C3D377-9BF3-EA47-844C-932AD599A2FD}" dt="2020-10-22T13:56:12.571" v="3369" actId="27636"/>
          <ac:spMkLst>
            <pc:docMk/>
            <pc:sldMk cId="1346400994" sldId="616"/>
            <ac:spMk id="3" creationId="{35163866-DE53-6240-8C2C-5E3DD6A0BB5C}"/>
          </ac:spMkLst>
        </pc:spChg>
        <pc:spChg chg="add mod">
          <ac:chgData name="Carlos Guerrero Tomé" userId="efd7d1cb-5997-43f9-95f4-5e31d914ebbb" providerId="ADAL" clId="{E0C3D377-9BF3-EA47-844C-932AD599A2FD}" dt="2020-10-22T07:22:01.872" v="2828" actId="1037"/>
          <ac:spMkLst>
            <pc:docMk/>
            <pc:sldMk cId="1346400994" sldId="616"/>
            <ac:spMk id="8" creationId="{C53F00E2-987C-DC4D-8455-5F47A0F743C0}"/>
          </ac:spMkLst>
        </pc:spChg>
        <pc:graphicFrameChg chg="add mod modGraphic">
          <ac:chgData name="Carlos Guerrero Tomé" userId="efd7d1cb-5997-43f9-95f4-5e31d914ebbb" providerId="ADAL" clId="{E0C3D377-9BF3-EA47-844C-932AD599A2FD}" dt="2020-10-22T07:23:29.979" v="2846" actId="255"/>
          <ac:graphicFrameMkLst>
            <pc:docMk/>
            <pc:sldMk cId="1346400994" sldId="616"/>
            <ac:graphicFrameMk id="4" creationId="{6938A342-E9F3-FC47-8F47-4EBD0E8BDB13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0-22T07:22:49.156" v="2842" actId="255"/>
          <ac:graphicFrameMkLst>
            <pc:docMk/>
            <pc:sldMk cId="1346400994" sldId="616"/>
            <ac:graphicFrameMk id="5" creationId="{3192017C-F9A6-CD41-9521-3C75D239D83B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0-22T07:23:35.514" v="2847" actId="255"/>
          <ac:graphicFrameMkLst>
            <pc:docMk/>
            <pc:sldMk cId="1346400994" sldId="616"/>
            <ac:graphicFrameMk id="6" creationId="{E1C9ABF4-A3E3-274A-847B-847349E8AC44}"/>
          </ac:graphicFrameMkLst>
        </pc:graphicFrameChg>
        <pc:graphicFrameChg chg="add mod">
          <ac:chgData name="Carlos Guerrero Tomé" userId="efd7d1cb-5997-43f9-95f4-5e31d914ebbb" providerId="ADAL" clId="{E0C3D377-9BF3-EA47-844C-932AD599A2FD}" dt="2020-10-21T13:43:11.778" v="2663" actId="1076"/>
          <ac:graphicFrameMkLst>
            <pc:docMk/>
            <pc:sldMk cId="1346400994" sldId="616"/>
            <ac:graphicFrameMk id="7" creationId="{F5CA55CD-93FC-EE40-8AF1-8DE514F473E1}"/>
          </ac:graphicFrameMkLst>
        </pc:graphicFrameChg>
      </pc:sldChg>
      <pc:sldChg chg="addSp delSp modSp new mod modNotesTx">
        <pc:chgData name="Carlos Guerrero Tomé" userId="efd7d1cb-5997-43f9-95f4-5e31d914ebbb" providerId="ADAL" clId="{E0C3D377-9BF3-EA47-844C-932AD599A2FD}" dt="2020-10-22T07:20:00.567" v="2806" actId="1076"/>
        <pc:sldMkLst>
          <pc:docMk/>
          <pc:sldMk cId="160025098" sldId="617"/>
        </pc:sldMkLst>
        <pc:spChg chg="mod">
          <ac:chgData name="Carlos Guerrero Tomé" userId="efd7d1cb-5997-43f9-95f4-5e31d914ebbb" providerId="ADAL" clId="{E0C3D377-9BF3-EA47-844C-932AD599A2FD}" dt="2020-10-21T07:12:13.578" v="2589" actId="20577"/>
          <ac:spMkLst>
            <pc:docMk/>
            <pc:sldMk cId="160025098" sldId="617"/>
            <ac:spMk id="2" creationId="{E910CED7-7078-9C4B-A7E5-C4589C12575D}"/>
          </ac:spMkLst>
        </pc:spChg>
        <pc:spChg chg="del mod">
          <ac:chgData name="Carlos Guerrero Tomé" userId="efd7d1cb-5997-43f9-95f4-5e31d914ebbb" providerId="ADAL" clId="{E0C3D377-9BF3-EA47-844C-932AD599A2FD}" dt="2020-10-22T07:18:07.642" v="2727" actId="478"/>
          <ac:spMkLst>
            <pc:docMk/>
            <pc:sldMk cId="160025098" sldId="617"/>
            <ac:spMk id="3" creationId="{C8FB64C5-EB35-494B-ACEF-E2B750C378FE}"/>
          </ac:spMkLst>
        </pc:spChg>
        <pc:spChg chg="add del mod">
          <ac:chgData name="Carlos Guerrero Tomé" userId="efd7d1cb-5997-43f9-95f4-5e31d914ebbb" providerId="ADAL" clId="{E0C3D377-9BF3-EA47-844C-932AD599A2FD}" dt="2020-10-21T13:37:39.175" v="2612"/>
          <ac:spMkLst>
            <pc:docMk/>
            <pc:sldMk cId="160025098" sldId="617"/>
            <ac:spMk id="5" creationId="{75D43063-D400-2249-9F23-CF2C9E4A93A2}"/>
          </ac:spMkLst>
        </pc:spChg>
        <pc:spChg chg="add del mod">
          <ac:chgData name="Carlos Guerrero Tomé" userId="efd7d1cb-5997-43f9-95f4-5e31d914ebbb" providerId="ADAL" clId="{E0C3D377-9BF3-EA47-844C-932AD599A2FD}" dt="2020-10-22T07:16:48.549" v="2712" actId="478"/>
          <ac:spMkLst>
            <pc:docMk/>
            <pc:sldMk cId="160025098" sldId="617"/>
            <ac:spMk id="6" creationId="{9DA5A13A-99F2-F643-BA42-806DACFECF6D}"/>
          </ac:spMkLst>
        </pc:spChg>
        <pc:spChg chg="add del mod">
          <ac:chgData name="Carlos Guerrero Tomé" userId="efd7d1cb-5997-43f9-95f4-5e31d914ebbb" providerId="ADAL" clId="{E0C3D377-9BF3-EA47-844C-932AD599A2FD}" dt="2020-10-22T07:18:27.644" v="2761" actId="478"/>
          <ac:spMkLst>
            <pc:docMk/>
            <pc:sldMk cId="160025098" sldId="617"/>
            <ac:spMk id="8" creationId="{CD68E915-506F-AA4F-BF91-1E840159FB3F}"/>
          </ac:spMkLst>
        </pc:spChg>
        <pc:graphicFrameChg chg="add mod modGraphic">
          <ac:chgData name="Carlos Guerrero Tomé" userId="efd7d1cb-5997-43f9-95f4-5e31d914ebbb" providerId="ADAL" clId="{E0C3D377-9BF3-EA47-844C-932AD599A2FD}" dt="2020-10-22T07:17:46.741" v="2721" actId="1076"/>
          <ac:graphicFrameMkLst>
            <pc:docMk/>
            <pc:sldMk cId="160025098" sldId="617"/>
            <ac:graphicFrameMk id="4" creationId="{7A521A53-EF3C-5B40-A8AA-AB843ACBF667}"/>
          </ac:graphicFrameMkLst>
        </pc:graphicFrameChg>
        <pc:graphicFrameChg chg="add del mod">
          <ac:chgData name="Carlos Guerrero Tomé" userId="efd7d1cb-5997-43f9-95f4-5e31d914ebbb" providerId="ADAL" clId="{E0C3D377-9BF3-EA47-844C-932AD599A2FD}" dt="2020-10-22T07:17:44.135" v="2719"/>
          <ac:graphicFrameMkLst>
            <pc:docMk/>
            <pc:sldMk cId="160025098" sldId="617"/>
            <ac:graphicFrameMk id="9" creationId="{00F0FDCE-817E-2148-815E-DD3AE981B609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0-22T07:18:33.918" v="2762" actId="255"/>
          <ac:graphicFrameMkLst>
            <pc:docMk/>
            <pc:sldMk cId="160025098" sldId="617"/>
            <ac:graphicFrameMk id="10" creationId="{E9F4119F-89F7-9E48-98A3-E22F55EF2905}"/>
          </ac:graphicFrameMkLst>
        </pc:graphicFrameChg>
        <pc:graphicFrameChg chg="add mod">
          <ac:chgData name="Carlos Guerrero Tomé" userId="efd7d1cb-5997-43f9-95f4-5e31d914ebbb" providerId="ADAL" clId="{E0C3D377-9BF3-EA47-844C-932AD599A2FD}" dt="2020-10-22T07:20:00.567" v="2806" actId="1076"/>
          <ac:graphicFrameMkLst>
            <pc:docMk/>
            <pc:sldMk cId="160025098" sldId="617"/>
            <ac:graphicFrameMk id="14" creationId="{11E5F3C0-9C57-8640-9FE2-24CCCF6A296C}"/>
          </ac:graphicFrameMkLst>
        </pc:graphicFrameChg>
        <pc:picChg chg="add mod">
          <ac:chgData name="Carlos Guerrero Tomé" userId="efd7d1cb-5997-43f9-95f4-5e31d914ebbb" providerId="ADAL" clId="{E0C3D377-9BF3-EA47-844C-932AD599A2FD}" dt="2020-10-22T07:19:09.586" v="2765" actId="1076"/>
          <ac:picMkLst>
            <pc:docMk/>
            <pc:sldMk cId="160025098" sldId="617"/>
            <ac:picMk id="13" creationId="{A701B5B4-DE9F-0345-9CFB-066D847E61F9}"/>
          </ac:picMkLst>
        </pc:picChg>
        <pc:picChg chg="add del mod">
          <ac:chgData name="Carlos Guerrero Tomé" userId="efd7d1cb-5997-43f9-95f4-5e31d914ebbb" providerId="ADAL" clId="{E0C3D377-9BF3-EA47-844C-932AD599A2FD}" dt="2020-10-22T07:16:44.857" v="2711" actId="478"/>
          <ac:picMkLst>
            <pc:docMk/>
            <pc:sldMk cId="160025098" sldId="617"/>
            <ac:picMk id="13314" creationId="{1A523768-B2EA-1B43-ADB9-BBCF17546AB3}"/>
          </ac:picMkLst>
        </pc:picChg>
        <pc:picChg chg="add del mod">
          <ac:chgData name="Carlos Guerrero Tomé" userId="efd7d1cb-5997-43f9-95f4-5e31d914ebbb" providerId="ADAL" clId="{E0C3D377-9BF3-EA47-844C-932AD599A2FD}" dt="2020-10-22T07:16:44.857" v="2711" actId="478"/>
          <ac:picMkLst>
            <pc:docMk/>
            <pc:sldMk cId="160025098" sldId="617"/>
            <ac:picMk id="13316" creationId="{58613EF4-9AB6-4447-BD9B-0210D971B336}"/>
          </ac:picMkLst>
        </pc:picChg>
      </pc:sldChg>
      <pc:sldChg chg="add">
        <pc:chgData name="Carlos Guerrero Tomé" userId="efd7d1cb-5997-43f9-95f4-5e31d914ebbb" providerId="ADAL" clId="{E0C3D377-9BF3-EA47-844C-932AD599A2FD}" dt="2020-10-21T14:35:35.745" v="2686"/>
        <pc:sldMkLst>
          <pc:docMk/>
          <pc:sldMk cId="1550084802" sldId="618"/>
        </pc:sldMkLst>
      </pc:sldChg>
      <pc:sldChg chg="modSp add mod">
        <pc:chgData name="Carlos Guerrero Tomé" userId="efd7d1cb-5997-43f9-95f4-5e31d914ebbb" providerId="ADAL" clId="{E0C3D377-9BF3-EA47-844C-932AD599A2FD}" dt="2020-10-26T14:45:43.137" v="5960" actId="20577"/>
        <pc:sldMkLst>
          <pc:docMk/>
          <pc:sldMk cId="1627533908" sldId="619"/>
        </pc:sldMkLst>
        <pc:spChg chg="mod">
          <ac:chgData name="Carlos Guerrero Tomé" userId="efd7d1cb-5997-43f9-95f4-5e31d914ebbb" providerId="ADAL" clId="{E0C3D377-9BF3-EA47-844C-932AD599A2FD}" dt="2020-10-26T14:45:43.137" v="5960" actId="20577"/>
          <ac:spMkLst>
            <pc:docMk/>
            <pc:sldMk cId="1627533908" sldId="619"/>
            <ac:spMk id="3" creationId="{C8FB64C5-EB35-494B-ACEF-E2B750C378FE}"/>
          </ac:spMkLst>
        </pc:spChg>
      </pc:sldChg>
      <pc:sldChg chg="addSp delSp modSp new mod modNotesTx">
        <pc:chgData name="Carlos Guerrero Tomé" userId="efd7d1cb-5997-43f9-95f4-5e31d914ebbb" providerId="ADAL" clId="{E0C3D377-9BF3-EA47-844C-932AD599A2FD}" dt="2020-10-22T07:55:45.876" v="3263" actId="20577"/>
        <pc:sldMkLst>
          <pc:docMk/>
          <pc:sldMk cId="1358209959" sldId="620"/>
        </pc:sldMkLst>
        <pc:spChg chg="mod">
          <ac:chgData name="Carlos Guerrero Tomé" userId="efd7d1cb-5997-43f9-95f4-5e31d914ebbb" providerId="ADAL" clId="{E0C3D377-9BF3-EA47-844C-932AD599A2FD}" dt="2020-10-22T07:47:06.909" v="3036" actId="20577"/>
          <ac:spMkLst>
            <pc:docMk/>
            <pc:sldMk cId="1358209959" sldId="620"/>
            <ac:spMk id="2" creationId="{5868EBCB-E8C8-7C48-BBD2-9D0D1C4D37AF}"/>
          </ac:spMkLst>
        </pc:spChg>
        <pc:spChg chg="del">
          <ac:chgData name="Carlos Guerrero Tomé" userId="efd7d1cb-5997-43f9-95f4-5e31d914ebbb" providerId="ADAL" clId="{E0C3D377-9BF3-EA47-844C-932AD599A2FD}" dt="2020-10-22T07:47:22.061" v="3037" actId="478"/>
          <ac:spMkLst>
            <pc:docMk/>
            <pc:sldMk cId="1358209959" sldId="620"/>
            <ac:spMk id="3" creationId="{2D640DAF-9764-014B-9203-D71CECA9512D}"/>
          </ac:spMkLst>
        </pc:spChg>
        <pc:graphicFrameChg chg="add mod modGraphic">
          <ac:chgData name="Carlos Guerrero Tomé" userId="efd7d1cb-5997-43f9-95f4-5e31d914ebbb" providerId="ADAL" clId="{E0C3D377-9BF3-EA47-844C-932AD599A2FD}" dt="2020-10-22T07:49:53.782" v="3067" actId="1076"/>
          <ac:graphicFrameMkLst>
            <pc:docMk/>
            <pc:sldMk cId="1358209959" sldId="620"/>
            <ac:graphicFrameMk id="4" creationId="{B4BF6828-CE75-EC4D-A2CF-C217111D0522}"/>
          </ac:graphicFrameMkLst>
        </pc:graphicFrameChg>
        <pc:graphicFrameChg chg="add mod">
          <ac:chgData name="Carlos Guerrero Tomé" userId="efd7d1cb-5997-43f9-95f4-5e31d914ebbb" providerId="ADAL" clId="{E0C3D377-9BF3-EA47-844C-932AD599A2FD}" dt="2020-10-22T07:49:59.366" v="3068" actId="1076"/>
          <ac:graphicFrameMkLst>
            <pc:docMk/>
            <pc:sldMk cId="1358209959" sldId="620"/>
            <ac:graphicFrameMk id="5" creationId="{5A523E4F-D51E-B549-8833-8B367FDB728B}"/>
          </ac:graphicFrameMkLst>
        </pc:graphicFrameChg>
        <pc:graphicFrameChg chg="add mod">
          <ac:chgData name="Carlos Guerrero Tomé" userId="efd7d1cb-5997-43f9-95f4-5e31d914ebbb" providerId="ADAL" clId="{E0C3D377-9BF3-EA47-844C-932AD599A2FD}" dt="2020-10-22T07:50:03.494" v="3069" actId="1076"/>
          <ac:graphicFrameMkLst>
            <pc:docMk/>
            <pc:sldMk cId="1358209959" sldId="620"/>
            <ac:graphicFrameMk id="6" creationId="{9E9FD5ED-BA44-624F-8C15-C5533366E04B}"/>
          </ac:graphicFrameMkLst>
        </pc:graphicFrameChg>
        <pc:picChg chg="add mod">
          <ac:chgData name="Carlos Guerrero Tomé" userId="efd7d1cb-5997-43f9-95f4-5e31d914ebbb" providerId="ADAL" clId="{E0C3D377-9BF3-EA47-844C-932AD599A2FD}" dt="2020-10-22T07:50:51.922" v="3081" actId="1076"/>
          <ac:picMkLst>
            <pc:docMk/>
            <pc:sldMk cId="1358209959" sldId="620"/>
            <ac:picMk id="7" creationId="{04F19B7E-64CC-2945-AC81-8B6E56D293E8}"/>
          </ac:picMkLst>
        </pc:picChg>
      </pc:sldChg>
      <pc:sldChg chg="addSp delSp modSp add mod">
        <pc:chgData name="Carlos Guerrero Tomé" userId="efd7d1cb-5997-43f9-95f4-5e31d914ebbb" providerId="ADAL" clId="{E0C3D377-9BF3-EA47-844C-932AD599A2FD}" dt="2020-10-22T14:18:39.273" v="3390" actId="1076"/>
        <pc:sldMkLst>
          <pc:docMk/>
          <pc:sldMk cId="964309914" sldId="621"/>
        </pc:sldMkLst>
        <pc:spChg chg="mod">
          <ac:chgData name="Carlos Guerrero Tomé" userId="efd7d1cb-5997-43f9-95f4-5e31d914ebbb" providerId="ADAL" clId="{E0C3D377-9BF3-EA47-844C-932AD599A2FD}" dt="2020-10-22T07:22:15.433" v="2831" actId="20577"/>
          <ac:spMkLst>
            <pc:docMk/>
            <pc:sldMk cId="964309914" sldId="621"/>
            <ac:spMk id="2" creationId="{44E3580C-7DBE-604F-A4CF-D218C470F1C4}"/>
          </ac:spMkLst>
        </pc:spChg>
        <pc:spChg chg="mod">
          <ac:chgData name="Carlos Guerrero Tomé" userId="efd7d1cb-5997-43f9-95f4-5e31d914ebbb" providerId="ADAL" clId="{E0C3D377-9BF3-EA47-844C-932AD599A2FD}" dt="2020-10-22T07:35:09.104" v="3027" actId="20577"/>
          <ac:spMkLst>
            <pc:docMk/>
            <pc:sldMk cId="964309914" sldId="621"/>
            <ac:spMk id="3" creationId="{35163866-DE53-6240-8C2C-5E3DD6A0BB5C}"/>
          </ac:spMkLst>
        </pc:spChg>
        <pc:spChg chg="mod">
          <ac:chgData name="Carlos Guerrero Tomé" userId="efd7d1cb-5997-43f9-95f4-5e31d914ebbb" providerId="ADAL" clId="{E0C3D377-9BF3-EA47-844C-932AD599A2FD}" dt="2020-10-22T14:17:53.583" v="3383" actId="20577"/>
          <ac:spMkLst>
            <pc:docMk/>
            <pc:sldMk cId="964309914" sldId="621"/>
            <ac:spMk id="8" creationId="{C53F00E2-987C-DC4D-8455-5F47A0F743C0}"/>
          </ac:spMkLst>
        </pc:spChg>
        <pc:spChg chg="add mod">
          <ac:chgData name="Carlos Guerrero Tomé" userId="efd7d1cb-5997-43f9-95f4-5e31d914ebbb" providerId="ADAL" clId="{E0C3D377-9BF3-EA47-844C-932AD599A2FD}" dt="2020-10-22T14:17:46.824" v="3382" actId="1035"/>
          <ac:spMkLst>
            <pc:docMk/>
            <pc:sldMk cId="964309914" sldId="621"/>
            <ac:spMk id="9" creationId="{656E8E7D-BA76-F94E-9516-02B25F14087C}"/>
          </ac:spMkLst>
        </pc:spChg>
        <pc:spChg chg="add del mod">
          <ac:chgData name="Carlos Guerrero Tomé" userId="efd7d1cb-5997-43f9-95f4-5e31d914ebbb" providerId="ADAL" clId="{E0C3D377-9BF3-EA47-844C-932AD599A2FD}" dt="2020-10-22T14:17:31.925" v="3376" actId="478"/>
          <ac:spMkLst>
            <pc:docMk/>
            <pc:sldMk cId="964309914" sldId="621"/>
            <ac:spMk id="10" creationId="{ABCD82F8-EC9D-0F4E-B63E-29E4FA7BC5C3}"/>
          </ac:spMkLst>
        </pc:spChg>
        <pc:graphicFrameChg chg="modGraphic">
          <ac:chgData name="Carlos Guerrero Tomé" userId="efd7d1cb-5997-43f9-95f4-5e31d914ebbb" providerId="ADAL" clId="{E0C3D377-9BF3-EA47-844C-932AD599A2FD}" dt="2020-10-22T07:23:51.472" v="2849" actId="255"/>
          <ac:graphicFrameMkLst>
            <pc:docMk/>
            <pc:sldMk cId="964309914" sldId="621"/>
            <ac:graphicFrameMk id="4" creationId="{6938A342-E9F3-FC47-8F47-4EBD0E8BDB13}"/>
          </ac:graphicFrameMkLst>
        </pc:graphicFrameChg>
        <pc:graphicFrameChg chg="mod modGraphic">
          <ac:chgData name="Carlos Guerrero Tomé" userId="efd7d1cb-5997-43f9-95f4-5e31d914ebbb" providerId="ADAL" clId="{E0C3D377-9BF3-EA47-844C-932AD599A2FD}" dt="2020-10-22T07:34:36.369" v="2962" actId="20577"/>
          <ac:graphicFrameMkLst>
            <pc:docMk/>
            <pc:sldMk cId="964309914" sldId="621"/>
            <ac:graphicFrameMk id="5" creationId="{3192017C-F9A6-CD41-9521-3C75D239D83B}"/>
          </ac:graphicFrameMkLst>
        </pc:graphicFrameChg>
        <pc:graphicFrameChg chg="del modGraphic">
          <ac:chgData name="Carlos Guerrero Tomé" userId="efd7d1cb-5997-43f9-95f4-5e31d914ebbb" providerId="ADAL" clId="{E0C3D377-9BF3-EA47-844C-932AD599A2FD}" dt="2020-10-22T07:35:52.164" v="3028" actId="478"/>
          <ac:graphicFrameMkLst>
            <pc:docMk/>
            <pc:sldMk cId="964309914" sldId="621"/>
            <ac:graphicFrameMk id="6" creationId="{E1C9ABF4-A3E3-274A-847B-847349E8AC44}"/>
          </ac:graphicFrameMkLst>
        </pc:graphicFrameChg>
        <pc:graphicFrameChg chg="add del mod">
          <ac:chgData name="Carlos Guerrero Tomé" userId="efd7d1cb-5997-43f9-95f4-5e31d914ebbb" providerId="ADAL" clId="{E0C3D377-9BF3-EA47-844C-932AD599A2FD}" dt="2020-10-22T14:18:13.720" v="3386" actId="21"/>
          <ac:graphicFrameMkLst>
            <pc:docMk/>
            <pc:sldMk cId="964309914" sldId="621"/>
            <ac:graphicFrameMk id="11" creationId="{41271A0C-BD1A-EB4A-A89A-3DF8399DC094}"/>
          </ac:graphicFrameMkLst>
        </pc:graphicFrameChg>
        <pc:picChg chg="add mod modCrop">
          <ac:chgData name="Carlos Guerrero Tomé" userId="efd7d1cb-5997-43f9-95f4-5e31d914ebbb" providerId="ADAL" clId="{E0C3D377-9BF3-EA47-844C-932AD599A2FD}" dt="2020-10-22T14:18:39.273" v="3390" actId="1076"/>
          <ac:picMkLst>
            <pc:docMk/>
            <pc:sldMk cId="964309914" sldId="621"/>
            <ac:picMk id="12" creationId="{DC48CB04-37CF-864E-91D7-15DE887A238C}"/>
          </ac:picMkLst>
        </pc:picChg>
      </pc:sldChg>
      <pc:sldChg chg="addSp delSp modSp add mod ord">
        <pc:chgData name="Carlos Guerrero Tomé" userId="efd7d1cb-5997-43f9-95f4-5e31d914ebbb" providerId="ADAL" clId="{E0C3D377-9BF3-EA47-844C-932AD599A2FD}" dt="2020-10-23T07:33:29.129" v="5099" actId="20577"/>
        <pc:sldMkLst>
          <pc:docMk/>
          <pc:sldMk cId="3528336847" sldId="622"/>
        </pc:sldMkLst>
        <pc:spChg chg="mod">
          <ac:chgData name="Carlos Guerrero Tomé" userId="efd7d1cb-5997-43f9-95f4-5e31d914ebbb" providerId="ADAL" clId="{E0C3D377-9BF3-EA47-844C-932AD599A2FD}" dt="2020-10-23T07:28:11.249" v="4970" actId="1037"/>
          <ac:spMkLst>
            <pc:docMk/>
            <pc:sldMk cId="3528336847" sldId="622"/>
            <ac:spMk id="2" creationId="{E910CED7-7078-9C4B-A7E5-C4589C12575D}"/>
          </ac:spMkLst>
        </pc:spChg>
        <pc:spChg chg="del mod">
          <ac:chgData name="Carlos Guerrero Tomé" userId="efd7d1cb-5997-43f9-95f4-5e31d914ebbb" providerId="ADAL" clId="{E0C3D377-9BF3-EA47-844C-932AD599A2FD}" dt="2020-10-22T17:11:01.957" v="4302" actId="478"/>
          <ac:spMkLst>
            <pc:docMk/>
            <pc:sldMk cId="3528336847" sldId="622"/>
            <ac:spMk id="3" creationId="{C8FB64C5-EB35-494B-ACEF-E2B750C378FE}"/>
          </ac:spMkLst>
        </pc:spChg>
        <pc:spChg chg="del mod">
          <ac:chgData name="Carlos Guerrero Tomé" userId="efd7d1cb-5997-43f9-95f4-5e31d914ebbb" providerId="ADAL" clId="{E0C3D377-9BF3-EA47-844C-932AD599A2FD}" dt="2020-10-22T16:34:18.116" v="3403" actId="478"/>
          <ac:spMkLst>
            <pc:docMk/>
            <pc:sldMk cId="3528336847" sldId="622"/>
            <ac:spMk id="6" creationId="{9DA5A13A-99F2-F643-BA42-806DACFECF6D}"/>
          </ac:spMkLst>
        </pc:spChg>
        <pc:spChg chg="add del mod">
          <ac:chgData name="Carlos Guerrero Tomé" userId="efd7d1cb-5997-43f9-95f4-5e31d914ebbb" providerId="ADAL" clId="{E0C3D377-9BF3-EA47-844C-932AD599A2FD}" dt="2020-10-22T17:11:05.792" v="4303" actId="478"/>
          <ac:spMkLst>
            <pc:docMk/>
            <pc:sldMk cId="3528336847" sldId="622"/>
            <ac:spMk id="7" creationId="{0A456CA7-81D7-7844-8E57-3F77B8074458}"/>
          </ac:spMkLst>
        </pc:spChg>
        <pc:spChg chg="add mod">
          <ac:chgData name="Carlos Guerrero Tomé" userId="efd7d1cb-5997-43f9-95f4-5e31d914ebbb" providerId="ADAL" clId="{E0C3D377-9BF3-EA47-844C-932AD599A2FD}" dt="2020-10-23T07:29:24.221" v="5015" actId="20577"/>
          <ac:spMkLst>
            <pc:docMk/>
            <pc:sldMk cId="3528336847" sldId="622"/>
            <ac:spMk id="12" creationId="{9CD0BBEC-C0DA-EA49-913E-0CD8754416D5}"/>
          </ac:spMkLst>
        </pc:spChg>
        <pc:graphicFrameChg chg="mod modGraphic">
          <ac:chgData name="Carlos Guerrero Tomé" userId="efd7d1cb-5997-43f9-95f4-5e31d914ebbb" providerId="ADAL" clId="{E0C3D377-9BF3-EA47-844C-932AD599A2FD}" dt="2020-10-23T07:28:02.511" v="4947" actId="1036"/>
          <ac:graphicFrameMkLst>
            <pc:docMk/>
            <pc:sldMk cId="3528336847" sldId="622"/>
            <ac:graphicFrameMk id="4" creationId="{7A521A53-EF3C-5B40-A8AA-AB843ACBF667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0-23T07:28:02.511" v="4947" actId="1036"/>
          <ac:graphicFrameMkLst>
            <pc:docMk/>
            <pc:sldMk cId="3528336847" sldId="622"/>
            <ac:graphicFrameMk id="10" creationId="{2C848977-44AC-9645-AAE9-6D44AB7FD981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0-23T07:28:02.511" v="4947" actId="1036"/>
          <ac:graphicFrameMkLst>
            <pc:docMk/>
            <pc:sldMk cId="3528336847" sldId="622"/>
            <ac:graphicFrameMk id="11" creationId="{F56BDD47-2DC3-B04C-B996-4D7143CDFBB2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0-23T07:32:44.001" v="5084" actId="122"/>
          <ac:graphicFrameMkLst>
            <pc:docMk/>
            <pc:sldMk cId="3528336847" sldId="622"/>
            <ac:graphicFrameMk id="13" creationId="{54FD2881-8EC1-7046-B507-69104F3CA343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0-23T07:32:14.028" v="5080" actId="20577"/>
          <ac:graphicFrameMkLst>
            <pc:docMk/>
            <pc:sldMk cId="3528336847" sldId="622"/>
            <ac:graphicFrameMk id="20" creationId="{A4AF4254-4F2D-A24D-AD1D-7325150E0D89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0-23T07:33:29.129" v="5099" actId="20577"/>
          <ac:graphicFrameMkLst>
            <pc:docMk/>
            <pc:sldMk cId="3528336847" sldId="622"/>
            <ac:graphicFrameMk id="26" creationId="{5318EEF0-0510-A849-AB04-3FE628AA961B}"/>
          </ac:graphicFrameMkLst>
        </pc:graphicFrameChg>
        <pc:picChg chg="del">
          <ac:chgData name="Carlos Guerrero Tomé" userId="efd7d1cb-5997-43f9-95f4-5e31d914ebbb" providerId="ADAL" clId="{E0C3D377-9BF3-EA47-844C-932AD599A2FD}" dt="2020-10-22T07:55:10.495" v="3176" actId="478"/>
          <ac:picMkLst>
            <pc:docMk/>
            <pc:sldMk cId="3528336847" sldId="622"/>
            <ac:picMk id="13314" creationId="{1A523768-B2EA-1B43-ADB9-BBCF17546AB3}"/>
          </ac:picMkLst>
        </pc:picChg>
        <pc:picChg chg="del">
          <ac:chgData name="Carlos Guerrero Tomé" userId="efd7d1cb-5997-43f9-95f4-5e31d914ebbb" providerId="ADAL" clId="{E0C3D377-9BF3-EA47-844C-932AD599A2FD}" dt="2020-10-22T07:55:11.594" v="3177" actId="478"/>
          <ac:picMkLst>
            <pc:docMk/>
            <pc:sldMk cId="3528336847" sldId="622"/>
            <ac:picMk id="13316" creationId="{58613EF4-9AB6-4447-BD9B-0210D971B336}"/>
          </ac:picMkLst>
        </pc:picChg>
        <pc:cxnChg chg="add mod">
          <ac:chgData name="Carlos Guerrero Tomé" userId="efd7d1cb-5997-43f9-95f4-5e31d914ebbb" providerId="ADAL" clId="{E0C3D377-9BF3-EA47-844C-932AD599A2FD}" dt="2020-10-23T07:30:40.345" v="5032" actId="1076"/>
          <ac:cxnSpMkLst>
            <pc:docMk/>
            <pc:sldMk cId="3528336847" sldId="622"/>
            <ac:cxnSpMk id="9" creationId="{27055B65-8178-524A-A93B-B01C07457038}"/>
          </ac:cxnSpMkLst>
        </pc:cxnChg>
        <pc:cxnChg chg="add mod">
          <ac:chgData name="Carlos Guerrero Tomé" userId="efd7d1cb-5997-43f9-95f4-5e31d914ebbb" providerId="ADAL" clId="{E0C3D377-9BF3-EA47-844C-932AD599A2FD}" dt="2020-10-23T07:30:48.892" v="5044" actId="1076"/>
          <ac:cxnSpMkLst>
            <pc:docMk/>
            <pc:sldMk cId="3528336847" sldId="622"/>
            <ac:cxnSpMk id="16" creationId="{EF56D40C-D8BB-E449-BCA4-82EB18BB5C5D}"/>
          </ac:cxnSpMkLst>
        </pc:cxnChg>
        <pc:cxnChg chg="add mod">
          <ac:chgData name="Carlos Guerrero Tomé" userId="efd7d1cb-5997-43f9-95f4-5e31d914ebbb" providerId="ADAL" clId="{E0C3D377-9BF3-EA47-844C-932AD599A2FD}" dt="2020-10-23T07:30:56.922" v="5046" actId="1076"/>
          <ac:cxnSpMkLst>
            <pc:docMk/>
            <pc:sldMk cId="3528336847" sldId="622"/>
            <ac:cxnSpMk id="17" creationId="{D597E64E-2A5A-A242-8D36-89732B140657}"/>
          </ac:cxnSpMkLst>
        </pc:cxnChg>
        <pc:cxnChg chg="add mod">
          <ac:chgData name="Carlos Guerrero Tomé" userId="efd7d1cb-5997-43f9-95f4-5e31d914ebbb" providerId="ADAL" clId="{E0C3D377-9BF3-EA47-844C-932AD599A2FD}" dt="2020-10-23T07:31:02.965" v="5048" actId="1076"/>
          <ac:cxnSpMkLst>
            <pc:docMk/>
            <pc:sldMk cId="3528336847" sldId="622"/>
            <ac:cxnSpMk id="18" creationId="{AB6327FA-33B8-EE43-93C6-89B68DA4B24D}"/>
          </ac:cxnSpMkLst>
        </pc:cxnChg>
        <pc:cxnChg chg="add mod">
          <ac:chgData name="Carlos Guerrero Tomé" userId="efd7d1cb-5997-43f9-95f4-5e31d914ebbb" providerId="ADAL" clId="{E0C3D377-9BF3-EA47-844C-932AD599A2FD}" dt="2020-10-23T07:31:19.601" v="5052" actId="1076"/>
          <ac:cxnSpMkLst>
            <pc:docMk/>
            <pc:sldMk cId="3528336847" sldId="622"/>
            <ac:cxnSpMk id="19" creationId="{9F5906A0-D37B-5349-B54D-D4F386E8B91D}"/>
          </ac:cxnSpMkLst>
        </pc:cxnChg>
        <pc:cxnChg chg="add mod">
          <ac:chgData name="Carlos Guerrero Tomé" userId="efd7d1cb-5997-43f9-95f4-5e31d914ebbb" providerId="ADAL" clId="{E0C3D377-9BF3-EA47-844C-932AD599A2FD}" dt="2020-10-23T07:33:05.232" v="5095" actId="1036"/>
          <ac:cxnSpMkLst>
            <pc:docMk/>
            <pc:sldMk cId="3528336847" sldId="622"/>
            <ac:cxnSpMk id="21" creationId="{C439C7FC-FA97-054D-8D98-1BE208AEBCCB}"/>
          </ac:cxnSpMkLst>
        </pc:cxnChg>
        <pc:cxnChg chg="add mod">
          <ac:chgData name="Carlos Guerrero Tomé" userId="efd7d1cb-5997-43f9-95f4-5e31d914ebbb" providerId="ADAL" clId="{E0C3D377-9BF3-EA47-844C-932AD599A2FD}" dt="2020-10-23T07:33:05.232" v="5095" actId="1036"/>
          <ac:cxnSpMkLst>
            <pc:docMk/>
            <pc:sldMk cId="3528336847" sldId="622"/>
            <ac:cxnSpMk id="22" creationId="{064E9D15-21E8-8A40-85E6-5F77FBD433F0}"/>
          </ac:cxnSpMkLst>
        </pc:cxnChg>
        <pc:cxnChg chg="add mod">
          <ac:chgData name="Carlos Guerrero Tomé" userId="efd7d1cb-5997-43f9-95f4-5e31d914ebbb" providerId="ADAL" clId="{E0C3D377-9BF3-EA47-844C-932AD599A2FD}" dt="2020-10-23T07:33:05.232" v="5095" actId="1036"/>
          <ac:cxnSpMkLst>
            <pc:docMk/>
            <pc:sldMk cId="3528336847" sldId="622"/>
            <ac:cxnSpMk id="23" creationId="{74DD4913-24BE-B04E-A145-8C6035B55E7A}"/>
          </ac:cxnSpMkLst>
        </pc:cxnChg>
        <pc:cxnChg chg="add mod">
          <ac:chgData name="Carlos Guerrero Tomé" userId="efd7d1cb-5997-43f9-95f4-5e31d914ebbb" providerId="ADAL" clId="{E0C3D377-9BF3-EA47-844C-932AD599A2FD}" dt="2020-10-23T07:33:05.232" v="5095" actId="1036"/>
          <ac:cxnSpMkLst>
            <pc:docMk/>
            <pc:sldMk cId="3528336847" sldId="622"/>
            <ac:cxnSpMk id="24" creationId="{DB58EEB1-EF7C-124A-A8B0-40B453F54500}"/>
          </ac:cxnSpMkLst>
        </pc:cxnChg>
        <pc:cxnChg chg="add mod">
          <ac:chgData name="Carlos Guerrero Tomé" userId="efd7d1cb-5997-43f9-95f4-5e31d914ebbb" providerId="ADAL" clId="{E0C3D377-9BF3-EA47-844C-932AD599A2FD}" dt="2020-10-23T07:33:05.232" v="5095" actId="1036"/>
          <ac:cxnSpMkLst>
            <pc:docMk/>
            <pc:sldMk cId="3528336847" sldId="622"/>
            <ac:cxnSpMk id="25" creationId="{7FCEC930-438C-5942-AC00-D6E6F484BBC5}"/>
          </ac:cxnSpMkLst>
        </pc:cxnChg>
        <pc:cxnChg chg="add mod">
          <ac:chgData name="Carlos Guerrero Tomé" userId="efd7d1cb-5997-43f9-95f4-5e31d914ebbb" providerId="ADAL" clId="{E0C3D377-9BF3-EA47-844C-932AD599A2FD}" dt="2020-10-23T07:33:21.305" v="5097" actId="1076"/>
          <ac:cxnSpMkLst>
            <pc:docMk/>
            <pc:sldMk cId="3528336847" sldId="622"/>
            <ac:cxnSpMk id="27" creationId="{34A891BF-F006-E24E-A4F8-C9E0DD220F13}"/>
          </ac:cxnSpMkLst>
        </pc:cxnChg>
        <pc:cxnChg chg="add mod">
          <ac:chgData name="Carlos Guerrero Tomé" userId="efd7d1cb-5997-43f9-95f4-5e31d914ebbb" providerId="ADAL" clId="{E0C3D377-9BF3-EA47-844C-932AD599A2FD}" dt="2020-10-23T07:33:21.305" v="5097" actId="1076"/>
          <ac:cxnSpMkLst>
            <pc:docMk/>
            <pc:sldMk cId="3528336847" sldId="622"/>
            <ac:cxnSpMk id="28" creationId="{CF4F80A7-A060-EF45-963F-36201515E256}"/>
          </ac:cxnSpMkLst>
        </pc:cxnChg>
        <pc:cxnChg chg="add mod">
          <ac:chgData name="Carlos Guerrero Tomé" userId="efd7d1cb-5997-43f9-95f4-5e31d914ebbb" providerId="ADAL" clId="{E0C3D377-9BF3-EA47-844C-932AD599A2FD}" dt="2020-10-23T07:33:21.305" v="5097" actId="1076"/>
          <ac:cxnSpMkLst>
            <pc:docMk/>
            <pc:sldMk cId="3528336847" sldId="622"/>
            <ac:cxnSpMk id="29" creationId="{461C7F52-D981-3949-9AEB-3B9663E13E8E}"/>
          </ac:cxnSpMkLst>
        </pc:cxnChg>
        <pc:cxnChg chg="add mod">
          <ac:chgData name="Carlos Guerrero Tomé" userId="efd7d1cb-5997-43f9-95f4-5e31d914ebbb" providerId="ADAL" clId="{E0C3D377-9BF3-EA47-844C-932AD599A2FD}" dt="2020-10-23T07:33:21.305" v="5097" actId="1076"/>
          <ac:cxnSpMkLst>
            <pc:docMk/>
            <pc:sldMk cId="3528336847" sldId="622"/>
            <ac:cxnSpMk id="30" creationId="{88E23B05-0E86-9F4A-8EC9-6C6AE11C1CD5}"/>
          </ac:cxnSpMkLst>
        </pc:cxnChg>
        <pc:cxnChg chg="add mod">
          <ac:chgData name="Carlos Guerrero Tomé" userId="efd7d1cb-5997-43f9-95f4-5e31d914ebbb" providerId="ADAL" clId="{E0C3D377-9BF3-EA47-844C-932AD599A2FD}" dt="2020-10-23T07:33:21.305" v="5097" actId="1076"/>
          <ac:cxnSpMkLst>
            <pc:docMk/>
            <pc:sldMk cId="3528336847" sldId="622"/>
            <ac:cxnSpMk id="31" creationId="{6967A539-224B-7243-AD0D-27409DFA9001}"/>
          </ac:cxnSpMkLst>
        </pc:cxnChg>
      </pc:sldChg>
      <pc:sldChg chg="modSp add mod">
        <pc:chgData name="Carlos Guerrero Tomé" userId="efd7d1cb-5997-43f9-95f4-5e31d914ebbb" providerId="ADAL" clId="{E0C3D377-9BF3-EA47-844C-932AD599A2FD}" dt="2020-10-23T08:06:16.769" v="5578" actId="207"/>
        <pc:sldMkLst>
          <pc:docMk/>
          <pc:sldMk cId="3764556572" sldId="623"/>
        </pc:sldMkLst>
        <pc:spChg chg="mod">
          <ac:chgData name="Carlos Guerrero Tomé" userId="efd7d1cb-5997-43f9-95f4-5e31d914ebbb" providerId="ADAL" clId="{E0C3D377-9BF3-EA47-844C-932AD599A2FD}" dt="2020-10-22T07:58:25.017" v="3338" actId="20577"/>
          <ac:spMkLst>
            <pc:docMk/>
            <pc:sldMk cId="3764556572" sldId="623"/>
            <ac:spMk id="3" creationId="{5F937BDE-40AE-2842-963F-88AF1C0D2DD0}"/>
          </ac:spMkLst>
        </pc:spChg>
        <pc:spChg chg="mod">
          <ac:chgData name="Carlos Guerrero Tomé" userId="efd7d1cb-5997-43f9-95f4-5e31d914ebbb" providerId="ADAL" clId="{E0C3D377-9BF3-EA47-844C-932AD599A2FD}" dt="2020-10-23T08:06:16.769" v="5578" actId="207"/>
          <ac:spMkLst>
            <pc:docMk/>
            <pc:sldMk cId="3764556572" sldId="623"/>
            <ac:spMk id="5" creationId="{2207CCF0-7CBD-4047-80C9-722DC897AFA9}"/>
          </ac:spMkLst>
        </pc:spChg>
      </pc:sldChg>
      <pc:sldChg chg="modSp add mod">
        <pc:chgData name="Carlos Guerrero Tomé" userId="efd7d1cb-5997-43f9-95f4-5e31d914ebbb" providerId="ADAL" clId="{E0C3D377-9BF3-EA47-844C-932AD599A2FD}" dt="2020-10-26T17:51:00.675" v="6354" actId="207"/>
        <pc:sldMkLst>
          <pc:docMk/>
          <pc:sldMk cId="1049283076" sldId="624"/>
        </pc:sldMkLst>
        <pc:spChg chg="mod">
          <ac:chgData name="Carlos Guerrero Tomé" userId="efd7d1cb-5997-43f9-95f4-5e31d914ebbb" providerId="ADAL" clId="{E0C3D377-9BF3-EA47-844C-932AD599A2FD}" dt="2020-10-22T07:58:08.404" v="3334" actId="20577"/>
          <ac:spMkLst>
            <pc:docMk/>
            <pc:sldMk cId="1049283076" sldId="624"/>
            <ac:spMk id="3" creationId="{5F937BDE-40AE-2842-963F-88AF1C0D2DD0}"/>
          </ac:spMkLst>
        </pc:spChg>
        <pc:spChg chg="mod">
          <ac:chgData name="Carlos Guerrero Tomé" userId="efd7d1cb-5997-43f9-95f4-5e31d914ebbb" providerId="ADAL" clId="{E0C3D377-9BF3-EA47-844C-932AD599A2FD}" dt="2020-10-26T17:51:00.675" v="6354" actId="207"/>
          <ac:spMkLst>
            <pc:docMk/>
            <pc:sldMk cId="1049283076" sldId="624"/>
            <ac:spMk id="5" creationId="{2207CCF0-7CBD-4047-80C9-722DC897AFA9}"/>
          </ac:spMkLst>
        </pc:spChg>
      </pc:sldChg>
      <pc:sldChg chg="addSp modSp new mod">
        <pc:chgData name="Carlos Guerrero Tomé" userId="efd7d1cb-5997-43f9-95f4-5e31d914ebbb" providerId="ADAL" clId="{E0C3D377-9BF3-EA47-844C-932AD599A2FD}" dt="2020-10-22T16:39:19.063" v="3941" actId="1076"/>
        <pc:sldMkLst>
          <pc:docMk/>
          <pc:sldMk cId="2241219229" sldId="625"/>
        </pc:sldMkLst>
        <pc:spChg chg="mod">
          <ac:chgData name="Carlos Guerrero Tomé" userId="efd7d1cb-5997-43f9-95f4-5e31d914ebbb" providerId="ADAL" clId="{E0C3D377-9BF3-EA47-844C-932AD599A2FD}" dt="2020-10-22T16:38:47.445" v="3937" actId="1076"/>
          <ac:spMkLst>
            <pc:docMk/>
            <pc:sldMk cId="2241219229" sldId="625"/>
            <ac:spMk id="2" creationId="{E8C3A308-B8FE-DD48-A854-62359D811C0D}"/>
          </ac:spMkLst>
        </pc:spChg>
        <pc:spChg chg="mod">
          <ac:chgData name="Carlos Guerrero Tomé" userId="efd7d1cb-5997-43f9-95f4-5e31d914ebbb" providerId="ADAL" clId="{E0C3D377-9BF3-EA47-844C-932AD599A2FD}" dt="2020-10-22T16:38:50.389" v="3938" actId="1076"/>
          <ac:spMkLst>
            <pc:docMk/>
            <pc:sldMk cId="2241219229" sldId="625"/>
            <ac:spMk id="3" creationId="{FDE415D9-E2A0-6A45-A35B-55A54D235CFE}"/>
          </ac:spMkLst>
        </pc:spChg>
        <pc:spChg chg="add mod">
          <ac:chgData name="Carlos Guerrero Tomé" userId="efd7d1cb-5997-43f9-95f4-5e31d914ebbb" providerId="ADAL" clId="{E0C3D377-9BF3-EA47-844C-932AD599A2FD}" dt="2020-10-22T16:39:19.063" v="3941" actId="1076"/>
          <ac:spMkLst>
            <pc:docMk/>
            <pc:sldMk cId="2241219229" sldId="625"/>
            <ac:spMk id="5" creationId="{86325960-707B-3D40-A2B7-EA9F91C3C9A5}"/>
          </ac:spMkLst>
        </pc:spChg>
        <pc:picChg chg="add mod">
          <ac:chgData name="Carlos Guerrero Tomé" userId="efd7d1cb-5997-43f9-95f4-5e31d914ebbb" providerId="ADAL" clId="{E0C3D377-9BF3-EA47-844C-932AD599A2FD}" dt="2020-10-22T16:38:55.307" v="3939" actId="1076"/>
          <ac:picMkLst>
            <pc:docMk/>
            <pc:sldMk cId="2241219229" sldId="625"/>
            <ac:picMk id="4" creationId="{836606F0-19EB-714C-BD47-6240362C5EDF}"/>
          </ac:picMkLst>
        </pc:picChg>
      </pc:sldChg>
      <pc:sldChg chg="addSp delSp modSp new mod">
        <pc:chgData name="Carlos Guerrero Tomé" userId="efd7d1cb-5997-43f9-95f4-5e31d914ebbb" providerId="ADAL" clId="{E0C3D377-9BF3-EA47-844C-932AD599A2FD}" dt="2020-10-23T07:49:39.383" v="5490" actId="20577"/>
        <pc:sldMkLst>
          <pc:docMk/>
          <pc:sldMk cId="1262216229" sldId="626"/>
        </pc:sldMkLst>
        <pc:spChg chg="mod">
          <ac:chgData name="Carlos Guerrero Tomé" userId="efd7d1cb-5997-43f9-95f4-5e31d914ebbb" providerId="ADAL" clId="{E0C3D377-9BF3-EA47-844C-932AD599A2FD}" dt="2020-10-22T16:40:00.655" v="3974" actId="20577"/>
          <ac:spMkLst>
            <pc:docMk/>
            <pc:sldMk cId="1262216229" sldId="626"/>
            <ac:spMk id="2" creationId="{CEDD5D7F-8DCF-604A-A0ED-F8D4E976C7F5}"/>
          </ac:spMkLst>
        </pc:spChg>
        <pc:spChg chg="mod">
          <ac:chgData name="Carlos Guerrero Tomé" userId="efd7d1cb-5997-43f9-95f4-5e31d914ebbb" providerId="ADAL" clId="{E0C3D377-9BF3-EA47-844C-932AD599A2FD}" dt="2020-10-23T07:49:39.383" v="5490" actId="20577"/>
          <ac:spMkLst>
            <pc:docMk/>
            <pc:sldMk cId="1262216229" sldId="626"/>
            <ac:spMk id="3" creationId="{8D4A76BE-15BC-5640-B315-0161060527AB}"/>
          </ac:spMkLst>
        </pc:spChg>
        <pc:spChg chg="add mod">
          <ac:chgData name="Carlos Guerrero Tomé" userId="efd7d1cb-5997-43f9-95f4-5e31d914ebbb" providerId="ADAL" clId="{E0C3D377-9BF3-EA47-844C-932AD599A2FD}" dt="2020-10-22T16:43:43.870" v="4176" actId="164"/>
          <ac:spMkLst>
            <pc:docMk/>
            <pc:sldMk cId="1262216229" sldId="626"/>
            <ac:spMk id="8" creationId="{1AB0FC2F-A592-B045-9E2F-B3E9AD3E0E66}"/>
          </ac:spMkLst>
        </pc:spChg>
        <pc:spChg chg="add mod">
          <ac:chgData name="Carlos Guerrero Tomé" userId="efd7d1cb-5997-43f9-95f4-5e31d914ebbb" providerId="ADAL" clId="{E0C3D377-9BF3-EA47-844C-932AD599A2FD}" dt="2020-10-22T16:43:43.870" v="4176" actId="164"/>
          <ac:spMkLst>
            <pc:docMk/>
            <pc:sldMk cId="1262216229" sldId="626"/>
            <ac:spMk id="9" creationId="{F641405D-4213-AB48-9578-C2C4254FA660}"/>
          </ac:spMkLst>
        </pc:spChg>
        <pc:grpChg chg="add mod">
          <ac:chgData name="Carlos Guerrero Tomé" userId="efd7d1cb-5997-43f9-95f4-5e31d914ebbb" providerId="ADAL" clId="{E0C3D377-9BF3-EA47-844C-932AD599A2FD}" dt="2020-10-22T16:43:43.870" v="4176" actId="164"/>
          <ac:grpSpMkLst>
            <pc:docMk/>
            <pc:sldMk cId="1262216229" sldId="626"/>
            <ac:grpSpMk id="10" creationId="{87DAF1FC-1719-984F-9D5E-9EE9433EA7EA}"/>
          </ac:grpSpMkLst>
        </pc:grpChg>
        <pc:graphicFrameChg chg="add del mod">
          <ac:chgData name="Carlos Guerrero Tomé" userId="efd7d1cb-5997-43f9-95f4-5e31d914ebbb" providerId="ADAL" clId="{E0C3D377-9BF3-EA47-844C-932AD599A2FD}" dt="2020-10-22T16:40:23.881" v="3977" actId="21"/>
          <ac:graphicFrameMkLst>
            <pc:docMk/>
            <pc:sldMk cId="1262216229" sldId="626"/>
            <ac:graphicFrameMk id="4" creationId="{F22B8999-764F-5044-B654-AF52C530427C}"/>
          </ac:graphicFrameMkLst>
        </pc:graphicFrameChg>
        <pc:graphicFrameChg chg="add del mod">
          <ac:chgData name="Carlos Guerrero Tomé" userId="efd7d1cb-5997-43f9-95f4-5e31d914ebbb" providerId="ADAL" clId="{E0C3D377-9BF3-EA47-844C-932AD599A2FD}" dt="2020-10-22T16:41:19.126" v="3984"/>
          <ac:graphicFrameMkLst>
            <pc:docMk/>
            <pc:sldMk cId="1262216229" sldId="626"/>
            <ac:graphicFrameMk id="6" creationId="{41EC8B8D-656A-884A-89D0-788372E5D758}"/>
          </ac:graphicFrameMkLst>
        </pc:graphicFrameChg>
        <pc:picChg chg="add mod modCrop">
          <ac:chgData name="Carlos Guerrero Tomé" userId="efd7d1cb-5997-43f9-95f4-5e31d914ebbb" providerId="ADAL" clId="{E0C3D377-9BF3-EA47-844C-932AD599A2FD}" dt="2020-10-22T16:40:53.843" v="3982" actId="1076"/>
          <ac:picMkLst>
            <pc:docMk/>
            <pc:sldMk cId="1262216229" sldId="626"/>
            <ac:picMk id="5" creationId="{E7559511-7F94-6746-BB4F-27966CCF5890}"/>
          </ac:picMkLst>
        </pc:picChg>
        <pc:picChg chg="add mod">
          <ac:chgData name="Carlos Guerrero Tomé" userId="efd7d1cb-5997-43f9-95f4-5e31d914ebbb" providerId="ADAL" clId="{E0C3D377-9BF3-EA47-844C-932AD599A2FD}" dt="2020-10-22T16:43:43.870" v="4176" actId="164"/>
          <ac:picMkLst>
            <pc:docMk/>
            <pc:sldMk cId="1262216229" sldId="626"/>
            <ac:picMk id="7" creationId="{5911A362-3890-BD4B-B0C9-1EEF772225C1}"/>
          </ac:picMkLst>
        </pc:picChg>
      </pc:sldChg>
      <pc:sldChg chg="addSp delSp modSp new mod">
        <pc:chgData name="Carlos Guerrero Tomé" userId="efd7d1cb-5997-43f9-95f4-5e31d914ebbb" providerId="ADAL" clId="{E0C3D377-9BF3-EA47-844C-932AD599A2FD}" dt="2020-10-22T17:00:12.342" v="4260" actId="1076"/>
        <pc:sldMkLst>
          <pc:docMk/>
          <pc:sldMk cId="1986701246" sldId="627"/>
        </pc:sldMkLst>
        <pc:spChg chg="mod">
          <ac:chgData name="Carlos Guerrero Tomé" userId="efd7d1cb-5997-43f9-95f4-5e31d914ebbb" providerId="ADAL" clId="{E0C3D377-9BF3-EA47-844C-932AD599A2FD}" dt="2020-10-22T16:55:04" v="4238" actId="20577"/>
          <ac:spMkLst>
            <pc:docMk/>
            <pc:sldMk cId="1986701246" sldId="627"/>
            <ac:spMk id="2" creationId="{0D3E6CE0-7C12-C64A-A8EC-44CE2D0AEA81}"/>
          </ac:spMkLst>
        </pc:spChg>
        <pc:spChg chg="del">
          <ac:chgData name="Carlos Guerrero Tomé" userId="efd7d1cb-5997-43f9-95f4-5e31d914ebbb" providerId="ADAL" clId="{E0C3D377-9BF3-EA47-844C-932AD599A2FD}" dt="2020-10-22T16:55:07.375" v="4239" actId="478"/>
          <ac:spMkLst>
            <pc:docMk/>
            <pc:sldMk cId="1986701246" sldId="627"/>
            <ac:spMk id="3" creationId="{142B45E3-BEE2-F847-B230-D21F967A2985}"/>
          </ac:spMkLst>
        </pc:spChg>
        <pc:spChg chg="add mod">
          <ac:chgData name="Carlos Guerrero Tomé" userId="efd7d1cb-5997-43f9-95f4-5e31d914ebbb" providerId="ADAL" clId="{E0C3D377-9BF3-EA47-844C-932AD599A2FD}" dt="2020-10-22T16:59:17.026" v="4250" actId="1076"/>
          <ac:spMkLst>
            <pc:docMk/>
            <pc:sldMk cId="1986701246" sldId="627"/>
            <ac:spMk id="6" creationId="{A0DFDD2D-D9CD-AC47-BF73-5CFD530BA6EB}"/>
          </ac:spMkLst>
        </pc:spChg>
        <pc:spChg chg="mod">
          <ac:chgData name="Carlos Guerrero Tomé" userId="efd7d1cb-5997-43f9-95f4-5e31d914ebbb" providerId="ADAL" clId="{E0C3D377-9BF3-EA47-844C-932AD599A2FD}" dt="2020-10-22T16:59:39.600" v="4251"/>
          <ac:spMkLst>
            <pc:docMk/>
            <pc:sldMk cId="1986701246" sldId="627"/>
            <ac:spMk id="9" creationId="{CCECBBCB-4E58-CF45-ABAA-CF1EE26AEF17}"/>
          </ac:spMkLst>
        </pc:spChg>
        <pc:spChg chg="mod">
          <ac:chgData name="Carlos Guerrero Tomé" userId="efd7d1cb-5997-43f9-95f4-5e31d914ebbb" providerId="ADAL" clId="{E0C3D377-9BF3-EA47-844C-932AD599A2FD}" dt="2020-10-22T16:59:39.600" v="4251"/>
          <ac:spMkLst>
            <pc:docMk/>
            <pc:sldMk cId="1986701246" sldId="627"/>
            <ac:spMk id="10" creationId="{6C1E8330-4243-1346-B719-957A734B7B46}"/>
          </ac:spMkLst>
        </pc:spChg>
        <pc:spChg chg="mod">
          <ac:chgData name="Carlos Guerrero Tomé" userId="efd7d1cb-5997-43f9-95f4-5e31d914ebbb" providerId="ADAL" clId="{E0C3D377-9BF3-EA47-844C-932AD599A2FD}" dt="2020-10-22T16:59:51.841" v="4255"/>
          <ac:spMkLst>
            <pc:docMk/>
            <pc:sldMk cId="1986701246" sldId="627"/>
            <ac:spMk id="13" creationId="{9CDF9B1D-67A2-5A46-A538-E1299F9AD9BA}"/>
          </ac:spMkLst>
        </pc:spChg>
        <pc:spChg chg="mod">
          <ac:chgData name="Carlos Guerrero Tomé" userId="efd7d1cb-5997-43f9-95f4-5e31d914ebbb" providerId="ADAL" clId="{E0C3D377-9BF3-EA47-844C-932AD599A2FD}" dt="2020-10-22T16:59:51.841" v="4255"/>
          <ac:spMkLst>
            <pc:docMk/>
            <pc:sldMk cId="1986701246" sldId="627"/>
            <ac:spMk id="14" creationId="{BD47DEBB-03E7-5947-856E-21746C1776B9}"/>
          </ac:spMkLst>
        </pc:spChg>
        <pc:spChg chg="mod">
          <ac:chgData name="Carlos Guerrero Tomé" userId="efd7d1cb-5997-43f9-95f4-5e31d914ebbb" providerId="ADAL" clId="{E0C3D377-9BF3-EA47-844C-932AD599A2FD}" dt="2020-10-22T16:59:59.113" v="4257"/>
          <ac:spMkLst>
            <pc:docMk/>
            <pc:sldMk cId="1986701246" sldId="627"/>
            <ac:spMk id="17" creationId="{6828C8F5-D08F-A346-905D-73AFB968F2E3}"/>
          </ac:spMkLst>
        </pc:spChg>
        <pc:spChg chg="mod">
          <ac:chgData name="Carlos Guerrero Tomé" userId="efd7d1cb-5997-43f9-95f4-5e31d914ebbb" providerId="ADAL" clId="{E0C3D377-9BF3-EA47-844C-932AD599A2FD}" dt="2020-10-22T16:59:59.113" v="4257"/>
          <ac:spMkLst>
            <pc:docMk/>
            <pc:sldMk cId="1986701246" sldId="627"/>
            <ac:spMk id="18" creationId="{B5E99A14-0EAE-6649-B13F-A2BB2D6919DF}"/>
          </ac:spMkLst>
        </pc:spChg>
        <pc:spChg chg="mod">
          <ac:chgData name="Carlos Guerrero Tomé" userId="efd7d1cb-5997-43f9-95f4-5e31d914ebbb" providerId="ADAL" clId="{E0C3D377-9BF3-EA47-844C-932AD599A2FD}" dt="2020-10-22T17:00:06.941" v="4259"/>
          <ac:spMkLst>
            <pc:docMk/>
            <pc:sldMk cId="1986701246" sldId="627"/>
            <ac:spMk id="21" creationId="{D254780D-78F0-A74B-ADB1-7E910046F453}"/>
          </ac:spMkLst>
        </pc:spChg>
        <pc:spChg chg="mod">
          <ac:chgData name="Carlos Guerrero Tomé" userId="efd7d1cb-5997-43f9-95f4-5e31d914ebbb" providerId="ADAL" clId="{E0C3D377-9BF3-EA47-844C-932AD599A2FD}" dt="2020-10-22T17:00:06.941" v="4259"/>
          <ac:spMkLst>
            <pc:docMk/>
            <pc:sldMk cId="1986701246" sldId="627"/>
            <ac:spMk id="22" creationId="{A4F645C5-CC39-B347-AEF9-1E8E7BD24E98}"/>
          </ac:spMkLst>
        </pc:spChg>
        <pc:grpChg chg="add mod">
          <ac:chgData name="Carlos Guerrero Tomé" userId="efd7d1cb-5997-43f9-95f4-5e31d914ebbb" providerId="ADAL" clId="{E0C3D377-9BF3-EA47-844C-932AD599A2FD}" dt="2020-10-22T16:59:50.492" v="4254" actId="1076"/>
          <ac:grpSpMkLst>
            <pc:docMk/>
            <pc:sldMk cId="1986701246" sldId="627"/>
            <ac:grpSpMk id="7" creationId="{7DEABF90-F6F4-AE4B-959C-A457D175CD6B}"/>
          </ac:grpSpMkLst>
        </pc:grpChg>
        <pc:grpChg chg="add mod">
          <ac:chgData name="Carlos Guerrero Tomé" userId="efd7d1cb-5997-43f9-95f4-5e31d914ebbb" providerId="ADAL" clId="{E0C3D377-9BF3-EA47-844C-932AD599A2FD}" dt="2020-10-22T16:59:57.829" v="4256" actId="1076"/>
          <ac:grpSpMkLst>
            <pc:docMk/>
            <pc:sldMk cId="1986701246" sldId="627"/>
            <ac:grpSpMk id="11" creationId="{295A04A8-B111-2846-816C-1973E640725D}"/>
          </ac:grpSpMkLst>
        </pc:grpChg>
        <pc:grpChg chg="add mod">
          <ac:chgData name="Carlos Guerrero Tomé" userId="efd7d1cb-5997-43f9-95f4-5e31d914ebbb" providerId="ADAL" clId="{E0C3D377-9BF3-EA47-844C-932AD599A2FD}" dt="2020-10-22T17:00:05.669" v="4258" actId="1076"/>
          <ac:grpSpMkLst>
            <pc:docMk/>
            <pc:sldMk cId="1986701246" sldId="627"/>
            <ac:grpSpMk id="15" creationId="{9392872A-014E-9846-8C80-3FECEEDF4E82}"/>
          </ac:grpSpMkLst>
        </pc:grpChg>
        <pc:grpChg chg="add mod">
          <ac:chgData name="Carlos Guerrero Tomé" userId="efd7d1cb-5997-43f9-95f4-5e31d914ebbb" providerId="ADAL" clId="{E0C3D377-9BF3-EA47-844C-932AD599A2FD}" dt="2020-10-22T17:00:12.342" v="4260" actId="1076"/>
          <ac:grpSpMkLst>
            <pc:docMk/>
            <pc:sldMk cId="1986701246" sldId="627"/>
            <ac:grpSpMk id="19" creationId="{3582F2E4-8BA0-D744-A9FC-A1CEC770C0E2}"/>
          </ac:grpSpMkLst>
        </pc:grpChg>
        <pc:picChg chg="add mod">
          <ac:chgData name="Carlos Guerrero Tomé" userId="efd7d1cb-5997-43f9-95f4-5e31d914ebbb" providerId="ADAL" clId="{E0C3D377-9BF3-EA47-844C-932AD599A2FD}" dt="2020-10-22T16:58:54.939" v="4245" actId="14100"/>
          <ac:picMkLst>
            <pc:docMk/>
            <pc:sldMk cId="1986701246" sldId="627"/>
            <ac:picMk id="5" creationId="{20C3BEAD-DE40-F542-B62B-8CD7758A38D9}"/>
          </ac:picMkLst>
        </pc:picChg>
        <pc:picChg chg="mod">
          <ac:chgData name="Carlos Guerrero Tomé" userId="efd7d1cb-5997-43f9-95f4-5e31d914ebbb" providerId="ADAL" clId="{E0C3D377-9BF3-EA47-844C-932AD599A2FD}" dt="2020-10-22T16:59:39.600" v="4251"/>
          <ac:picMkLst>
            <pc:docMk/>
            <pc:sldMk cId="1986701246" sldId="627"/>
            <ac:picMk id="8" creationId="{5712C7DD-9A06-5D46-A37B-D7B257B55101}"/>
          </ac:picMkLst>
        </pc:picChg>
        <pc:picChg chg="mod">
          <ac:chgData name="Carlos Guerrero Tomé" userId="efd7d1cb-5997-43f9-95f4-5e31d914ebbb" providerId="ADAL" clId="{E0C3D377-9BF3-EA47-844C-932AD599A2FD}" dt="2020-10-22T16:59:51.841" v="4255"/>
          <ac:picMkLst>
            <pc:docMk/>
            <pc:sldMk cId="1986701246" sldId="627"/>
            <ac:picMk id="12" creationId="{31979F26-AE37-674D-ACCD-637CCF63C249}"/>
          </ac:picMkLst>
        </pc:picChg>
        <pc:picChg chg="mod">
          <ac:chgData name="Carlos Guerrero Tomé" userId="efd7d1cb-5997-43f9-95f4-5e31d914ebbb" providerId="ADAL" clId="{E0C3D377-9BF3-EA47-844C-932AD599A2FD}" dt="2020-10-22T16:59:59.113" v="4257"/>
          <ac:picMkLst>
            <pc:docMk/>
            <pc:sldMk cId="1986701246" sldId="627"/>
            <ac:picMk id="16" creationId="{20FA621F-ED86-104F-A372-951A918B22ED}"/>
          </ac:picMkLst>
        </pc:picChg>
        <pc:picChg chg="mod">
          <ac:chgData name="Carlos Guerrero Tomé" userId="efd7d1cb-5997-43f9-95f4-5e31d914ebbb" providerId="ADAL" clId="{E0C3D377-9BF3-EA47-844C-932AD599A2FD}" dt="2020-10-22T17:00:06.941" v="4259"/>
          <ac:picMkLst>
            <pc:docMk/>
            <pc:sldMk cId="1986701246" sldId="627"/>
            <ac:picMk id="20" creationId="{41010D35-64D3-A64F-AB50-AE241DCAF55A}"/>
          </ac:picMkLst>
        </pc:picChg>
      </pc:sldChg>
      <pc:sldChg chg="addSp delSp modSp new mod">
        <pc:chgData name="Carlos Guerrero Tomé" userId="efd7d1cb-5997-43f9-95f4-5e31d914ebbb" providerId="ADAL" clId="{E0C3D377-9BF3-EA47-844C-932AD599A2FD}" dt="2020-10-22T17:09:31.643" v="4291" actId="14100"/>
        <pc:sldMkLst>
          <pc:docMk/>
          <pc:sldMk cId="3013424284" sldId="628"/>
        </pc:sldMkLst>
        <pc:spChg chg="mod">
          <ac:chgData name="Carlos Guerrero Tomé" userId="efd7d1cb-5997-43f9-95f4-5e31d914ebbb" providerId="ADAL" clId="{E0C3D377-9BF3-EA47-844C-932AD599A2FD}" dt="2020-10-22T17:08:34.606" v="4283" actId="20577"/>
          <ac:spMkLst>
            <pc:docMk/>
            <pc:sldMk cId="3013424284" sldId="628"/>
            <ac:spMk id="2" creationId="{23F239D6-67FA-884F-8BC9-A0679FD1EC4B}"/>
          </ac:spMkLst>
        </pc:spChg>
        <pc:spChg chg="del">
          <ac:chgData name="Carlos Guerrero Tomé" userId="efd7d1cb-5997-43f9-95f4-5e31d914ebbb" providerId="ADAL" clId="{E0C3D377-9BF3-EA47-844C-932AD599A2FD}" dt="2020-10-22T17:08:23.482" v="4262"/>
          <ac:spMkLst>
            <pc:docMk/>
            <pc:sldMk cId="3013424284" sldId="628"/>
            <ac:spMk id="3" creationId="{C6C2798D-F3D4-AE41-BF30-DEF029D21A39}"/>
          </ac:spMkLst>
        </pc:spChg>
        <pc:spChg chg="add del mod">
          <ac:chgData name="Carlos Guerrero Tomé" userId="efd7d1cb-5997-43f9-95f4-5e31d914ebbb" providerId="ADAL" clId="{E0C3D377-9BF3-EA47-844C-932AD599A2FD}" dt="2020-10-22T17:09:23.280" v="4287"/>
          <ac:spMkLst>
            <pc:docMk/>
            <pc:sldMk cId="3013424284" sldId="628"/>
            <ac:spMk id="7" creationId="{83220D5F-34A8-104D-8810-AE8416C8E02E}"/>
          </ac:spMkLst>
        </pc:spChg>
        <pc:picChg chg="add del mod">
          <ac:chgData name="Carlos Guerrero Tomé" userId="efd7d1cb-5997-43f9-95f4-5e31d914ebbb" providerId="ADAL" clId="{E0C3D377-9BF3-EA47-844C-932AD599A2FD}" dt="2020-10-22T17:09:20.874" v="4286" actId="478"/>
          <ac:picMkLst>
            <pc:docMk/>
            <pc:sldMk cId="3013424284" sldId="628"/>
            <ac:picMk id="5" creationId="{5BB190E1-B92E-0C42-9844-EB67AC67615F}"/>
          </ac:picMkLst>
        </pc:picChg>
        <pc:picChg chg="add mod">
          <ac:chgData name="Carlos Guerrero Tomé" userId="efd7d1cb-5997-43f9-95f4-5e31d914ebbb" providerId="ADAL" clId="{E0C3D377-9BF3-EA47-844C-932AD599A2FD}" dt="2020-10-22T17:09:31.643" v="4291" actId="14100"/>
          <ac:picMkLst>
            <pc:docMk/>
            <pc:sldMk cId="3013424284" sldId="628"/>
            <ac:picMk id="9" creationId="{6C8DCF13-51E0-5540-995A-845AC8DB496A}"/>
          </ac:picMkLst>
        </pc:picChg>
      </pc:sldChg>
      <pc:sldChg chg="addSp delSp modSp new del mod">
        <pc:chgData name="Carlos Guerrero Tomé" userId="efd7d1cb-5997-43f9-95f4-5e31d914ebbb" providerId="ADAL" clId="{E0C3D377-9BF3-EA47-844C-932AD599A2FD}" dt="2020-10-23T05:38:05.580" v="4623" actId="2696"/>
        <pc:sldMkLst>
          <pc:docMk/>
          <pc:sldMk cId="1142793124" sldId="629"/>
        </pc:sldMkLst>
        <pc:spChg chg="mod">
          <ac:chgData name="Carlos Guerrero Tomé" userId="efd7d1cb-5997-43f9-95f4-5e31d914ebbb" providerId="ADAL" clId="{E0C3D377-9BF3-EA47-844C-932AD599A2FD}" dt="2020-10-23T05:33:36.160" v="4368" actId="20577"/>
          <ac:spMkLst>
            <pc:docMk/>
            <pc:sldMk cId="1142793124" sldId="629"/>
            <ac:spMk id="2" creationId="{F7154CBF-8D77-AB45-A20C-CB5203BF3954}"/>
          </ac:spMkLst>
        </pc:spChg>
        <pc:spChg chg="mod">
          <ac:chgData name="Carlos Guerrero Tomé" userId="efd7d1cb-5997-43f9-95f4-5e31d914ebbb" providerId="ADAL" clId="{E0C3D377-9BF3-EA47-844C-932AD599A2FD}" dt="2020-10-23T05:34:35.087" v="4519" actId="20577"/>
          <ac:spMkLst>
            <pc:docMk/>
            <pc:sldMk cId="1142793124" sldId="629"/>
            <ac:spMk id="3" creationId="{FC0CABA6-9F7A-8949-848A-7D7C5AC7493C}"/>
          </ac:spMkLst>
        </pc:spChg>
        <pc:graphicFrameChg chg="add del mod">
          <ac:chgData name="Carlos Guerrero Tomé" userId="efd7d1cb-5997-43f9-95f4-5e31d914ebbb" providerId="ADAL" clId="{E0C3D377-9BF3-EA47-844C-932AD599A2FD}" dt="2020-10-23T05:34:44.094" v="4521"/>
          <ac:graphicFrameMkLst>
            <pc:docMk/>
            <pc:sldMk cId="1142793124" sldId="629"/>
            <ac:graphicFrameMk id="4" creationId="{E904AA4A-C544-774E-BEF9-EC9EB506D797}"/>
          </ac:graphicFrameMkLst>
        </pc:graphicFrameChg>
        <pc:picChg chg="add mod modCrop">
          <ac:chgData name="Carlos Guerrero Tomé" userId="efd7d1cb-5997-43f9-95f4-5e31d914ebbb" providerId="ADAL" clId="{E0C3D377-9BF3-EA47-844C-932AD599A2FD}" dt="2020-10-23T05:35:15.132" v="4526" actId="1076"/>
          <ac:picMkLst>
            <pc:docMk/>
            <pc:sldMk cId="1142793124" sldId="629"/>
            <ac:picMk id="5" creationId="{10F73ABF-1745-BE46-B9F3-EB931AB35795}"/>
          </ac:picMkLst>
        </pc:picChg>
        <pc:picChg chg="add del mod">
          <ac:chgData name="Carlos Guerrero Tomé" userId="efd7d1cb-5997-43f9-95f4-5e31d914ebbb" providerId="ADAL" clId="{E0C3D377-9BF3-EA47-844C-932AD599A2FD}" dt="2020-10-23T05:35:29.957" v="4528"/>
          <ac:picMkLst>
            <pc:docMk/>
            <pc:sldMk cId="1142793124" sldId="629"/>
            <ac:picMk id="6" creationId="{30DF91DB-5763-554F-97E7-2CB9B12069AB}"/>
          </ac:picMkLst>
        </pc:picChg>
      </pc:sldChg>
      <pc:sldChg chg="addSp delSp modSp add mod">
        <pc:chgData name="Carlos Guerrero Tomé" userId="efd7d1cb-5997-43f9-95f4-5e31d914ebbb" providerId="ADAL" clId="{E0C3D377-9BF3-EA47-844C-932AD599A2FD}" dt="2020-10-23T07:45:20.555" v="5447" actId="1037"/>
        <pc:sldMkLst>
          <pc:docMk/>
          <pc:sldMk cId="3788008063" sldId="630"/>
        </pc:sldMkLst>
        <pc:spChg chg="mod">
          <ac:chgData name="Carlos Guerrero Tomé" userId="efd7d1cb-5997-43f9-95f4-5e31d914ebbb" providerId="ADAL" clId="{E0C3D377-9BF3-EA47-844C-932AD599A2FD}" dt="2020-10-23T05:35:48.113" v="4535" actId="20577"/>
          <ac:spMkLst>
            <pc:docMk/>
            <pc:sldMk cId="3788008063" sldId="630"/>
            <ac:spMk id="2" creationId="{F7154CBF-8D77-AB45-A20C-CB5203BF3954}"/>
          </ac:spMkLst>
        </pc:spChg>
        <pc:spChg chg="mod">
          <ac:chgData name="Carlos Guerrero Tomé" userId="efd7d1cb-5997-43f9-95f4-5e31d914ebbb" providerId="ADAL" clId="{E0C3D377-9BF3-EA47-844C-932AD599A2FD}" dt="2020-10-23T07:45:10.890" v="5441" actId="14100"/>
          <ac:spMkLst>
            <pc:docMk/>
            <pc:sldMk cId="3788008063" sldId="630"/>
            <ac:spMk id="3" creationId="{FC0CABA6-9F7A-8949-848A-7D7C5AC7493C}"/>
          </ac:spMkLst>
        </pc:spChg>
        <pc:graphicFrameChg chg="add del mod">
          <ac:chgData name="Carlos Guerrero Tomé" userId="efd7d1cb-5997-43f9-95f4-5e31d914ebbb" providerId="ADAL" clId="{E0C3D377-9BF3-EA47-844C-932AD599A2FD}" dt="2020-10-23T05:37:21.429" v="4609"/>
          <ac:graphicFrameMkLst>
            <pc:docMk/>
            <pc:sldMk cId="3788008063" sldId="630"/>
            <ac:graphicFrameMk id="6" creationId="{20C69968-1E8E-EB4A-A775-754FB4A7E320}"/>
          </ac:graphicFrameMkLst>
        </pc:graphicFrameChg>
        <pc:picChg chg="add mod modCrop">
          <ac:chgData name="Carlos Guerrero Tomé" userId="efd7d1cb-5997-43f9-95f4-5e31d914ebbb" providerId="ADAL" clId="{E0C3D377-9BF3-EA47-844C-932AD599A2FD}" dt="2020-10-23T07:45:14.574" v="5442" actId="1076"/>
          <ac:picMkLst>
            <pc:docMk/>
            <pc:sldMk cId="3788008063" sldId="630"/>
            <ac:picMk id="4" creationId="{19F9F74F-BF48-DF49-8165-E34F32B8EC65}"/>
          </ac:picMkLst>
        </pc:picChg>
        <pc:picChg chg="mod">
          <ac:chgData name="Carlos Guerrero Tomé" userId="efd7d1cb-5997-43f9-95f4-5e31d914ebbb" providerId="ADAL" clId="{E0C3D377-9BF3-EA47-844C-932AD599A2FD}" dt="2020-10-23T07:45:20.555" v="5447" actId="1037"/>
          <ac:picMkLst>
            <pc:docMk/>
            <pc:sldMk cId="3788008063" sldId="630"/>
            <ac:picMk id="5" creationId="{10F73ABF-1745-BE46-B9F3-EB931AB35795}"/>
          </ac:picMkLst>
        </pc:picChg>
      </pc:sldChg>
      <pc:sldChg chg="addSp modSp new del mod">
        <pc:chgData name="Carlos Guerrero Tomé" userId="efd7d1cb-5997-43f9-95f4-5e31d914ebbb" providerId="ADAL" clId="{E0C3D377-9BF3-EA47-844C-932AD599A2FD}" dt="2020-10-23T07:39:19.971" v="5356" actId="2696"/>
        <pc:sldMkLst>
          <pc:docMk/>
          <pc:sldMk cId="874265294" sldId="631"/>
        </pc:sldMkLst>
        <pc:spChg chg="mod">
          <ac:chgData name="Carlos Guerrero Tomé" userId="efd7d1cb-5997-43f9-95f4-5e31d914ebbb" providerId="ADAL" clId="{E0C3D377-9BF3-EA47-844C-932AD599A2FD}" dt="2020-10-23T05:38:15.178" v="4635" actId="20577"/>
          <ac:spMkLst>
            <pc:docMk/>
            <pc:sldMk cId="874265294" sldId="631"/>
            <ac:spMk id="2" creationId="{B2A3A7DB-9D5F-304A-8744-C1A7D8A7895A}"/>
          </ac:spMkLst>
        </pc:spChg>
        <pc:spChg chg="mod">
          <ac:chgData name="Carlos Guerrero Tomé" userId="efd7d1cb-5997-43f9-95f4-5e31d914ebbb" providerId="ADAL" clId="{E0C3D377-9BF3-EA47-844C-932AD599A2FD}" dt="2020-10-23T05:44:11.523" v="4908" actId="1076"/>
          <ac:spMkLst>
            <pc:docMk/>
            <pc:sldMk cId="874265294" sldId="631"/>
            <ac:spMk id="3" creationId="{4525D843-4EA2-F04B-9337-A00C70ABEEB6}"/>
          </ac:spMkLst>
        </pc:spChg>
        <pc:picChg chg="add mod">
          <ac:chgData name="Carlos Guerrero Tomé" userId="efd7d1cb-5997-43f9-95f4-5e31d914ebbb" providerId="ADAL" clId="{E0C3D377-9BF3-EA47-844C-932AD599A2FD}" dt="2020-10-23T05:43:21.201" v="4814" actId="1076"/>
          <ac:picMkLst>
            <pc:docMk/>
            <pc:sldMk cId="874265294" sldId="631"/>
            <ac:picMk id="5" creationId="{CA61D714-CAD5-EA47-90E6-4FA9F9992E40}"/>
          </ac:picMkLst>
        </pc:picChg>
      </pc:sldChg>
      <pc:sldChg chg="modSp add mod">
        <pc:chgData name="Carlos Guerrero Tomé" userId="efd7d1cb-5997-43f9-95f4-5e31d914ebbb" providerId="ADAL" clId="{E0C3D377-9BF3-EA47-844C-932AD599A2FD}" dt="2020-10-23T07:35:20.358" v="5133" actId="20577"/>
        <pc:sldMkLst>
          <pc:docMk/>
          <pc:sldMk cId="1011830491" sldId="632"/>
        </pc:sldMkLst>
        <pc:graphicFrameChg chg="modGraphic">
          <ac:chgData name="Carlos Guerrero Tomé" userId="efd7d1cb-5997-43f9-95f4-5e31d914ebbb" providerId="ADAL" clId="{E0C3D377-9BF3-EA47-844C-932AD599A2FD}" dt="2020-10-23T07:35:20.358" v="5133" actId="20577"/>
          <ac:graphicFrameMkLst>
            <pc:docMk/>
            <pc:sldMk cId="1011830491" sldId="632"/>
            <ac:graphicFrameMk id="13" creationId="{54FD2881-8EC1-7046-B507-69104F3CA343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0-23T07:34:25.716" v="5115" actId="20577"/>
          <ac:graphicFrameMkLst>
            <pc:docMk/>
            <pc:sldMk cId="1011830491" sldId="632"/>
            <ac:graphicFrameMk id="20" creationId="{A4AF4254-4F2D-A24D-AD1D-7325150E0D89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0-23T07:34:39.522" v="5123" actId="20577"/>
          <ac:graphicFrameMkLst>
            <pc:docMk/>
            <pc:sldMk cId="1011830491" sldId="632"/>
            <ac:graphicFrameMk id="26" creationId="{5318EEF0-0510-A849-AB04-3FE628AA961B}"/>
          </ac:graphicFrameMkLst>
        </pc:graphicFrameChg>
      </pc:sldChg>
      <pc:sldChg chg="add">
        <pc:chgData name="Carlos Guerrero Tomé" userId="efd7d1cb-5997-43f9-95f4-5e31d914ebbb" providerId="ADAL" clId="{E0C3D377-9BF3-EA47-844C-932AD599A2FD}" dt="2020-10-23T07:35:36.903" v="5134"/>
        <pc:sldMkLst>
          <pc:docMk/>
          <pc:sldMk cId="3895565716" sldId="633"/>
        </pc:sldMkLst>
      </pc:sldChg>
      <pc:sldChg chg="addSp delSp modSp add mod ord">
        <pc:chgData name="Carlos Guerrero Tomé" userId="efd7d1cb-5997-43f9-95f4-5e31d914ebbb" providerId="ADAL" clId="{E0C3D377-9BF3-EA47-844C-932AD599A2FD}" dt="2020-10-23T07:43:45.092" v="5366" actId="1076"/>
        <pc:sldMkLst>
          <pc:docMk/>
          <pc:sldMk cId="3159218230" sldId="634"/>
        </pc:sldMkLst>
        <pc:spChg chg="mod">
          <ac:chgData name="Carlos Guerrero Tomé" userId="efd7d1cb-5997-43f9-95f4-5e31d914ebbb" providerId="ADAL" clId="{E0C3D377-9BF3-EA47-844C-932AD599A2FD}" dt="2020-10-23T07:35:58.207" v="5146" actId="20577"/>
          <ac:spMkLst>
            <pc:docMk/>
            <pc:sldMk cId="3159218230" sldId="634"/>
            <ac:spMk id="2" creationId="{F7154CBF-8D77-AB45-A20C-CB5203BF3954}"/>
          </ac:spMkLst>
        </pc:spChg>
        <pc:spChg chg="mod">
          <ac:chgData name="Carlos Guerrero Tomé" userId="efd7d1cb-5997-43f9-95f4-5e31d914ebbb" providerId="ADAL" clId="{E0C3D377-9BF3-EA47-844C-932AD599A2FD}" dt="2020-10-23T07:37:39.178" v="5347" actId="14100"/>
          <ac:spMkLst>
            <pc:docMk/>
            <pc:sldMk cId="3159218230" sldId="634"/>
            <ac:spMk id="3" creationId="{FC0CABA6-9F7A-8949-848A-7D7C5AC7493C}"/>
          </ac:spMkLst>
        </pc:spChg>
        <pc:graphicFrameChg chg="add del mod">
          <ac:chgData name="Carlos Guerrero Tomé" userId="efd7d1cb-5997-43f9-95f4-5e31d914ebbb" providerId="ADAL" clId="{E0C3D377-9BF3-EA47-844C-932AD599A2FD}" dt="2020-10-23T07:37:45.958" v="5349"/>
          <ac:graphicFrameMkLst>
            <pc:docMk/>
            <pc:sldMk cId="3159218230" sldId="634"/>
            <ac:graphicFrameMk id="6" creationId="{AD5B944C-C947-ED4A-B99E-C79F25A0D7FE}"/>
          </ac:graphicFrameMkLst>
        </pc:graphicFrameChg>
        <pc:picChg chg="del">
          <ac:chgData name="Carlos Guerrero Tomé" userId="efd7d1cb-5997-43f9-95f4-5e31d914ebbb" providerId="ADAL" clId="{E0C3D377-9BF3-EA47-844C-932AD599A2FD}" dt="2020-10-23T07:36:03.684" v="5148" actId="478"/>
          <ac:picMkLst>
            <pc:docMk/>
            <pc:sldMk cId="3159218230" sldId="634"/>
            <ac:picMk id="4" creationId="{19F9F74F-BF48-DF49-8165-E34F32B8EC65}"/>
          </ac:picMkLst>
        </pc:picChg>
        <pc:picChg chg="del">
          <ac:chgData name="Carlos Guerrero Tomé" userId="efd7d1cb-5997-43f9-95f4-5e31d914ebbb" providerId="ADAL" clId="{E0C3D377-9BF3-EA47-844C-932AD599A2FD}" dt="2020-10-23T07:36:01.767" v="5147" actId="478"/>
          <ac:picMkLst>
            <pc:docMk/>
            <pc:sldMk cId="3159218230" sldId="634"/>
            <ac:picMk id="5" creationId="{10F73ABF-1745-BE46-B9F3-EB931AB35795}"/>
          </ac:picMkLst>
        </pc:picChg>
        <pc:picChg chg="add mod modCrop">
          <ac:chgData name="Carlos Guerrero Tomé" userId="efd7d1cb-5997-43f9-95f4-5e31d914ebbb" providerId="ADAL" clId="{E0C3D377-9BF3-EA47-844C-932AD599A2FD}" dt="2020-10-23T07:43:45.092" v="5366" actId="1076"/>
          <ac:picMkLst>
            <pc:docMk/>
            <pc:sldMk cId="3159218230" sldId="634"/>
            <ac:picMk id="7" creationId="{CAF0C768-AD21-3B4D-9960-F0BBB21B362F}"/>
          </ac:picMkLst>
        </pc:picChg>
        <pc:picChg chg="add mod">
          <ac:chgData name="Carlos Guerrero Tomé" userId="efd7d1cb-5997-43f9-95f4-5e31d914ebbb" providerId="ADAL" clId="{E0C3D377-9BF3-EA47-844C-932AD599A2FD}" dt="2020-10-23T07:43:39.810" v="5365" actId="1076"/>
          <ac:picMkLst>
            <pc:docMk/>
            <pc:sldMk cId="3159218230" sldId="634"/>
            <ac:picMk id="25602" creationId="{9ABF2847-606E-2847-A9F8-655A28BD9322}"/>
          </ac:picMkLst>
        </pc:picChg>
      </pc:sldChg>
      <pc:sldChg chg="modSp new del mod">
        <pc:chgData name="Carlos Guerrero Tomé" userId="efd7d1cb-5997-43f9-95f4-5e31d914ebbb" providerId="ADAL" clId="{E0C3D377-9BF3-EA47-844C-932AD599A2FD}" dt="2020-10-23T08:02:55.439" v="5556" actId="2696"/>
        <pc:sldMkLst>
          <pc:docMk/>
          <pc:sldMk cId="278667724" sldId="635"/>
        </pc:sldMkLst>
        <pc:spChg chg="mod">
          <ac:chgData name="Carlos Guerrero Tomé" userId="efd7d1cb-5997-43f9-95f4-5e31d914ebbb" providerId="ADAL" clId="{E0C3D377-9BF3-EA47-844C-932AD599A2FD}" dt="2020-10-23T07:49:19.935" v="5460" actId="20577"/>
          <ac:spMkLst>
            <pc:docMk/>
            <pc:sldMk cId="278667724" sldId="635"/>
            <ac:spMk id="2" creationId="{5C6EBC1B-D332-2041-9B3E-3ECE9AF6C5E5}"/>
          </ac:spMkLst>
        </pc:spChg>
      </pc:sldChg>
      <pc:sldChg chg="addSp delSp modSp add mod">
        <pc:chgData name="Carlos Guerrero Tomé" userId="efd7d1cb-5997-43f9-95f4-5e31d914ebbb" providerId="ADAL" clId="{E0C3D377-9BF3-EA47-844C-932AD599A2FD}" dt="2020-10-26T16:15:22.222" v="6340" actId="14100"/>
        <pc:sldMkLst>
          <pc:docMk/>
          <pc:sldMk cId="730796944" sldId="636"/>
        </pc:sldMkLst>
        <pc:spChg chg="mod">
          <ac:chgData name="Carlos Guerrero Tomé" userId="efd7d1cb-5997-43f9-95f4-5e31d914ebbb" providerId="ADAL" clId="{E0C3D377-9BF3-EA47-844C-932AD599A2FD}" dt="2020-10-23T07:50:05.070" v="5501" actId="20577"/>
          <ac:spMkLst>
            <pc:docMk/>
            <pc:sldMk cId="730796944" sldId="636"/>
            <ac:spMk id="2" creationId="{CEDD5D7F-8DCF-604A-A0ED-F8D4E976C7F5}"/>
          </ac:spMkLst>
        </pc:spChg>
        <pc:spChg chg="mod">
          <ac:chgData name="Carlos Guerrero Tomé" userId="efd7d1cb-5997-43f9-95f4-5e31d914ebbb" providerId="ADAL" clId="{E0C3D377-9BF3-EA47-844C-932AD599A2FD}" dt="2020-10-23T07:52:02.948" v="5549" actId="20577"/>
          <ac:spMkLst>
            <pc:docMk/>
            <pc:sldMk cId="730796944" sldId="636"/>
            <ac:spMk id="3" creationId="{8D4A76BE-15BC-5640-B315-0161060527AB}"/>
          </ac:spMkLst>
        </pc:spChg>
        <pc:grpChg chg="del">
          <ac:chgData name="Carlos Guerrero Tomé" userId="efd7d1cb-5997-43f9-95f4-5e31d914ebbb" providerId="ADAL" clId="{E0C3D377-9BF3-EA47-844C-932AD599A2FD}" dt="2020-10-23T07:50:40.746" v="5529" actId="478"/>
          <ac:grpSpMkLst>
            <pc:docMk/>
            <pc:sldMk cId="730796944" sldId="636"/>
            <ac:grpSpMk id="10" creationId="{87DAF1FC-1719-984F-9D5E-9EE9433EA7EA}"/>
          </ac:grpSpMkLst>
        </pc:grpChg>
        <pc:picChg chg="add del mod">
          <ac:chgData name="Carlos Guerrero Tomé" userId="efd7d1cb-5997-43f9-95f4-5e31d914ebbb" providerId="ADAL" clId="{E0C3D377-9BF3-EA47-844C-932AD599A2FD}" dt="2020-10-26T16:15:06.777" v="6336" actId="478"/>
          <ac:picMkLst>
            <pc:docMk/>
            <pc:sldMk cId="730796944" sldId="636"/>
            <ac:picMk id="5" creationId="{C4DB8FFA-779B-964F-947F-9856729B9084}"/>
          </ac:picMkLst>
        </pc:picChg>
        <pc:picChg chg="del">
          <ac:chgData name="Carlos Guerrero Tomé" userId="efd7d1cb-5997-43f9-95f4-5e31d914ebbb" providerId="ADAL" clId="{E0C3D377-9BF3-EA47-844C-932AD599A2FD}" dt="2020-10-23T07:52:28.550" v="5550" actId="478"/>
          <ac:picMkLst>
            <pc:docMk/>
            <pc:sldMk cId="730796944" sldId="636"/>
            <ac:picMk id="5" creationId="{E7559511-7F94-6746-BB4F-27966CCF5890}"/>
          </ac:picMkLst>
        </pc:picChg>
        <pc:picChg chg="add mod">
          <ac:chgData name="Carlos Guerrero Tomé" userId="efd7d1cb-5997-43f9-95f4-5e31d914ebbb" providerId="ADAL" clId="{E0C3D377-9BF3-EA47-844C-932AD599A2FD}" dt="2020-10-23T07:52:45.837" v="5555" actId="1076"/>
          <ac:picMkLst>
            <pc:docMk/>
            <pc:sldMk cId="730796944" sldId="636"/>
            <ac:picMk id="6" creationId="{8D4E4D5E-61CB-EA41-8183-AEC58C7C0E20}"/>
          </ac:picMkLst>
        </pc:picChg>
        <pc:picChg chg="del">
          <ac:chgData name="Carlos Guerrero Tomé" userId="efd7d1cb-5997-43f9-95f4-5e31d914ebbb" providerId="ADAL" clId="{E0C3D377-9BF3-EA47-844C-932AD599A2FD}" dt="2020-10-23T07:50:30.129" v="5528" actId="478"/>
          <ac:picMkLst>
            <pc:docMk/>
            <pc:sldMk cId="730796944" sldId="636"/>
            <ac:picMk id="7" creationId="{5911A362-3890-BD4B-B0C9-1EEF772225C1}"/>
          </ac:picMkLst>
        </pc:picChg>
        <pc:picChg chg="add del mod">
          <ac:chgData name="Carlos Guerrero Tomé" userId="efd7d1cb-5997-43f9-95f4-5e31d914ebbb" providerId="ADAL" clId="{E0C3D377-9BF3-EA47-844C-932AD599A2FD}" dt="2020-10-26T16:15:03.760" v="6333" actId="478"/>
          <ac:picMkLst>
            <pc:docMk/>
            <pc:sldMk cId="730796944" sldId="636"/>
            <ac:picMk id="8" creationId="{E42567C8-E191-A440-94A4-118B63A55A8A}"/>
          </ac:picMkLst>
        </pc:picChg>
        <pc:picChg chg="add del mod">
          <ac:chgData name="Carlos Guerrero Tomé" userId="efd7d1cb-5997-43f9-95f4-5e31d914ebbb" providerId="ADAL" clId="{E0C3D377-9BF3-EA47-844C-932AD599A2FD}" dt="2020-10-26T16:15:04.845" v="6334" actId="478"/>
          <ac:picMkLst>
            <pc:docMk/>
            <pc:sldMk cId="730796944" sldId="636"/>
            <ac:picMk id="10" creationId="{9E0E12EF-7E10-4544-BBB0-8D15F2C384D8}"/>
          </ac:picMkLst>
        </pc:picChg>
        <pc:picChg chg="add del mod">
          <ac:chgData name="Carlos Guerrero Tomé" userId="efd7d1cb-5997-43f9-95f4-5e31d914ebbb" providerId="ADAL" clId="{E0C3D377-9BF3-EA47-844C-932AD599A2FD}" dt="2020-10-26T16:15:05.672" v="6335" actId="478"/>
          <ac:picMkLst>
            <pc:docMk/>
            <pc:sldMk cId="730796944" sldId="636"/>
            <ac:picMk id="12" creationId="{6C351BEE-F84B-B14F-809E-35F959B84374}"/>
          </ac:picMkLst>
        </pc:picChg>
        <pc:picChg chg="add mod">
          <ac:chgData name="Carlos Guerrero Tomé" userId="efd7d1cb-5997-43f9-95f4-5e31d914ebbb" providerId="ADAL" clId="{E0C3D377-9BF3-EA47-844C-932AD599A2FD}" dt="2020-10-26T16:15:22.222" v="6340" actId="14100"/>
          <ac:picMkLst>
            <pc:docMk/>
            <pc:sldMk cId="730796944" sldId="636"/>
            <ac:picMk id="13" creationId="{6EC4CFF3-1206-ED45-A137-92A660DA2104}"/>
          </ac:picMkLst>
        </pc:picChg>
        <pc:picChg chg="add del mod">
          <ac:chgData name="Carlos Guerrero Tomé" userId="efd7d1cb-5997-43f9-95f4-5e31d914ebbb" providerId="ADAL" clId="{E0C3D377-9BF3-EA47-844C-932AD599A2FD}" dt="2020-10-26T16:15:02.480" v="6332" actId="478"/>
          <ac:picMkLst>
            <pc:docMk/>
            <pc:sldMk cId="730796944" sldId="636"/>
            <ac:picMk id="26626" creationId="{1C46D9F9-CE86-D14D-9594-F9EA9F152B81}"/>
          </ac:picMkLst>
        </pc:picChg>
      </pc:sldChg>
      <pc:sldChg chg="modSp add mod">
        <pc:chgData name="Carlos Guerrero Tomé" userId="efd7d1cb-5997-43f9-95f4-5e31d914ebbb" providerId="ADAL" clId="{E0C3D377-9BF3-EA47-844C-932AD599A2FD}" dt="2020-11-18T21:21:40.801" v="21770" actId="20577"/>
        <pc:sldMkLst>
          <pc:docMk/>
          <pc:sldMk cId="4242326336" sldId="637"/>
        </pc:sldMkLst>
        <pc:graphicFrameChg chg="modGraphic">
          <ac:chgData name="Carlos Guerrero Tomé" userId="efd7d1cb-5997-43f9-95f4-5e31d914ebbb" providerId="ADAL" clId="{E0C3D377-9BF3-EA47-844C-932AD599A2FD}" dt="2020-11-07T18:24:28.608" v="20615" actId="20577"/>
          <ac:graphicFrameMkLst>
            <pc:docMk/>
            <pc:sldMk cId="4242326336" sldId="637"/>
            <ac:graphicFrameMk id="4" creationId="{989CF641-D6C1-5D4C-A1F5-BD3E6F12CD15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1-18T21:21:40.801" v="21770" actId="20577"/>
          <ac:graphicFrameMkLst>
            <pc:docMk/>
            <pc:sldMk cId="4242326336" sldId="637"/>
            <ac:graphicFrameMk id="6" creationId="{C90DD782-FA80-1B40-A5C7-18ABE390219E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1-18T21:22:43.400" v="21779" actId="20577"/>
        <pc:sldMkLst>
          <pc:docMk/>
          <pc:sldMk cId="2490517358" sldId="638"/>
        </pc:sldMkLst>
        <pc:graphicFrameChg chg="modGraphic">
          <ac:chgData name="Carlos Guerrero Tomé" userId="efd7d1cb-5997-43f9-95f4-5e31d914ebbb" providerId="ADAL" clId="{E0C3D377-9BF3-EA47-844C-932AD599A2FD}" dt="2020-11-07T18:24:08.761" v="20610" actId="20577"/>
          <ac:graphicFrameMkLst>
            <pc:docMk/>
            <pc:sldMk cId="2490517358" sldId="638"/>
            <ac:graphicFrameMk id="4" creationId="{989CF641-D6C1-5D4C-A1F5-BD3E6F12CD15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0-23T08:07:23.033" v="5587" actId="20577"/>
          <ac:graphicFrameMkLst>
            <pc:docMk/>
            <pc:sldMk cId="2490517358" sldId="638"/>
            <ac:graphicFrameMk id="5" creationId="{D9ED6C21-CFC0-CB45-A279-C5EA6ECAF38E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1-18T21:22:43.400" v="21779" actId="20577"/>
          <ac:graphicFrameMkLst>
            <pc:docMk/>
            <pc:sldMk cId="2490517358" sldId="638"/>
            <ac:graphicFrameMk id="6" creationId="{C90DD782-FA80-1B40-A5C7-18ABE390219E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1-07T18:23:29.874" v="20602" actId="20577"/>
        <pc:sldMkLst>
          <pc:docMk/>
          <pc:sldMk cId="88559121" sldId="639"/>
        </pc:sldMkLst>
        <pc:graphicFrameChg chg="modGraphic">
          <ac:chgData name="Carlos Guerrero Tomé" userId="efd7d1cb-5997-43f9-95f4-5e31d914ebbb" providerId="ADAL" clId="{E0C3D377-9BF3-EA47-844C-932AD599A2FD}" dt="2020-11-07T18:23:29.874" v="20602" actId="20577"/>
          <ac:graphicFrameMkLst>
            <pc:docMk/>
            <pc:sldMk cId="88559121" sldId="639"/>
            <ac:graphicFrameMk id="4" creationId="{989CF641-D6C1-5D4C-A1F5-BD3E6F12CD15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0-23T08:07:08.935" v="5583" actId="20577"/>
          <ac:graphicFrameMkLst>
            <pc:docMk/>
            <pc:sldMk cId="88559121" sldId="639"/>
            <ac:graphicFrameMk id="5" creationId="{D9ED6C21-CFC0-CB45-A279-C5EA6ECAF38E}"/>
          </ac:graphicFrameMkLst>
        </pc:graphicFrameChg>
      </pc:sldChg>
      <pc:sldChg chg="modSp new mod">
        <pc:chgData name="Carlos Guerrero Tomé" userId="efd7d1cb-5997-43f9-95f4-5e31d914ebbb" providerId="ADAL" clId="{E0C3D377-9BF3-EA47-844C-932AD599A2FD}" dt="2020-11-01T07:00:24.601" v="10793" actId="20577"/>
        <pc:sldMkLst>
          <pc:docMk/>
          <pc:sldMk cId="427529788" sldId="640"/>
        </pc:sldMkLst>
        <pc:spChg chg="mod">
          <ac:chgData name="Carlos Guerrero Tomé" userId="efd7d1cb-5997-43f9-95f4-5e31d914ebbb" providerId="ADAL" clId="{E0C3D377-9BF3-EA47-844C-932AD599A2FD}" dt="2020-10-29T17:12:48.788" v="10538" actId="207"/>
          <ac:spMkLst>
            <pc:docMk/>
            <pc:sldMk cId="427529788" sldId="640"/>
            <ac:spMk id="2" creationId="{743241A8-3A82-D04F-92D6-BBE3C5D80311}"/>
          </ac:spMkLst>
        </pc:spChg>
        <pc:spChg chg="mod">
          <ac:chgData name="Carlos Guerrero Tomé" userId="efd7d1cb-5997-43f9-95f4-5e31d914ebbb" providerId="ADAL" clId="{E0C3D377-9BF3-EA47-844C-932AD599A2FD}" dt="2020-11-01T07:00:24.601" v="10793" actId="20577"/>
          <ac:spMkLst>
            <pc:docMk/>
            <pc:sldMk cId="427529788" sldId="640"/>
            <ac:spMk id="3" creationId="{3D83DB00-EBD9-8548-87DF-095BABFAF2F8}"/>
          </ac:spMkLst>
        </pc:spChg>
      </pc:sldChg>
      <pc:sldChg chg="modSp new mod">
        <pc:chgData name="Carlos Guerrero Tomé" userId="efd7d1cb-5997-43f9-95f4-5e31d914ebbb" providerId="ADAL" clId="{E0C3D377-9BF3-EA47-844C-932AD599A2FD}" dt="2020-10-28T15:26:47.839" v="9262" actId="20577"/>
        <pc:sldMkLst>
          <pc:docMk/>
          <pc:sldMk cId="2177738502" sldId="641"/>
        </pc:sldMkLst>
        <pc:spChg chg="mod">
          <ac:chgData name="Carlos Guerrero Tomé" userId="efd7d1cb-5997-43f9-95f4-5e31d914ebbb" providerId="ADAL" clId="{E0C3D377-9BF3-EA47-844C-932AD599A2FD}" dt="2020-10-28T15:26:47.839" v="9262" actId="20577"/>
          <ac:spMkLst>
            <pc:docMk/>
            <pc:sldMk cId="2177738502" sldId="641"/>
            <ac:spMk id="2" creationId="{B015A5A2-1CF2-CE4A-B0BC-EC43EC5B758C}"/>
          </ac:spMkLst>
        </pc:spChg>
        <pc:spChg chg="mod">
          <ac:chgData name="Carlos Guerrero Tomé" userId="efd7d1cb-5997-43f9-95f4-5e31d914ebbb" providerId="ADAL" clId="{E0C3D377-9BF3-EA47-844C-932AD599A2FD}" dt="2020-10-28T05:30:01.833" v="8482" actId="11"/>
          <ac:spMkLst>
            <pc:docMk/>
            <pc:sldMk cId="2177738502" sldId="641"/>
            <ac:spMk id="3" creationId="{AE528E30-322A-5748-A213-B3B8B52E4A55}"/>
          </ac:spMkLst>
        </pc:spChg>
      </pc:sldChg>
      <pc:sldChg chg="modSp add mod">
        <pc:chgData name="Carlos Guerrero Tomé" userId="efd7d1cb-5997-43f9-95f4-5e31d914ebbb" providerId="ADAL" clId="{E0C3D377-9BF3-EA47-844C-932AD599A2FD}" dt="2020-10-28T15:26:54.365" v="9263"/>
        <pc:sldMkLst>
          <pc:docMk/>
          <pc:sldMk cId="2396515059" sldId="642"/>
        </pc:sldMkLst>
        <pc:spChg chg="mod">
          <ac:chgData name="Carlos Guerrero Tomé" userId="efd7d1cb-5997-43f9-95f4-5e31d914ebbb" providerId="ADAL" clId="{E0C3D377-9BF3-EA47-844C-932AD599A2FD}" dt="2020-10-28T15:26:54.365" v="9263"/>
          <ac:spMkLst>
            <pc:docMk/>
            <pc:sldMk cId="2396515059" sldId="642"/>
            <ac:spMk id="2" creationId="{B015A5A2-1CF2-CE4A-B0BC-EC43EC5B758C}"/>
          </ac:spMkLst>
        </pc:spChg>
        <pc:spChg chg="mod">
          <ac:chgData name="Carlos Guerrero Tomé" userId="efd7d1cb-5997-43f9-95f4-5e31d914ebbb" providerId="ADAL" clId="{E0C3D377-9BF3-EA47-844C-932AD599A2FD}" dt="2020-10-27T19:58:18.163" v="7815" actId="11"/>
          <ac:spMkLst>
            <pc:docMk/>
            <pc:sldMk cId="2396515059" sldId="642"/>
            <ac:spMk id="3" creationId="{AE528E30-322A-5748-A213-B3B8B52E4A55}"/>
          </ac:spMkLst>
        </pc:spChg>
      </pc:sldChg>
      <pc:sldChg chg="modSp add mod">
        <pc:chgData name="Carlos Guerrero Tomé" userId="efd7d1cb-5997-43f9-95f4-5e31d914ebbb" providerId="ADAL" clId="{E0C3D377-9BF3-EA47-844C-932AD599A2FD}" dt="2020-10-28T15:27:02.890" v="9265"/>
        <pc:sldMkLst>
          <pc:docMk/>
          <pc:sldMk cId="25553242" sldId="643"/>
        </pc:sldMkLst>
        <pc:spChg chg="mod">
          <ac:chgData name="Carlos Guerrero Tomé" userId="efd7d1cb-5997-43f9-95f4-5e31d914ebbb" providerId="ADAL" clId="{E0C3D377-9BF3-EA47-844C-932AD599A2FD}" dt="2020-10-28T15:27:02.890" v="9265"/>
          <ac:spMkLst>
            <pc:docMk/>
            <pc:sldMk cId="25553242" sldId="643"/>
            <ac:spMk id="2" creationId="{B015A5A2-1CF2-CE4A-B0BC-EC43EC5B758C}"/>
          </ac:spMkLst>
        </pc:spChg>
        <pc:spChg chg="mod">
          <ac:chgData name="Carlos Guerrero Tomé" userId="efd7d1cb-5997-43f9-95f4-5e31d914ebbb" providerId="ADAL" clId="{E0C3D377-9BF3-EA47-844C-932AD599A2FD}" dt="2020-10-27T19:58:34.197" v="7817" actId="11"/>
          <ac:spMkLst>
            <pc:docMk/>
            <pc:sldMk cId="25553242" sldId="643"/>
            <ac:spMk id="3" creationId="{AE528E30-322A-5748-A213-B3B8B52E4A55}"/>
          </ac:spMkLst>
        </pc:spChg>
      </pc:sldChg>
      <pc:sldChg chg="modSp add mod">
        <pc:chgData name="Carlos Guerrero Tomé" userId="efd7d1cb-5997-43f9-95f4-5e31d914ebbb" providerId="ADAL" clId="{E0C3D377-9BF3-EA47-844C-932AD599A2FD}" dt="2020-10-28T15:27:06.500" v="9266"/>
        <pc:sldMkLst>
          <pc:docMk/>
          <pc:sldMk cId="1986969255" sldId="644"/>
        </pc:sldMkLst>
        <pc:spChg chg="mod">
          <ac:chgData name="Carlos Guerrero Tomé" userId="efd7d1cb-5997-43f9-95f4-5e31d914ebbb" providerId="ADAL" clId="{E0C3D377-9BF3-EA47-844C-932AD599A2FD}" dt="2020-10-28T15:27:06.500" v="9266"/>
          <ac:spMkLst>
            <pc:docMk/>
            <pc:sldMk cId="1986969255" sldId="644"/>
            <ac:spMk id="2" creationId="{B015A5A2-1CF2-CE4A-B0BC-EC43EC5B758C}"/>
          </ac:spMkLst>
        </pc:spChg>
        <pc:spChg chg="mod">
          <ac:chgData name="Carlos Guerrero Tomé" userId="efd7d1cb-5997-43f9-95f4-5e31d914ebbb" providerId="ADAL" clId="{E0C3D377-9BF3-EA47-844C-932AD599A2FD}" dt="2020-10-27T19:58:39.591" v="7818" actId="11"/>
          <ac:spMkLst>
            <pc:docMk/>
            <pc:sldMk cId="1986969255" sldId="644"/>
            <ac:spMk id="3" creationId="{AE528E30-322A-5748-A213-B3B8B52E4A55}"/>
          </ac:spMkLst>
        </pc:spChg>
      </pc:sldChg>
      <pc:sldChg chg="modSp add mod">
        <pc:chgData name="Carlos Guerrero Tomé" userId="efd7d1cb-5997-43f9-95f4-5e31d914ebbb" providerId="ADAL" clId="{E0C3D377-9BF3-EA47-844C-932AD599A2FD}" dt="2020-10-28T15:27:09.813" v="9267"/>
        <pc:sldMkLst>
          <pc:docMk/>
          <pc:sldMk cId="3761541298" sldId="645"/>
        </pc:sldMkLst>
        <pc:spChg chg="mod">
          <ac:chgData name="Carlos Guerrero Tomé" userId="efd7d1cb-5997-43f9-95f4-5e31d914ebbb" providerId="ADAL" clId="{E0C3D377-9BF3-EA47-844C-932AD599A2FD}" dt="2020-10-28T15:27:09.813" v="9267"/>
          <ac:spMkLst>
            <pc:docMk/>
            <pc:sldMk cId="3761541298" sldId="645"/>
            <ac:spMk id="2" creationId="{B015A5A2-1CF2-CE4A-B0BC-EC43EC5B758C}"/>
          </ac:spMkLst>
        </pc:spChg>
        <pc:spChg chg="mod">
          <ac:chgData name="Carlos Guerrero Tomé" userId="efd7d1cb-5997-43f9-95f4-5e31d914ebbb" providerId="ADAL" clId="{E0C3D377-9BF3-EA47-844C-932AD599A2FD}" dt="2020-10-27T19:58:45.735" v="7819" actId="11"/>
          <ac:spMkLst>
            <pc:docMk/>
            <pc:sldMk cId="3761541298" sldId="645"/>
            <ac:spMk id="3" creationId="{AE528E30-322A-5748-A213-B3B8B52E4A55}"/>
          </ac:spMkLst>
        </pc:spChg>
      </pc:sldChg>
      <pc:sldChg chg="modSp add mod">
        <pc:chgData name="Carlos Guerrero Tomé" userId="efd7d1cb-5997-43f9-95f4-5e31d914ebbb" providerId="ADAL" clId="{E0C3D377-9BF3-EA47-844C-932AD599A2FD}" dt="2020-10-28T15:27:14.502" v="9268"/>
        <pc:sldMkLst>
          <pc:docMk/>
          <pc:sldMk cId="3832879473" sldId="646"/>
        </pc:sldMkLst>
        <pc:spChg chg="mod">
          <ac:chgData name="Carlos Guerrero Tomé" userId="efd7d1cb-5997-43f9-95f4-5e31d914ebbb" providerId="ADAL" clId="{E0C3D377-9BF3-EA47-844C-932AD599A2FD}" dt="2020-10-28T15:27:14.502" v="9268"/>
          <ac:spMkLst>
            <pc:docMk/>
            <pc:sldMk cId="3832879473" sldId="646"/>
            <ac:spMk id="2" creationId="{B015A5A2-1CF2-CE4A-B0BC-EC43EC5B758C}"/>
          </ac:spMkLst>
        </pc:spChg>
        <pc:spChg chg="mod">
          <ac:chgData name="Carlos Guerrero Tomé" userId="efd7d1cb-5997-43f9-95f4-5e31d914ebbb" providerId="ADAL" clId="{E0C3D377-9BF3-EA47-844C-932AD599A2FD}" dt="2020-10-27T19:58:50.870" v="7820" actId="11"/>
          <ac:spMkLst>
            <pc:docMk/>
            <pc:sldMk cId="3832879473" sldId="646"/>
            <ac:spMk id="3" creationId="{AE528E30-322A-5748-A213-B3B8B52E4A55}"/>
          </ac:spMkLst>
        </pc:spChg>
      </pc:sldChg>
      <pc:sldChg chg="modSp add mod">
        <pc:chgData name="Carlos Guerrero Tomé" userId="efd7d1cb-5997-43f9-95f4-5e31d914ebbb" providerId="ADAL" clId="{E0C3D377-9BF3-EA47-844C-932AD599A2FD}" dt="2020-10-28T15:27:19.476" v="9269"/>
        <pc:sldMkLst>
          <pc:docMk/>
          <pc:sldMk cId="4039024741" sldId="647"/>
        </pc:sldMkLst>
        <pc:spChg chg="mod">
          <ac:chgData name="Carlos Guerrero Tomé" userId="efd7d1cb-5997-43f9-95f4-5e31d914ebbb" providerId="ADAL" clId="{E0C3D377-9BF3-EA47-844C-932AD599A2FD}" dt="2020-10-28T15:27:19.476" v="9269"/>
          <ac:spMkLst>
            <pc:docMk/>
            <pc:sldMk cId="4039024741" sldId="647"/>
            <ac:spMk id="2" creationId="{B015A5A2-1CF2-CE4A-B0BC-EC43EC5B758C}"/>
          </ac:spMkLst>
        </pc:spChg>
        <pc:spChg chg="mod">
          <ac:chgData name="Carlos Guerrero Tomé" userId="efd7d1cb-5997-43f9-95f4-5e31d914ebbb" providerId="ADAL" clId="{E0C3D377-9BF3-EA47-844C-932AD599A2FD}" dt="2020-10-27T19:59:14.022" v="7822" actId="108"/>
          <ac:spMkLst>
            <pc:docMk/>
            <pc:sldMk cId="4039024741" sldId="647"/>
            <ac:spMk id="3" creationId="{AE528E30-322A-5748-A213-B3B8B52E4A55}"/>
          </ac:spMkLst>
        </pc:spChg>
      </pc:sldChg>
      <pc:sldChg chg="add del">
        <pc:chgData name="Carlos Guerrero Tomé" userId="efd7d1cb-5997-43f9-95f4-5e31d914ebbb" providerId="ADAL" clId="{E0C3D377-9BF3-EA47-844C-932AD599A2FD}" dt="2020-10-23T08:21:16.104" v="5831" actId="2696"/>
        <pc:sldMkLst>
          <pc:docMk/>
          <pc:sldMk cId="1351384973" sldId="648"/>
        </pc:sldMkLst>
      </pc:sldChg>
      <pc:sldChg chg="modSp add mod">
        <pc:chgData name="Carlos Guerrero Tomé" userId="efd7d1cb-5997-43f9-95f4-5e31d914ebbb" providerId="ADAL" clId="{E0C3D377-9BF3-EA47-844C-932AD599A2FD}" dt="2020-10-28T15:26:59.203" v="9264"/>
        <pc:sldMkLst>
          <pc:docMk/>
          <pc:sldMk cId="1743117370" sldId="649"/>
        </pc:sldMkLst>
        <pc:spChg chg="mod">
          <ac:chgData name="Carlos Guerrero Tomé" userId="efd7d1cb-5997-43f9-95f4-5e31d914ebbb" providerId="ADAL" clId="{E0C3D377-9BF3-EA47-844C-932AD599A2FD}" dt="2020-10-28T15:26:59.203" v="9264"/>
          <ac:spMkLst>
            <pc:docMk/>
            <pc:sldMk cId="1743117370" sldId="649"/>
            <ac:spMk id="2" creationId="{B015A5A2-1CF2-CE4A-B0BC-EC43EC5B758C}"/>
          </ac:spMkLst>
        </pc:spChg>
        <pc:spChg chg="mod">
          <ac:chgData name="Carlos Guerrero Tomé" userId="efd7d1cb-5997-43f9-95f4-5e31d914ebbb" providerId="ADAL" clId="{E0C3D377-9BF3-EA47-844C-932AD599A2FD}" dt="2020-10-27T19:58:29.420" v="7816" actId="11"/>
          <ac:spMkLst>
            <pc:docMk/>
            <pc:sldMk cId="1743117370" sldId="649"/>
            <ac:spMk id="3" creationId="{AE528E30-322A-5748-A213-B3B8B52E4A55}"/>
          </ac:spMkLst>
        </pc:spChg>
      </pc:sldChg>
      <pc:sldChg chg="modSp new mod">
        <pc:chgData name="Carlos Guerrero Tomé" userId="efd7d1cb-5997-43f9-95f4-5e31d914ebbb" providerId="ADAL" clId="{E0C3D377-9BF3-EA47-844C-932AD599A2FD}" dt="2020-10-28T04:55:45.826" v="8065" actId="20577"/>
        <pc:sldMkLst>
          <pc:docMk/>
          <pc:sldMk cId="2569579434" sldId="650"/>
        </pc:sldMkLst>
        <pc:spChg chg="mod">
          <ac:chgData name="Carlos Guerrero Tomé" userId="efd7d1cb-5997-43f9-95f4-5e31d914ebbb" providerId="ADAL" clId="{E0C3D377-9BF3-EA47-844C-932AD599A2FD}" dt="2020-10-28T04:55:45.826" v="8065" actId="20577"/>
          <ac:spMkLst>
            <pc:docMk/>
            <pc:sldMk cId="2569579434" sldId="650"/>
            <ac:spMk id="3" creationId="{B3F618AA-4856-3D47-B9FE-53835CD9E892}"/>
          </ac:spMkLst>
        </pc:spChg>
      </pc:sldChg>
      <pc:sldChg chg="addSp delSp modSp new mod">
        <pc:chgData name="Carlos Guerrero Tomé" userId="efd7d1cb-5997-43f9-95f4-5e31d914ebbb" providerId="ADAL" clId="{E0C3D377-9BF3-EA47-844C-932AD599A2FD}" dt="2020-10-26T15:20:40.324" v="5997" actId="962"/>
        <pc:sldMkLst>
          <pc:docMk/>
          <pc:sldMk cId="495471541" sldId="651"/>
        </pc:sldMkLst>
        <pc:spChg chg="mod">
          <ac:chgData name="Carlos Guerrero Tomé" userId="efd7d1cb-5997-43f9-95f4-5e31d914ebbb" providerId="ADAL" clId="{E0C3D377-9BF3-EA47-844C-932AD599A2FD}" dt="2020-10-26T15:18:44.615" v="5975" actId="20577"/>
          <ac:spMkLst>
            <pc:docMk/>
            <pc:sldMk cId="495471541" sldId="651"/>
            <ac:spMk id="2" creationId="{770937C9-77EC-C54A-A197-3D145CC91C8A}"/>
          </ac:spMkLst>
        </pc:spChg>
        <pc:spChg chg="del">
          <ac:chgData name="Carlos Guerrero Tomé" userId="efd7d1cb-5997-43f9-95f4-5e31d914ebbb" providerId="ADAL" clId="{E0C3D377-9BF3-EA47-844C-932AD599A2FD}" dt="2020-10-26T15:19:03.583" v="5976"/>
          <ac:spMkLst>
            <pc:docMk/>
            <pc:sldMk cId="495471541" sldId="651"/>
            <ac:spMk id="3" creationId="{AD63FA2B-EE54-3946-B0C5-ED2513422F6D}"/>
          </ac:spMkLst>
        </pc:spChg>
        <pc:spChg chg="add del mod">
          <ac:chgData name="Carlos Guerrero Tomé" userId="efd7d1cb-5997-43f9-95f4-5e31d914ebbb" providerId="ADAL" clId="{E0C3D377-9BF3-EA47-844C-932AD599A2FD}" dt="2020-10-26T15:20:37.759" v="5995"/>
          <ac:spMkLst>
            <pc:docMk/>
            <pc:sldMk cId="495471541" sldId="651"/>
            <ac:spMk id="7" creationId="{8677F560-202A-B94A-A7C6-AD553AD2272E}"/>
          </ac:spMkLst>
        </pc:spChg>
        <pc:picChg chg="add del mod">
          <ac:chgData name="Carlos Guerrero Tomé" userId="efd7d1cb-5997-43f9-95f4-5e31d914ebbb" providerId="ADAL" clId="{E0C3D377-9BF3-EA47-844C-932AD599A2FD}" dt="2020-10-26T15:20:02.346" v="5994" actId="478"/>
          <ac:picMkLst>
            <pc:docMk/>
            <pc:sldMk cId="495471541" sldId="651"/>
            <ac:picMk id="5" creationId="{F9A23B05-DE03-2348-8A5E-BAB3EB2842A4}"/>
          </ac:picMkLst>
        </pc:picChg>
        <pc:picChg chg="add mod">
          <ac:chgData name="Carlos Guerrero Tomé" userId="efd7d1cb-5997-43f9-95f4-5e31d914ebbb" providerId="ADAL" clId="{E0C3D377-9BF3-EA47-844C-932AD599A2FD}" dt="2020-10-26T15:20:40.324" v="5997" actId="962"/>
          <ac:picMkLst>
            <pc:docMk/>
            <pc:sldMk cId="495471541" sldId="651"/>
            <ac:picMk id="9" creationId="{5516D5AE-47E5-8547-A4B2-FD1ED8CB9EE9}"/>
          </ac:picMkLst>
        </pc:picChg>
      </pc:sldChg>
      <pc:sldChg chg="addSp delSp modSp new mod">
        <pc:chgData name="Carlos Guerrero Tomé" userId="efd7d1cb-5997-43f9-95f4-5e31d914ebbb" providerId="ADAL" clId="{E0C3D377-9BF3-EA47-844C-932AD599A2FD}" dt="2020-10-26T15:19:59.890" v="5993" actId="962"/>
        <pc:sldMkLst>
          <pc:docMk/>
          <pc:sldMk cId="126901448" sldId="652"/>
        </pc:sldMkLst>
        <pc:spChg chg="mod">
          <ac:chgData name="Carlos Guerrero Tomé" userId="efd7d1cb-5997-43f9-95f4-5e31d914ebbb" providerId="ADAL" clId="{E0C3D377-9BF3-EA47-844C-932AD599A2FD}" dt="2020-10-26T15:19:46.022" v="5990" actId="20577"/>
          <ac:spMkLst>
            <pc:docMk/>
            <pc:sldMk cId="126901448" sldId="652"/>
            <ac:spMk id="2" creationId="{950B3C8E-9060-8A4A-A575-BCF039E89B82}"/>
          </ac:spMkLst>
        </pc:spChg>
        <pc:spChg chg="del">
          <ac:chgData name="Carlos Guerrero Tomé" userId="efd7d1cb-5997-43f9-95f4-5e31d914ebbb" providerId="ADAL" clId="{E0C3D377-9BF3-EA47-844C-932AD599A2FD}" dt="2020-10-26T15:19:57.971" v="5991"/>
          <ac:spMkLst>
            <pc:docMk/>
            <pc:sldMk cId="126901448" sldId="652"/>
            <ac:spMk id="3" creationId="{F57F3F41-9833-1548-A067-D645628BA3F0}"/>
          </ac:spMkLst>
        </pc:spChg>
        <pc:picChg chg="add mod">
          <ac:chgData name="Carlos Guerrero Tomé" userId="efd7d1cb-5997-43f9-95f4-5e31d914ebbb" providerId="ADAL" clId="{E0C3D377-9BF3-EA47-844C-932AD599A2FD}" dt="2020-10-26T15:19:59.890" v="5993" actId="962"/>
          <ac:picMkLst>
            <pc:docMk/>
            <pc:sldMk cId="126901448" sldId="652"/>
            <ac:picMk id="5" creationId="{98285E0F-18E2-9747-8BE6-CAA6CD11EEAB}"/>
          </ac:picMkLst>
        </pc:picChg>
      </pc:sldChg>
      <pc:sldChg chg="addSp delSp modSp new mod">
        <pc:chgData name="Carlos Guerrero Tomé" userId="efd7d1cb-5997-43f9-95f4-5e31d914ebbb" providerId="ADAL" clId="{E0C3D377-9BF3-EA47-844C-932AD599A2FD}" dt="2020-10-26T15:21:42.755" v="6016" actId="962"/>
        <pc:sldMkLst>
          <pc:docMk/>
          <pc:sldMk cId="277801984" sldId="653"/>
        </pc:sldMkLst>
        <pc:spChg chg="mod">
          <ac:chgData name="Carlos Guerrero Tomé" userId="efd7d1cb-5997-43f9-95f4-5e31d914ebbb" providerId="ADAL" clId="{E0C3D377-9BF3-EA47-844C-932AD599A2FD}" dt="2020-10-26T15:21:23.029" v="6013" actId="20577"/>
          <ac:spMkLst>
            <pc:docMk/>
            <pc:sldMk cId="277801984" sldId="653"/>
            <ac:spMk id="2" creationId="{9C39FA07-84F2-6948-B522-A7FF9F3F89C3}"/>
          </ac:spMkLst>
        </pc:spChg>
        <pc:spChg chg="del">
          <ac:chgData name="Carlos Guerrero Tomé" userId="efd7d1cb-5997-43f9-95f4-5e31d914ebbb" providerId="ADAL" clId="{E0C3D377-9BF3-EA47-844C-932AD599A2FD}" dt="2020-10-26T15:21:41.176" v="6014"/>
          <ac:spMkLst>
            <pc:docMk/>
            <pc:sldMk cId="277801984" sldId="653"/>
            <ac:spMk id="3" creationId="{D36F2543-FFF2-D84A-AA4D-4941292ABB0E}"/>
          </ac:spMkLst>
        </pc:spChg>
        <pc:picChg chg="add mod">
          <ac:chgData name="Carlos Guerrero Tomé" userId="efd7d1cb-5997-43f9-95f4-5e31d914ebbb" providerId="ADAL" clId="{E0C3D377-9BF3-EA47-844C-932AD599A2FD}" dt="2020-10-26T15:21:42.755" v="6016" actId="962"/>
          <ac:picMkLst>
            <pc:docMk/>
            <pc:sldMk cId="277801984" sldId="653"/>
            <ac:picMk id="5" creationId="{45DC146B-A4AE-FF48-8543-77C2EB4F9C3A}"/>
          </ac:picMkLst>
        </pc:picChg>
      </pc:sldChg>
      <pc:sldChg chg="addSp delSp modSp new mod">
        <pc:chgData name="Carlos Guerrero Tomé" userId="efd7d1cb-5997-43f9-95f4-5e31d914ebbb" providerId="ADAL" clId="{E0C3D377-9BF3-EA47-844C-932AD599A2FD}" dt="2020-10-26T15:22:21.888" v="6034" actId="962"/>
        <pc:sldMkLst>
          <pc:docMk/>
          <pc:sldMk cId="119049230" sldId="654"/>
        </pc:sldMkLst>
        <pc:spChg chg="mod">
          <ac:chgData name="Carlos Guerrero Tomé" userId="efd7d1cb-5997-43f9-95f4-5e31d914ebbb" providerId="ADAL" clId="{E0C3D377-9BF3-EA47-844C-932AD599A2FD}" dt="2020-10-26T15:21:51.731" v="6031" actId="20577"/>
          <ac:spMkLst>
            <pc:docMk/>
            <pc:sldMk cId="119049230" sldId="654"/>
            <ac:spMk id="2" creationId="{68F86006-EFF4-B348-901B-A2E1CE19BCBB}"/>
          </ac:spMkLst>
        </pc:spChg>
        <pc:spChg chg="del">
          <ac:chgData name="Carlos Guerrero Tomé" userId="efd7d1cb-5997-43f9-95f4-5e31d914ebbb" providerId="ADAL" clId="{E0C3D377-9BF3-EA47-844C-932AD599A2FD}" dt="2020-10-26T15:22:20.053" v="6032"/>
          <ac:spMkLst>
            <pc:docMk/>
            <pc:sldMk cId="119049230" sldId="654"/>
            <ac:spMk id="3" creationId="{DB080BFA-C8EB-DD4D-91F7-9B19B545F9B8}"/>
          </ac:spMkLst>
        </pc:spChg>
        <pc:picChg chg="add mod">
          <ac:chgData name="Carlos Guerrero Tomé" userId="efd7d1cb-5997-43f9-95f4-5e31d914ebbb" providerId="ADAL" clId="{E0C3D377-9BF3-EA47-844C-932AD599A2FD}" dt="2020-10-26T15:22:21.888" v="6034" actId="962"/>
          <ac:picMkLst>
            <pc:docMk/>
            <pc:sldMk cId="119049230" sldId="654"/>
            <ac:picMk id="5" creationId="{03F9FAE5-90DA-924D-A0F6-83B6BE38560A}"/>
          </ac:picMkLst>
        </pc:picChg>
      </pc:sldChg>
      <pc:sldChg chg="addSp delSp modSp new mod">
        <pc:chgData name="Carlos Guerrero Tomé" userId="efd7d1cb-5997-43f9-95f4-5e31d914ebbb" providerId="ADAL" clId="{E0C3D377-9BF3-EA47-844C-932AD599A2FD}" dt="2020-10-26T15:22:59.815" v="6054" actId="962"/>
        <pc:sldMkLst>
          <pc:docMk/>
          <pc:sldMk cId="1785159703" sldId="655"/>
        </pc:sldMkLst>
        <pc:spChg chg="mod">
          <ac:chgData name="Carlos Guerrero Tomé" userId="efd7d1cb-5997-43f9-95f4-5e31d914ebbb" providerId="ADAL" clId="{E0C3D377-9BF3-EA47-844C-932AD599A2FD}" dt="2020-10-26T15:22:31.820" v="6051" actId="20577"/>
          <ac:spMkLst>
            <pc:docMk/>
            <pc:sldMk cId="1785159703" sldId="655"/>
            <ac:spMk id="2" creationId="{F1856E71-0183-7E41-895F-A934499B309A}"/>
          </ac:spMkLst>
        </pc:spChg>
        <pc:spChg chg="del">
          <ac:chgData name="Carlos Guerrero Tomé" userId="efd7d1cb-5997-43f9-95f4-5e31d914ebbb" providerId="ADAL" clId="{E0C3D377-9BF3-EA47-844C-932AD599A2FD}" dt="2020-10-26T15:22:58.136" v="6052"/>
          <ac:spMkLst>
            <pc:docMk/>
            <pc:sldMk cId="1785159703" sldId="655"/>
            <ac:spMk id="3" creationId="{2DC452D4-DB38-2449-BE06-4F7C3E30B6B8}"/>
          </ac:spMkLst>
        </pc:spChg>
        <pc:picChg chg="add mod">
          <ac:chgData name="Carlos Guerrero Tomé" userId="efd7d1cb-5997-43f9-95f4-5e31d914ebbb" providerId="ADAL" clId="{E0C3D377-9BF3-EA47-844C-932AD599A2FD}" dt="2020-10-26T15:22:59.815" v="6054" actId="962"/>
          <ac:picMkLst>
            <pc:docMk/>
            <pc:sldMk cId="1785159703" sldId="655"/>
            <ac:picMk id="5" creationId="{AA80F7CA-D258-884A-AECE-028AB023698C}"/>
          </ac:picMkLst>
        </pc:picChg>
      </pc:sldChg>
      <pc:sldChg chg="addSp delSp modSp new mod">
        <pc:chgData name="Carlos Guerrero Tomé" userId="efd7d1cb-5997-43f9-95f4-5e31d914ebbb" providerId="ADAL" clId="{E0C3D377-9BF3-EA47-844C-932AD599A2FD}" dt="2020-10-26T15:23:45.054" v="6073" actId="962"/>
        <pc:sldMkLst>
          <pc:docMk/>
          <pc:sldMk cId="75028243" sldId="656"/>
        </pc:sldMkLst>
        <pc:spChg chg="mod">
          <ac:chgData name="Carlos Guerrero Tomé" userId="efd7d1cb-5997-43f9-95f4-5e31d914ebbb" providerId="ADAL" clId="{E0C3D377-9BF3-EA47-844C-932AD599A2FD}" dt="2020-10-26T15:23:09.082" v="6070" actId="20577"/>
          <ac:spMkLst>
            <pc:docMk/>
            <pc:sldMk cId="75028243" sldId="656"/>
            <ac:spMk id="2" creationId="{27215C97-C344-F44C-823B-E290EDB0A9FC}"/>
          </ac:spMkLst>
        </pc:spChg>
        <pc:spChg chg="del">
          <ac:chgData name="Carlos Guerrero Tomé" userId="efd7d1cb-5997-43f9-95f4-5e31d914ebbb" providerId="ADAL" clId="{E0C3D377-9BF3-EA47-844C-932AD599A2FD}" dt="2020-10-26T15:23:43.258" v="6071"/>
          <ac:spMkLst>
            <pc:docMk/>
            <pc:sldMk cId="75028243" sldId="656"/>
            <ac:spMk id="3" creationId="{EBF3BB5F-A031-5846-A5E6-2848FEF85C6E}"/>
          </ac:spMkLst>
        </pc:spChg>
        <pc:picChg chg="add mod">
          <ac:chgData name="Carlos Guerrero Tomé" userId="efd7d1cb-5997-43f9-95f4-5e31d914ebbb" providerId="ADAL" clId="{E0C3D377-9BF3-EA47-844C-932AD599A2FD}" dt="2020-10-26T15:23:45.054" v="6073" actId="962"/>
          <ac:picMkLst>
            <pc:docMk/>
            <pc:sldMk cId="75028243" sldId="656"/>
            <ac:picMk id="5" creationId="{2CEE38E5-EA8A-804F-BEE5-065489134C5D}"/>
          </ac:picMkLst>
        </pc:picChg>
      </pc:sldChg>
      <pc:sldChg chg="addSp delSp modSp new mod">
        <pc:chgData name="Carlos Guerrero Tomé" userId="efd7d1cb-5997-43f9-95f4-5e31d914ebbb" providerId="ADAL" clId="{E0C3D377-9BF3-EA47-844C-932AD599A2FD}" dt="2020-10-26T15:32:49.022" v="6109" actId="962"/>
        <pc:sldMkLst>
          <pc:docMk/>
          <pc:sldMk cId="547181788" sldId="657"/>
        </pc:sldMkLst>
        <pc:spChg chg="mod">
          <ac:chgData name="Carlos Guerrero Tomé" userId="efd7d1cb-5997-43f9-95f4-5e31d914ebbb" providerId="ADAL" clId="{E0C3D377-9BF3-EA47-844C-932AD599A2FD}" dt="2020-10-26T15:24:40.966" v="6089" actId="20577"/>
          <ac:spMkLst>
            <pc:docMk/>
            <pc:sldMk cId="547181788" sldId="657"/>
            <ac:spMk id="2" creationId="{BFF21355-C452-C64F-8970-3E801A4DA4D5}"/>
          </ac:spMkLst>
        </pc:spChg>
        <pc:spChg chg="del">
          <ac:chgData name="Carlos Guerrero Tomé" userId="efd7d1cb-5997-43f9-95f4-5e31d914ebbb" providerId="ADAL" clId="{E0C3D377-9BF3-EA47-844C-932AD599A2FD}" dt="2020-10-26T15:32:47.048" v="6107"/>
          <ac:spMkLst>
            <pc:docMk/>
            <pc:sldMk cId="547181788" sldId="657"/>
            <ac:spMk id="3" creationId="{E88A6B2C-ACA4-D64A-A9EF-2C836040D002}"/>
          </ac:spMkLst>
        </pc:spChg>
        <pc:picChg chg="add mod">
          <ac:chgData name="Carlos Guerrero Tomé" userId="efd7d1cb-5997-43f9-95f4-5e31d914ebbb" providerId="ADAL" clId="{E0C3D377-9BF3-EA47-844C-932AD599A2FD}" dt="2020-10-26T15:32:49.022" v="6109" actId="962"/>
          <ac:picMkLst>
            <pc:docMk/>
            <pc:sldMk cId="547181788" sldId="657"/>
            <ac:picMk id="5" creationId="{24AFDDEE-962B-A149-8FCA-BE412E3A1182}"/>
          </ac:picMkLst>
        </pc:picChg>
      </pc:sldChg>
      <pc:sldChg chg="addSp delSp modSp new mod">
        <pc:chgData name="Carlos Guerrero Tomé" userId="efd7d1cb-5997-43f9-95f4-5e31d914ebbb" providerId="ADAL" clId="{E0C3D377-9BF3-EA47-844C-932AD599A2FD}" dt="2020-10-26T15:48:43.415" v="6116" actId="962"/>
        <pc:sldMkLst>
          <pc:docMk/>
          <pc:sldMk cId="744779369" sldId="658"/>
        </pc:sldMkLst>
        <pc:spChg chg="mod">
          <ac:chgData name="Carlos Guerrero Tomé" userId="efd7d1cb-5997-43f9-95f4-5e31d914ebbb" providerId="ADAL" clId="{E0C3D377-9BF3-EA47-844C-932AD599A2FD}" dt="2020-10-26T15:24:48.624" v="6106" actId="20577"/>
          <ac:spMkLst>
            <pc:docMk/>
            <pc:sldMk cId="744779369" sldId="658"/>
            <ac:spMk id="2" creationId="{7F5968AD-4263-A24C-9C09-D3BCFC9BD9A4}"/>
          </ac:spMkLst>
        </pc:spChg>
        <pc:spChg chg="del">
          <ac:chgData name="Carlos Guerrero Tomé" userId="efd7d1cb-5997-43f9-95f4-5e31d914ebbb" providerId="ADAL" clId="{E0C3D377-9BF3-EA47-844C-932AD599A2FD}" dt="2020-10-26T15:40:21.600" v="6110"/>
          <ac:spMkLst>
            <pc:docMk/>
            <pc:sldMk cId="744779369" sldId="658"/>
            <ac:spMk id="3" creationId="{503A6F46-2D86-7D4D-8BCF-BA189988C524}"/>
          </ac:spMkLst>
        </pc:spChg>
        <pc:spChg chg="add del mod">
          <ac:chgData name="Carlos Guerrero Tomé" userId="efd7d1cb-5997-43f9-95f4-5e31d914ebbb" providerId="ADAL" clId="{E0C3D377-9BF3-EA47-844C-932AD599A2FD}" dt="2020-10-26T15:48:41.671" v="6114"/>
          <ac:spMkLst>
            <pc:docMk/>
            <pc:sldMk cId="744779369" sldId="658"/>
            <ac:spMk id="7" creationId="{C5957EBD-A9AF-9741-BF03-E8C2A959BB74}"/>
          </ac:spMkLst>
        </pc:spChg>
        <pc:picChg chg="add del mod">
          <ac:chgData name="Carlos Guerrero Tomé" userId="efd7d1cb-5997-43f9-95f4-5e31d914ebbb" providerId="ADAL" clId="{E0C3D377-9BF3-EA47-844C-932AD599A2FD}" dt="2020-10-26T15:48:25.093" v="6113" actId="478"/>
          <ac:picMkLst>
            <pc:docMk/>
            <pc:sldMk cId="744779369" sldId="658"/>
            <ac:picMk id="5" creationId="{7CBC5059-CBB9-0F41-A0A3-550ACA9C9786}"/>
          </ac:picMkLst>
        </pc:picChg>
        <pc:picChg chg="add mod">
          <ac:chgData name="Carlos Guerrero Tomé" userId="efd7d1cb-5997-43f9-95f4-5e31d914ebbb" providerId="ADAL" clId="{E0C3D377-9BF3-EA47-844C-932AD599A2FD}" dt="2020-10-26T15:48:43.415" v="6116" actId="962"/>
          <ac:picMkLst>
            <pc:docMk/>
            <pc:sldMk cId="744779369" sldId="658"/>
            <ac:picMk id="9" creationId="{CF4CA846-139D-0540-8968-DE9A9A9EA5E9}"/>
          </ac:picMkLst>
        </pc:picChg>
      </pc:sldChg>
      <pc:sldChg chg="modSp new mod">
        <pc:chgData name="Carlos Guerrero Tomé" userId="efd7d1cb-5997-43f9-95f4-5e31d914ebbb" providerId="ADAL" clId="{E0C3D377-9BF3-EA47-844C-932AD599A2FD}" dt="2020-10-26T16:04:05.368" v="6267" actId="207"/>
        <pc:sldMkLst>
          <pc:docMk/>
          <pc:sldMk cId="1496619559" sldId="659"/>
        </pc:sldMkLst>
        <pc:spChg chg="mod">
          <ac:chgData name="Carlos Guerrero Tomé" userId="efd7d1cb-5997-43f9-95f4-5e31d914ebbb" providerId="ADAL" clId="{E0C3D377-9BF3-EA47-844C-932AD599A2FD}" dt="2020-10-26T16:04:05.368" v="6267" actId="207"/>
          <ac:spMkLst>
            <pc:docMk/>
            <pc:sldMk cId="1496619559" sldId="659"/>
            <ac:spMk id="2" creationId="{D09D55CA-4B5F-8548-9791-0FADCC277F0C}"/>
          </ac:spMkLst>
        </pc:spChg>
        <pc:spChg chg="mod">
          <ac:chgData name="Carlos Guerrero Tomé" userId="efd7d1cb-5997-43f9-95f4-5e31d914ebbb" providerId="ADAL" clId="{E0C3D377-9BF3-EA47-844C-932AD599A2FD}" dt="2020-10-26T16:03:34.652" v="6262" actId="20577"/>
          <ac:spMkLst>
            <pc:docMk/>
            <pc:sldMk cId="1496619559" sldId="659"/>
            <ac:spMk id="3" creationId="{43E4D71D-E863-B143-A155-A34A5C2E988D}"/>
          </ac:spMkLst>
        </pc:spChg>
      </pc:sldChg>
      <pc:sldChg chg="modSp add mod">
        <pc:chgData name="Carlos Guerrero Tomé" userId="efd7d1cb-5997-43f9-95f4-5e31d914ebbb" providerId="ADAL" clId="{E0C3D377-9BF3-EA47-844C-932AD599A2FD}" dt="2020-11-07T19:02:49.128" v="20958" actId="20577"/>
        <pc:sldMkLst>
          <pc:docMk/>
          <pc:sldMk cId="2095279090" sldId="660"/>
        </pc:sldMkLst>
        <pc:graphicFrameChg chg="modGraphic">
          <ac:chgData name="Carlos Guerrero Tomé" userId="efd7d1cb-5997-43f9-95f4-5e31d914ebbb" providerId="ADAL" clId="{E0C3D377-9BF3-EA47-844C-932AD599A2FD}" dt="2020-10-26T16:04:37.704" v="6272" actId="20577"/>
          <ac:graphicFrameMkLst>
            <pc:docMk/>
            <pc:sldMk cId="2095279090" sldId="660"/>
            <ac:graphicFrameMk id="5" creationId="{D9ED6C21-CFC0-CB45-A279-C5EA6ECAF38E}"/>
          </ac:graphicFrameMkLst>
        </pc:graphicFrameChg>
        <pc:graphicFrameChg chg="mod modGraphic">
          <ac:chgData name="Carlos Guerrero Tomé" userId="efd7d1cb-5997-43f9-95f4-5e31d914ebbb" providerId="ADAL" clId="{E0C3D377-9BF3-EA47-844C-932AD599A2FD}" dt="2020-11-07T19:02:49.128" v="20958" actId="20577"/>
          <ac:graphicFrameMkLst>
            <pc:docMk/>
            <pc:sldMk cId="2095279090" sldId="660"/>
            <ac:graphicFrameMk id="7" creationId="{3270E29C-6319-3549-859A-22C6A4D5E8D3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1-18T21:25:24.049" v="21793" actId="20577"/>
        <pc:sldMkLst>
          <pc:docMk/>
          <pc:sldMk cId="3594060760" sldId="661"/>
        </pc:sldMkLst>
        <pc:graphicFrameChg chg="modGraphic">
          <ac:chgData name="Carlos Guerrero Tomé" userId="efd7d1cb-5997-43f9-95f4-5e31d914ebbb" providerId="ADAL" clId="{E0C3D377-9BF3-EA47-844C-932AD599A2FD}" dt="2020-11-07T18:25:32.999" v="20625" actId="20577"/>
          <ac:graphicFrameMkLst>
            <pc:docMk/>
            <pc:sldMk cId="3594060760" sldId="661"/>
            <ac:graphicFrameMk id="4" creationId="{989CF641-D6C1-5D4C-A1F5-BD3E6F12CD15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0-26T17:50:31.878" v="6343" actId="20577"/>
          <ac:graphicFrameMkLst>
            <pc:docMk/>
            <pc:sldMk cId="3594060760" sldId="661"/>
            <ac:graphicFrameMk id="5" creationId="{D9ED6C21-CFC0-CB45-A279-C5EA6ECAF38E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1-18T21:25:24.049" v="21793" actId="20577"/>
          <ac:graphicFrameMkLst>
            <pc:docMk/>
            <pc:sldMk cId="3594060760" sldId="661"/>
            <ac:graphicFrameMk id="6" creationId="{C90DD782-FA80-1B40-A5C7-18ABE390219E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0-27T08:06:07.928" v="7786" actId="207"/>
        <pc:sldMkLst>
          <pc:docMk/>
          <pc:sldMk cId="1850551852" sldId="662"/>
        </pc:sldMkLst>
        <pc:spChg chg="mod">
          <ac:chgData name="Carlos Guerrero Tomé" userId="efd7d1cb-5997-43f9-95f4-5e31d914ebbb" providerId="ADAL" clId="{E0C3D377-9BF3-EA47-844C-932AD599A2FD}" dt="2020-10-27T08:06:07.928" v="7786" actId="207"/>
          <ac:spMkLst>
            <pc:docMk/>
            <pc:sldMk cId="1850551852" sldId="662"/>
            <ac:spMk id="2" creationId="{A8D0D73A-309A-A04A-80F7-D45E52C50039}"/>
          </ac:spMkLst>
        </pc:spChg>
      </pc:sldChg>
      <pc:sldChg chg="modSp add mod">
        <pc:chgData name="Carlos Guerrero Tomé" userId="efd7d1cb-5997-43f9-95f4-5e31d914ebbb" providerId="ADAL" clId="{E0C3D377-9BF3-EA47-844C-932AD599A2FD}" dt="2020-10-26T21:03:17.046" v="6436" actId="20577"/>
        <pc:sldMkLst>
          <pc:docMk/>
          <pc:sldMk cId="3708352803" sldId="663"/>
        </pc:sldMkLst>
        <pc:spChg chg="mod">
          <ac:chgData name="Carlos Guerrero Tomé" userId="efd7d1cb-5997-43f9-95f4-5e31d914ebbb" providerId="ADAL" clId="{E0C3D377-9BF3-EA47-844C-932AD599A2FD}" dt="2020-10-26T21:03:17.046" v="6436" actId="20577"/>
          <ac:spMkLst>
            <pc:docMk/>
            <pc:sldMk cId="3708352803" sldId="663"/>
            <ac:spMk id="3" creationId="{8474521C-F403-5E43-8412-FE75D73655D2}"/>
          </ac:spMkLst>
        </pc:spChg>
      </pc:sldChg>
      <pc:sldChg chg="add">
        <pc:chgData name="Carlos Guerrero Tomé" userId="efd7d1cb-5997-43f9-95f4-5e31d914ebbb" providerId="ADAL" clId="{E0C3D377-9BF3-EA47-844C-932AD599A2FD}" dt="2020-10-26T20:59:06.229" v="6355"/>
        <pc:sldMkLst>
          <pc:docMk/>
          <pc:sldMk cId="2584420616" sldId="664"/>
        </pc:sldMkLst>
      </pc:sldChg>
      <pc:sldChg chg="modSp add mod">
        <pc:chgData name="Carlos Guerrero Tomé" userId="efd7d1cb-5997-43f9-95f4-5e31d914ebbb" providerId="ADAL" clId="{E0C3D377-9BF3-EA47-844C-932AD599A2FD}" dt="2020-10-26T21:00:45.764" v="6388" actId="20577"/>
        <pc:sldMkLst>
          <pc:docMk/>
          <pc:sldMk cId="750261914" sldId="665"/>
        </pc:sldMkLst>
        <pc:spChg chg="mod">
          <ac:chgData name="Carlos Guerrero Tomé" userId="efd7d1cb-5997-43f9-95f4-5e31d914ebbb" providerId="ADAL" clId="{E0C3D377-9BF3-EA47-844C-932AD599A2FD}" dt="2020-10-26T21:00:45.764" v="6388" actId="20577"/>
          <ac:spMkLst>
            <pc:docMk/>
            <pc:sldMk cId="750261914" sldId="665"/>
            <ac:spMk id="30" creationId="{C395A68C-4D89-924C-89E4-6FECF76419A1}"/>
          </ac:spMkLst>
        </pc:spChg>
      </pc:sldChg>
      <pc:sldChg chg="modSp new mod">
        <pc:chgData name="Carlos Guerrero Tomé" userId="efd7d1cb-5997-43f9-95f4-5e31d914ebbb" providerId="ADAL" clId="{E0C3D377-9BF3-EA47-844C-932AD599A2FD}" dt="2020-10-26T21:08:29.437" v="6659" actId="14100"/>
        <pc:sldMkLst>
          <pc:docMk/>
          <pc:sldMk cId="286877862" sldId="666"/>
        </pc:sldMkLst>
        <pc:spChg chg="mod">
          <ac:chgData name="Carlos Guerrero Tomé" userId="efd7d1cb-5997-43f9-95f4-5e31d914ebbb" providerId="ADAL" clId="{E0C3D377-9BF3-EA47-844C-932AD599A2FD}" dt="2020-10-26T21:05:05.878" v="6459" actId="20577"/>
          <ac:spMkLst>
            <pc:docMk/>
            <pc:sldMk cId="286877862" sldId="666"/>
            <ac:spMk id="2" creationId="{AD5185AE-AFF8-7B4A-8E50-BC9DA7A5CE90}"/>
          </ac:spMkLst>
        </pc:spChg>
        <pc:spChg chg="mod">
          <ac:chgData name="Carlos Guerrero Tomé" userId="efd7d1cb-5997-43f9-95f4-5e31d914ebbb" providerId="ADAL" clId="{E0C3D377-9BF3-EA47-844C-932AD599A2FD}" dt="2020-10-26T21:08:29.437" v="6659" actId="14100"/>
          <ac:spMkLst>
            <pc:docMk/>
            <pc:sldMk cId="286877862" sldId="666"/>
            <ac:spMk id="3" creationId="{3D265007-B47E-E14B-A3AD-9C08385EA1D4}"/>
          </ac:spMkLst>
        </pc:spChg>
      </pc:sldChg>
      <pc:sldChg chg="addSp delSp modSp new mod">
        <pc:chgData name="Carlos Guerrero Tomé" userId="efd7d1cb-5997-43f9-95f4-5e31d914ebbb" providerId="ADAL" clId="{E0C3D377-9BF3-EA47-844C-932AD599A2FD}" dt="2020-10-26T21:13:18.003" v="6842" actId="58"/>
        <pc:sldMkLst>
          <pc:docMk/>
          <pc:sldMk cId="364362795" sldId="667"/>
        </pc:sldMkLst>
        <pc:spChg chg="mod">
          <ac:chgData name="Carlos Guerrero Tomé" userId="efd7d1cb-5997-43f9-95f4-5e31d914ebbb" providerId="ADAL" clId="{E0C3D377-9BF3-EA47-844C-932AD599A2FD}" dt="2020-10-26T21:08:49.717" v="6712" actId="20577"/>
          <ac:spMkLst>
            <pc:docMk/>
            <pc:sldMk cId="364362795" sldId="667"/>
            <ac:spMk id="2" creationId="{8FE0A2E8-2940-A348-9C98-E6A788370464}"/>
          </ac:spMkLst>
        </pc:spChg>
        <pc:spChg chg="del">
          <ac:chgData name="Carlos Guerrero Tomé" userId="efd7d1cb-5997-43f9-95f4-5e31d914ebbb" providerId="ADAL" clId="{E0C3D377-9BF3-EA47-844C-932AD599A2FD}" dt="2020-10-26T21:08:57.830" v="6713" actId="478"/>
          <ac:spMkLst>
            <pc:docMk/>
            <pc:sldMk cId="364362795" sldId="667"/>
            <ac:spMk id="3" creationId="{C805079F-1CFB-0B4E-9638-61C248F3C318}"/>
          </ac:spMkLst>
        </pc:spChg>
        <pc:spChg chg="add mod">
          <ac:chgData name="Carlos Guerrero Tomé" userId="efd7d1cb-5997-43f9-95f4-5e31d914ebbb" providerId="ADAL" clId="{E0C3D377-9BF3-EA47-844C-932AD599A2FD}" dt="2020-10-26T21:11:00.263" v="6783" actId="20577"/>
          <ac:spMkLst>
            <pc:docMk/>
            <pc:sldMk cId="364362795" sldId="667"/>
            <ac:spMk id="4" creationId="{E8D89580-B78A-1E40-80E1-5077C2CBEB4B}"/>
          </ac:spMkLst>
        </pc:spChg>
        <pc:spChg chg="add mod">
          <ac:chgData name="Carlos Guerrero Tomé" userId="efd7d1cb-5997-43f9-95f4-5e31d914ebbb" providerId="ADAL" clId="{E0C3D377-9BF3-EA47-844C-932AD599A2FD}" dt="2020-10-26T21:10:50.229" v="6775" actId="20577"/>
          <ac:spMkLst>
            <pc:docMk/>
            <pc:sldMk cId="364362795" sldId="667"/>
            <ac:spMk id="5" creationId="{7A292679-D2DB-9840-878F-EEC54067EA38}"/>
          </ac:spMkLst>
        </pc:spChg>
        <pc:spChg chg="add mod">
          <ac:chgData name="Carlos Guerrero Tomé" userId="efd7d1cb-5997-43f9-95f4-5e31d914ebbb" providerId="ADAL" clId="{E0C3D377-9BF3-EA47-844C-932AD599A2FD}" dt="2020-10-26T21:11:43.041" v="6788" actId="692"/>
          <ac:spMkLst>
            <pc:docMk/>
            <pc:sldMk cId="364362795" sldId="667"/>
            <ac:spMk id="6" creationId="{55E05480-F6EA-DD4B-8A1F-8296ED22BCF3}"/>
          </ac:spMkLst>
        </pc:spChg>
        <pc:spChg chg="add mod">
          <ac:chgData name="Carlos Guerrero Tomé" userId="efd7d1cb-5997-43f9-95f4-5e31d914ebbb" providerId="ADAL" clId="{E0C3D377-9BF3-EA47-844C-932AD599A2FD}" dt="2020-10-26T21:12:18.827" v="6809" actId="1076"/>
          <ac:spMkLst>
            <pc:docMk/>
            <pc:sldMk cId="364362795" sldId="667"/>
            <ac:spMk id="7" creationId="{53B9F73F-28B7-A341-922F-AC474F77F323}"/>
          </ac:spMkLst>
        </pc:spChg>
        <pc:spChg chg="add mod">
          <ac:chgData name="Carlos Guerrero Tomé" userId="efd7d1cb-5997-43f9-95f4-5e31d914ebbb" providerId="ADAL" clId="{E0C3D377-9BF3-EA47-844C-932AD599A2FD}" dt="2020-10-26T21:13:18.003" v="6842" actId="58"/>
          <ac:spMkLst>
            <pc:docMk/>
            <pc:sldMk cId="364362795" sldId="667"/>
            <ac:spMk id="8" creationId="{6FD58033-09FE-FB45-9772-C1A68080BE18}"/>
          </ac:spMkLst>
        </pc:spChg>
        <pc:spChg chg="add mod">
          <ac:chgData name="Carlos Guerrero Tomé" userId="efd7d1cb-5997-43f9-95f4-5e31d914ebbb" providerId="ADAL" clId="{E0C3D377-9BF3-EA47-844C-932AD599A2FD}" dt="2020-10-26T21:13:12.885" v="6841" actId="58"/>
          <ac:spMkLst>
            <pc:docMk/>
            <pc:sldMk cId="364362795" sldId="667"/>
            <ac:spMk id="9" creationId="{E5CB222B-16AD-554B-AF1C-73DB1DDEDDD9}"/>
          </ac:spMkLst>
        </pc:spChg>
        <pc:spChg chg="add mod">
          <ac:chgData name="Carlos Guerrero Tomé" userId="efd7d1cb-5997-43f9-95f4-5e31d914ebbb" providerId="ADAL" clId="{E0C3D377-9BF3-EA47-844C-932AD599A2FD}" dt="2020-10-26T21:12:28.817" v="6811" actId="1076"/>
          <ac:spMkLst>
            <pc:docMk/>
            <pc:sldMk cId="364362795" sldId="667"/>
            <ac:spMk id="10" creationId="{279A554A-4294-274F-A2F7-9B5F65FC0500}"/>
          </ac:spMkLst>
        </pc:spChg>
        <pc:spChg chg="add mod">
          <ac:chgData name="Carlos Guerrero Tomé" userId="efd7d1cb-5997-43f9-95f4-5e31d914ebbb" providerId="ADAL" clId="{E0C3D377-9BF3-EA47-844C-932AD599A2FD}" dt="2020-10-26T21:12:42.141" v="6818" actId="20577"/>
          <ac:spMkLst>
            <pc:docMk/>
            <pc:sldMk cId="364362795" sldId="667"/>
            <ac:spMk id="11" creationId="{F6E5FCEE-3871-5A4C-8CEA-27D9D2666377}"/>
          </ac:spMkLst>
        </pc:spChg>
      </pc:sldChg>
      <pc:sldChg chg="modSp add mod">
        <pc:chgData name="Carlos Guerrero Tomé" userId="efd7d1cb-5997-43f9-95f4-5e31d914ebbb" providerId="ADAL" clId="{E0C3D377-9BF3-EA47-844C-932AD599A2FD}" dt="2020-10-26T21:14:05.538" v="6879" actId="20577"/>
        <pc:sldMkLst>
          <pc:docMk/>
          <pc:sldMk cId="963930277" sldId="668"/>
        </pc:sldMkLst>
        <pc:spChg chg="mod">
          <ac:chgData name="Carlos Guerrero Tomé" userId="efd7d1cb-5997-43f9-95f4-5e31d914ebbb" providerId="ADAL" clId="{E0C3D377-9BF3-EA47-844C-932AD599A2FD}" dt="2020-10-26T21:13:43.341" v="6856" actId="20577"/>
          <ac:spMkLst>
            <pc:docMk/>
            <pc:sldMk cId="963930277" sldId="668"/>
            <ac:spMk id="4" creationId="{E8D89580-B78A-1E40-80E1-5077C2CBEB4B}"/>
          </ac:spMkLst>
        </pc:spChg>
        <pc:spChg chg="mod">
          <ac:chgData name="Carlos Guerrero Tomé" userId="efd7d1cb-5997-43f9-95f4-5e31d914ebbb" providerId="ADAL" clId="{E0C3D377-9BF3-EA47-844C-932AD599A2FD}" dt="2020-10-26T21:13:46.039" v="6859" actId="20577"/>
          <ac:spMkLst>
            <pc:docMk/>
            <pc:sldMk cId="963930277" sldId="668"/>
            <ac:spMk id="5" creationId="{7A292679-D2DB-9840-878F-EEC54067EA38}"/>
          </ac:spMkLst>
        </pc:spChg>
        <pc:spChg chg="mod">
          <ac:chgData name="Carlos Guerrero Tomé" userId="efd7d1cb-5997-43f9-95f4-5e31d914ebbb" providerId="ADAL" clId="{E0C3D377-9BF3-EA47-844C-932AD599A2FD}" dt="2020-10-26T21:13:36.308" v="6853" actId="14100"/>
          <ac:spMkLst>
            <pc:docMk/>
            <pc:sldMk cId="963930277" sldId="668"/>
            <ac:spMk id="7" creationId="{53B9F73F-28B7-A341-922F-AC474F77F323}"/>
          </ac:spMkLst>
        </pc:spChg>
        <pc:spChg chg="mod">
          <ac:chgData name="Carlos Guerrero Tomé" userId="efd7d1cb-5997-43f9-95f4-5e31d914ebbb" providerId="ADAL" clId="{E0C3D377-9BF3-EA47-844C-932AD599A2FD}" dt="2020-10-26T21:13:50.608" v="6865" actId="20577"/>
          <ac:spMkLst>
            <pc:docMk/>
            <pc:sldMk cId="963930277" sldId="668"/>
            <ac:spMk id="8" creationId="{6FD58033-09FE-FB45-9772-C1A68080BE18}"/>
          </ac:spMkLst>
        </pc:spChg>
        <pc:spChg chg="mod">
          <ac:chgData name="Carlos Guerrero Tomé" userId="efd7d1cb-5997-43f9-95f4-5e31d914ebbb" providerId="ADAL" clId="{E0C3D377-9BF3-EA47-844C-932AD599A2FD}" dt="2020-10-26T21:13:56.760" v="6871" actId="20577"/>
          <ac:spMkLst>
            <pc:docMk/>
            <pc:sldMk cId="963930277" sldId="668"/>
            <ac:spMk id="9" creationId="{E5CB222B-16AD-554B-AF1C-73DB1DDEDDD9}"/>
          </ac:spMkLst>
        </pc:spChg>
        <pc:spChg chg="mod">
          <ac:chgData name="Carlos Guerrero Tomé" userId="efd7d1cb-5997-43f9-95f4-5e31d914ebbb" providerId="ADAL" clId="{E0C3D377-9BF3-EA47-844C-932AD599A2FD}" dt="2020-10-26T21:14:05.538" v="6879" actId="20577"/>
          <ac:spMkLst>
            <pc:docMk/>
            <pc:sldMk cId="963930277" sldId="668"/>
            <ac:spMk id="11" creationId="{F6E5FCEE-3871-5A4C-8CEA-27D9D2666377}"/>
          </ac:spMkLst>
        </pc:spChg>
      </pc:sldChg>
      <pc:sldChg chg="modSp new mod">
        <pc:chgData name="Carlos Guerrero Tomé" userId="efd7d1cb-5997-43f9-95f4-5e31d914ebbb" providerId="ADAL" clId="{E0C3D377-9BF3-EA47-844C-932AD599A2FD}" dt="2020-10-26T21:15:26.947" v="7024" actId="20577"/>
        <pc:sldMkLst>
          <pc:docMk/>
          <pc:sldMk cId="1075295224" sldId="669"/>
        </pc:sldMkLst>
        <pc:spChg chg="mod">
          <ac:chgData name="Carlos Guerrero Tomé" userId="efd7d1cb-5997-43f9-95f4-5e31d914ebbb" providerId="ADAL" clId="{E0C3D377-9BF3-EA47-844C-932AD599A2FD}" dt="2020-10-26T21:14:36.586" v="6900" actId="20577"/>
          <ac:spMkLst>
            <pc:docMk/>
            <pc:sldMk cId="1075295224" sldId="669"/>
            <ac:spMk id="2" creationId="{2226C95F-6874-BC49-824B-7A53947A74D9}"/>
          </ac:spMkLst>
        </pc:spChg>
        <pc:spChg chg="mod">
          <ac:chgData name="Carlos Guerrero Tomé" userId="efd7d1cb-5997-43f9-95f4-5e31d914ebbb" providerId="ADAL" clId="{E0C3D377-9BF3-EA47-844C-932AD599A2FD}" dt="2020-10-26T21:15:26.947" v="7024" actId="20577"/>
          <ac:spMkLst>
            <pc:docMk/>
            <pc:sldMk cId="1075295224" sldId="669"/>
            <ac:spMk id="3" creationId="{06787920-3DDA-BB4A-AC20-0D7992F56B4D}"/>
          </ac:spMkLst>
        </pc:spChg>
      </pc:sldChg>
      <pc:sldChg chg="modSp new mod">
        <pc:chgData name="Carlos Guerrero Tomé" userId="efd7d1cb-5997-43f9-95f4-5e31d914ebbb" providerId="ADAL" clId="{E0C3D377-9BF3-EA47-844C-932AD599A2FD}" dt="2020-10-26T21:18:37.989" v="7347" actId="20577"/>
        <pc:sldMkLst>
          <pc:docMk/>
          <pc:sldMk cId="4249486587" sldId="670"/>
        </pc:sldMkLst>
        <pc:spChg chg="mod">
          <ac:chgData name="Carlos Guerrero Tomé" userId="efd7d1cb-5997-43f9-95f4-5e31d914ebbb" providerId="ADAL" clId="{E0C3D377-9BF3-EA47-844C-932AD599A2FD}" dt="2020-10-26T21:18:37.989" v="7347" actId="20577"/>
          <ac:spMkLst>
            <pc:docMk/>
            <pc:sldMk cId="4249486587" sldId="670"/>
            <ac:spMk id="2" creationId="{DB42EFA6-4D4A-294D-BA17-95FBF0D221CC}"/>
          </ac:spMkLst>
        </pc:spChg>
        <pc:spChg chg="mod">
          <ac:chgData name="Carlos Guerrero Tomé" userId="efd7d1cb-5997-43f9-95f4-5e31d914ebbb" providerId="ADAL" clId="{E0C3D377-9BF3-EA47-844C-932AD599A2FD}" dt="2020-10-26T21:18:16.222" v="7330" actId="20577"/>
          <ac:spMkLst>
            <pc:docMk/>
            <pc:sldMk cId="4249486587" sldId="670"/>
            <ac:spMk id="3" creationId="{1F8B8C9F-5677-EA4D-9B87-23EAA7A47ECF}"/>
          </ac:spMkLst>
        </pc:spChg>
      </pc:sldChg>
      <pc:sldChg chg="modSp add mod ord">
        <pc:chgData name="Carlos Guerrero Tomé" userId="efd7d1cb-5997-43f9-95f4-5e31d914ebbb" providerId="ADAL" clId="{E0C3D377-9BF3-EA47-844C-932AD599A2FD}" dt="2020-10-26T21:18:41.411" v="7348" actId="20578"/>
        <pc:sldMkLst>
          <pc:docMk/>
          <pc:sldMk cId="3762803280" sldId="671"/>
        </pc:sldMkLst>
        <pc:spChg chg="mod">
          <ac:chgData name="Carlos Guerrero Tomé" userId="efd7d1cb-5997-43f9-95f4-5e31d914ebbb" providerId="ADAL" clId="{E0C3D377-9BF3-EA47-844C-932AD599A2FD}" dt="2020-10-26T21:18:29.393" v="7339" actId="20577"/>
          <ac:spMkLst>
            <pc:docMk/>
            <pc:sldMk cId="3762803280" sldId="671"/>
            <ac:spMk id="2" creationId="{DB42EFA6-4D4A-294D-BA17-95FBF0D221CC}"/>
          </ac:spMkLst>
        </pc:spChg>
      </pc:sldChg>
      <pc:sldChg chg="modSp new mod">
        <pc:chgData name="Carlos Guerrero Tomé" userId="efd7d1cb-5997-43f9-95f4-5e31d914ebbb" providerId="ADAL" clId="{E0C3D377-9BF3-EA47-844C-932AD599A2FD}" dt="2020-10-28T14:23:42.311" v="9046" actId="20577"/>
        <pc:sldMkLst>
          <pc:docMk/>
          <pc:sldMk cId="2967796805" sldId="672"/>
        </pc:sldMkLst>
        <pc:spChg chg="mod">
          <ac:chgData name="Carlos Guerrero Tomé" userId="efd7d1cb-5997-43f9-95f4-5e31d914ebbb" providerId="ADAL" clId="{E0C3D377-9BF3-EA47-844C-932AD599A2FD}" dt="2020-10-28T14:23:42.311" v="9046" actId="20577"/>
          <ac:spMkLst>
            <pc:docMk/>
            <pc:sldMk cId="2967796805" sldId="672"/>
            <ac:spMk id="2" creationId="{DE12023E-4923-7144-A67B-6BEE95A035EF}"/>
          </ac:spMkLst>
        </pc:spChg>
        <pc:spChg chg="mod">
          <ac:chgData name="Carlos Guerrero Tomé" userId="efd7d1cb-5997-43f9-95f4-5e31d914ebbb" providerId="ADAL" clId="{E0C3D377-9BF3-EA47-844C-932AD599A2FD}" dt="2020-10-26T21:19:06.650" v="7396" actId="20577"/>
          <ac:spMkLst>
            <pc:docMk/>
            <pc:sldMk cId="2967796805" sldId="672"/>
            <ac:spMk id="3" creationId="{0E85D76B-17A2-A14F-9A5B-27C37F022E2F}"/>
          </ac:spMkLst>
        </pc:spChg>
      </pc:sldChg>
      <pc:sldChg chg="modSp new mod">
        <pc:chgData name="Carlos Guerrero Tomé" userId="efd7d1cb-5997-43f9-95f4-5e31d914ebbb" providerId="ADAL" clId="{E0C3D377-9BF3-EA47-844C-932AD599A2FD}" dt="2020-10-26T21:19:37.058" v="7459" actId="20577"/>
        <pc:sldMkLst>
          <pc:docMk/>
          <pc:sldMk cId="3345673864" sldId="673"/>
        </pc:sldMkLst>
        <pc:spChg chg="mod">
          <ac:chgData name="Carlos Guerrero Tomé" userId="efd7d1cb-5997-43f9-95f4-5e31d914ebbb" providerId="ADAL" clId="{E0C3D377-9BF3-EA47-844C-932AD599A2FD}" dt="2020-10-26T21:19:37.058" v="7459" actId="20577"/>
          <ac:spMkLst>
            <pc:docMk/>
            <pc:sldMk cId="3345673864" sldId="673"/>
            <ac:spMk id="2" creationId="{DA147CB9-9F0B-0945-85DC-2E18BE8F07F4}"/>
          </ac:spMkLst>
        </pc:spChg>
      </pc:sldChg>
      <pc:sldChg chg="modSp add mod">
        <pc:chgData name="Carlos Guerrero Tomé" userId="efd7d1cb-5997-43f9-95f4-5e31d914ebbb" providerId="ADAL" clId="{E0C3D377-9BF3-EA47-844C-932AD599A2FD}" dt="2020-10-26T21:19:47.841" v="7463" actId="20577"/>
        <pc:sldMkLst>
          <pc:docMk/>
          <pc:sldMk cId="590330601" sldId="674"/>
        </pc:sldMkLst>
        <pc:spChg chg="mod">
          <ac:chgData name="Carlos Guerrero Tomé" userId="efd7d1cb-5997-43f9-95f4-5e31d914ebbb" providerId="ADAL" clId="{E0C3D377-9BF3-EA47-844C-932AD599A2FD}" dt="2020-10-26T21:19:47.841" v="7463" actId="20577"/>
          <ac:spMkLst>
            <pc:docMk/>
            <pc:sldMk cId="590330601" sldId="674"/>
            <ac:spMk id="2" creationId="{DA147CB9-9F0B-0945-85DC-2E18BE8F07F4}"/>
          </ac:spMkLst>
        </pc:spChg>
      </pc:sldChg>
      <pc:sldChg chg="modSp new mod">
        <pc:chgData name="Carlos Guerrero Tomé" userId="efd7d1cb-5997-43f9-95f4-5e31d914ebbb" providerId="ADAL" clId="{E0C3D377-9BF3-EA47-844C-932AD599A2FD}" dt="2020-10-26T21:20:09.877" v="7524" actId="20577"/>
        <pc:sldMkLst>
          <pc:docMk/>
          <pc:sldMk cId="655478315" sldId="675"/>
        </pc:sldMkLst>
        <pc:spChg chg="mod">
          <ac:chgData name="Carlos Guerrero Tomé" userId="efd7d1cb-5997-43f9-95f4-5e31d914ebbb" providerId="ADAL" clId="{E0C3D377-9BF3-EA47-844C-932AD599A2FD}" dt="2020-10-26T21:20:09.877" v="7524" actId="20577"/>
          <ac:spMkLst>
            <pc:docMk/>
            <pc:sldMk cId="655478315" sldId="675"/>
            <ac:spMk id="2" creationId="{FBB82236-A48B-F541-95A6-040B91EAB08D}"/>
          </ac:spMkLst>
        </pc:spChg>
      </pc:sldChg>
      <pc:sldChg chg="modSp add mod">
        <pc:chgData name="Carlos Guerrero Tomé" userId="efd7d1cb-5997-43f9-95f4-5e31d914ebbb" providerId="ADAL" clId="{E0C3D377-9BF3-EA47-844C-932AD599A2FD}" dt="2020-10-26T21:20:16.891" v="7528" actId="20577"/>
        <pc:sldMkLst>
          <pc:docMk/>
          <pc:sldMk cId="2239734192" sldId="676"/>
        </pc:sldMkLst>
        <pc:spChg chg="mod">
          <ac:chgData name="Carlos Guerrero Tomé" userId="efd7d1cb-5997-43f9-95f4-5e31d914ebbb" providerId="ADAL" clId="{E0C3D377-9BF3-EA47-844C-932AD599A2FD}" dt="2020-10-26T21:20:16.891" v="7528" actId="20577"/>
          <ac:spMkLst>
            <pc:docMk/>
            <pc:sldMk cId="2239734192" sldId="676"/>
            <ac:spMk id="2" creationId="{FBB82236-A48B-F541-95A6-040B91EAB08D}"/>
          </ac:spMkLst>
        </pc:spChg>
      </pc:sldChg>
      <pc:sldChg chg="modSp new mod">
        <pc:chgData name="Carlos Guerrero Tomé" userId="efd7d1cb-5997-43f9-95f4-5e31d914ebbb" providerId="ADAL" clId="{E0C3D377-9BF3-EA47-844C-932AD599A2FD}" dt="2020-10-26T21:20:41.070" v="7574" actId="20577"/>
        <pc:sldMkLst>
          <pc:docMk/>
          <pc:sldMk cId="672803462" sldId="677"/>
        </pc:sldMkLst>
        <pc:spChg chg="mod">
          <ac:chgData name="Carlos Guerrero Tomé" userId="efd7d1cb-5997-43f9-95f4-5e31d914ebbb" providerId="ADAL" clId="{E0C3D377-9BF3-EA47-844C-932AD599A2FD}" dt="2020-10-26T21:20:41.070" v="7574" actId="20577"/>
          <ac:spMkLst>
            <pc:docMk/>
            <pc:sldMk cId="672803462" sldId="677"/>
            <ac:spMk id="2" creationId="{86AFE336-E438-2A45-A756-94EB47ADC6B0}"/>
          </ac:spMkLst>
        </pc:spChg>
      </pc:sldChg>
      <pc:sldChg chg="modSp new mod">
        <pc:chgData name="Carlos Guerrero Tomé" userId="efd7d1cb-5997-43f9-95f4-5e31d914ebbb" providerId="ADAL" clId="{E0C3D377-9BF3-EA47-844C-932AD599A2FD}" dt="2020-10-26T21:21:13.092" v="7659" actId="20577"/>
        <pc:sldMkLst>
          <pc:docMk/>
          <pc:sldMk cId="3128861939" sldId="678"/>
        </pc:sldMkLst>
        <pc:spChg chg="mod">
          <ac:chgData name="Carlos Guerrero Tomé" userId="efd7d1cb-5997-43f9-95f4-5e31d914ebbb" providerId="ADAL" clId="{E0C3D377-9BF3-EA47-844C-932AD599A2FD}" dt="2020-10-26T21:21:13.092" v="7659" actId="20577"/>
          <ac:spMkLst>
            <pc:docMk/>
            <pc:sldMk cId="3128861939" sldId="678"/>
            <ac:spMk id="2" creationId="{7A112647-37CC-F449-B914-42A24A5DE747}"/>
          </ac:spMkLst>
        </pc:spChg>
      </pc:sldChg>
      <pc:sldChg chg="modSp new mod">
        <pc:chgData name="Carlos Guerrero Tomé" userId="efd7d1cb-5997-43f9-95f4-5e31d914ebbb" providerId="ADAL" clId="{E0C3D377-9BF3-EA47-844C-932AD599A2FD}" dt="2020-10-26T21:21:50.880" v="7759" actId="20577"/>
        <pc:sldMkLst>
          <pc:docMk/>
          <pc:sldMk cId="1854160253" sldId="679"/>
        </pc:sldMkLst>
        <pc:spChg chg="mod">
          <ac:chgData name="Carlos Guerrero Tomé" userId="efd7d1cb-5997-43f9-95f4-5e31d914ebbb" providerId="ADAL" clId="{E0C3D377-9BF3-EA47-844C-932AD599A2FD}" dt="2020-10-26T21:21:50.880" v="7759" actId="20577"/>
          <ac:spMkLst>
            <pc:docMk/>
            <pc:sldMk cId="1854160253" sldId="679"/>
            <ac:spMk id="2" creationId="{D217B530-AF7B-0448-AF86-24C903C9FC60}"/>
          </ac:spMkLst>
        </pc:spChg>
      </pc:sldChg>
      <pc:sldChg chg="modSp add mod">
        <pc:chgData name="Carlos Guerrero Tomé" userId="efd7d1cb-5997-43f9-95f4-5e31d914ebbb" providerId="ADAL" clId="{E0C3D377-9BF3-EA47-844C-932AD599A2FD}" dt="2020-10-26T21:22:20.609" v="7770" actId="14100"/>
        <pc:sldMkLst>
          <pc:docMk/>
          <pc:sldMk cId="3433961871" sldId="680"/>
        </pc:sldMkLst>
        <pc:spChg chg="mod">
          <ac:chgData name="Carlos Guerrero Tomé" userId="efd7d1cb-5997-43f9-95f4-5e31d914ebbb" providerId="ADAL" clId="{E0C3D377-9BF3-EA47-844C-932AD599A2FD}" dt="2020-10-26T21:22:20.609" v="7770" actId="14100"/>
          <ac:spMkLst>
            <pc:docMk/>
            <pc:sldMk cId="3433961871" sldId="680"/>
            <ac:spMk id="2" creationId="{D217B530-AF7B-0448-AF86-24C903C9FC60}"/>
          </ac:spMkLst>
        </pc:spChg>
      </pc:sldChg>
      <pc:sldChg chg="modSp add mod">
        <pc:chgData name="Carlos Guerrero Tomé" userId="efd7d1cb-5997-43f9-95f4-5e31d914ebbb" providerId="ADAL" clId="{E0C3D377-9BF3-EA47-844C-932AD599A2FD}" dt="2020-11-18T21:27:21.169" v="21805" actId="20577"/>
        <pc:sldMkLst>
          <pc:docMk/>
          <pc:sldMk cId="2001395197" sldId="681"/>
        </pc:sldMkLst>
        <pc:graphicFrameChg chg="modGraphic">
          <ac:chgData name="Carlos Guerrero Tomé" userId="efd7d1cb-5997-43f9-95f4-5e31d914ebbb" providerId="ADAL" clId="{E0C3D377-9BF3-EA47-844C-932AD599A2FD}" dt="2020-11-07T18:26:23.193" v="20631" actId="20577"/>
          <ac:graphicFrameMkLst>
            <pc:docMk/>
            <pc:sldMk cId="2001395197" sldId="681"/>
            <ac:graphicFrameMk id="4" creationId="{989CF641-D6C1-5D4C-A1F5-BD3E6F12CD15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0-27T08:05:49.240" v="7775" actId="20577"/>
          <ac:graphicFrameMkLst>
            <pc:docMk/>
            <pc:sldMk cId="2001395197" sldId="681"/>
            <ac:graphicFrameMk id="5" creationId="{D9ED6C21-CFC0-CB45-A279-C5EA6ECAF38E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1-18T21:27:21.169" v="21805" actId="20577"/>
          <ac:graphicFrameMkLst>
            <pc:docMk/>
            <pc:sldMk cId="2001395197" sldId="681"/>
            <ac:graphicFrameMk id="6" creationId="{C90DD782-FA80-1B40-A5C7-18ABE390219E}"/>
          </ac:graphicFrameMkLst>
        </pc:graphicFrameChg>
      </pc:sldChg>
      <pc:sldChg chg="modSp new mod">
        <pc:chgData name="Carlos Guerrero Tomé" userId="efd7d1cb-5997-43f9-95f4-5e31d914ebbb" providerId="ADAL" clId="{E0C3D377-9BF3-EA47-844C-932AD599A2FD}" dt="2020-10-27T19:59:31.661" v="7826" actId="20577"/>
        <pc:sldMkLst>
          <pc:docMk/>
          <pc:sldMk cId="2870399596" sldId="682"/>
        </pc:sldMkLst>
        <pc:spChg chg="mod">
          <ac:chgData name="Carlos Guerrero Tomé" userId="efd7d1cb-5997-43f9-95f4-5e31d914ebbb" providerId="ADAL" clId="{E0C3D377-9BF3-EA47-844C-932AD599A2FD}" dt="2020-10-27T19:59:31.661" v="7826" actId="20577"/>
          <ac:spMkLst>
            <pc:docMk/>
            <pc:sldMk cId="2870399596" sldId="682"/>
            <ac:spMk id="2" creationId="{1BE0146D-4A43-3644-9E9C-09994EFE0CDF}"/>
          </ac:spMkLst>
        </pc:spChg>
      </pc:sldChg>
      <pc:sldChg chg="addSp delSp modSp new mod">
        <pc:chgData name="Carlos Guerrero Tomé" userId="efd7d1cb-5997-43f9-95f4-5e31d914ebbb" providerId="ADAL" clId="{E0C3D377-9BF3-EA47-844C-932AD599A2FD}" dt="2020-10-28T04:58:21.790" v="8085" actId="20577"/>
        <pc:sldMkLst>
          <pc:docMk/>
          <pc:sldMk cId="2046812939" sldId="683"/>
        </pc:sldMkLst>
        <pc:spChg chg="mod">
          <ac:chgData name="Carlos Guerrero Tomé" userId="efd7d1cb-5997-43f9-95f4-5e31d914ebbb" providerId="ADAL" clId="{E0C3D377-9BF3-EA47-844C-932AD599A2FD}" dt="2020-10-28T04:50:35.774" v="8003" actId="1076"/>
          <ac:spMkLst>
            <pc:docMk/>
            <pc:sldMk cId="2046812939" sldId="683"/>
            <ac:spMk id="2" creationId="{B218CD53-8D8B-0C4A-B44C-4DD4B295A547}"/>
          </ac:spMkLst>
        </pc:spChg>
        <pc:spChg chg="del">
          <ac:chgData name="Carlos Guerrero Tomé" userId="efd7d1cb-5997-43f9-95f4-5e31d914ebbb" providerId="ADAL" clId="{E0C3D377-9BF3-EA47-844C-932AD599A2FD}" dt="2020-10-28T04:44:44.283" v="7948" actId="478"/>
          <ac:spMkLst>
            <pc:docMk/>
            <pc:sldMk cId="2046812939" sldId="683"/>
            <ac:spMk id="3" creationId="{C10B91EC-55BB-CE47-A10B-0F9E641FC43D}"/>
          </ac:spMkLst>
        </pc:spChg>
        <pc:spChg chg="add mod">
          <ac:chgData name="Carlos Guerrero Tomé" userId="efd7d1cb-5997-43f9-95f4-5e31d914ebbb" providerId="ADAL" clId="{E0C3D377-9BF3-EA47-844C-932AD599A2FD}" dt="2020-10-28T04:51:44.835" v="8017" actId="1076"/>
          <ac:spMkLst>
            <pc:docMk/>
            <pc:sldMk cId="2046812939" sldId="683"/>
            <ac:spMk id="4" creationId="{77E397AC-87B5-584F-86D8-ABF778D56A08}"/>
          </ac:spMkLst>
        </pc:spChg>
        <pc:spChg chg="add mod">
          <ac:chgData name="Carlos Guerrero Tomé" userId="efd7d1cb-5997-43f9-95f4-5e31d914ebbb" providerId="ADAL" clId="{E0C3D377-9BF3-EA47-844C-932AD599A2FD}" dt="2020-10-28T04:51:44.835" v="8017" actId="1076"/>
          <ac:spMkLst>
            <pc:docMk/>
            <pc:sldMk cId="2046812939" sldId="683"/>
            <ac:spMk id="5" creationId="{2562F2B5-21C8-D041-85B5-4447BD5AA0AA}"/>
          </ac:spMkLst>
        </pc:spChg>
        <pc:spChg chg="add mod">
          <ac:chgData name="Carlos Guerrero Tomé" userId="efd7d1cb-5997-43f9-95f4-5e31d914ebbb" providerId="ADAL" clId="{E0C3D377-9BF3-EA47-844C-932AD599A2FD}" dt="2020-10-28T04:51:44.835" v="8017" actId="1076"/>
          <ac:spMkLst>
            <pc:docMk/>
            <pc:sldMk cId="2046812939" sldId="683"/>
            <ac:spMk id="6" creationId="{33BF8AEB-92AD-E74B-8CAF-70CA837A1623}"/>
          </ac:spMkLst>
        </pc:spChg>
        <pc:spChg chg="add mod">
          <ac:chgData name="Carlos Guerrero Tomé" userId="efd7d1cb-5997-43f9-95f4-5e31d914ebbb" providerId="ADAL" clId="{E0C3D377-9BF3-EA47-844C-932AD599A2FD}" dt="2020-10-28T04:54:28.267" v="8049" actId="20577"/>
          <ac:spMkLst>
            <pc:docMk/>
            <pc:sldMk cId="2046812939" sldId="683"/>
            <ac:spMk id="7" creationId="{6C8CFE58-7E07-944A-BC21-016221D8697E}"/>
          </ac:spMkLst>
        </pc:spChg>
        <pc:spChg chg="add del">
          <ac:chgData name="Carlos Guerrero Tomé" userId="efd7d1cb-5997-43f9-95f4-5e31d914ebbb" providerId="ADAL" clId="{E0C3D377-9BF3-EA47-844C-932AD599A2FD}" dt="2020-10-28T04:41:53.744" v="7919" actId="11529"/>
          <ac:spMkLst>
            <pc:docMk/>
            <pc:sldMk cId="2046812939" sldId="683"/>
            <ac:spMk id="8" creationId="{CC709D26-770F-1A45-B5AE-A4F32B253F3B}"/>
          </ac:spMkLst>
        </pc:spChg>
        <pc:spChg chg="add mod">
          <ac:chgData name="Carlos Guerrero Tomé" userId="efd7d1cb-5997-43f9-95f4-5e31d914ebbb" providerId="ADAL" clId="{E0C3D377-9BF3-EA47-844C-932AD599A2FD}" dt="2020-10-28T04:51:44.835" v="8017" actId="1076"/>
          <ac:spMkLst>
            <pc:docMk/>
            <pc:sldMk cId="2046812939" sldId="683"/>
            <ac:spMk id="32" creationId="{39B31734-1A85-1548-84ED-B84FA99F83F2}"/>
          </ac:spMkLst>
        </pc:spChg>
        <pc:spChg chg="add mod">
          <ac:chgData name="Carlos Guerrero Tomé" userId="efd7d1cb-5997-43f9-95f4-5e31d914ebbb" providerId="ADAL" clId="{E0C3D377-9BF3-EA47-844C-932AD599A2FD}" dt="2020-10-28T04:51:44.835" v="8017" actId="1076"/>
          <ac:spMkLst>
            <pc:docMk/>
            <pc:sldMk cId="2046812939" sldId="683"/>
            <ac:spMk id="33" creationId="{A6B68943-AC34-8442-A93D-7DA9DDBAEE57}"/>
          </ac:spMkLst>
        </pc:spChg>
        <pc:spChg chg="add mod">
          <ac:chgData name="Carlos Guerrero Tomé" userId="efd7d1cb-5997-43f9-95f4-5e31d914ebbb" providerId="ADAL" clId="{E0C3D377-9BF3-EA47-844C-932AD599A2FD}" dt="2020-10-28T04:54:25.379" v="8047" actId="20577"/>
          <ac:spMkLst>
            <pc:docMk/>
            <pc:sldMk cId="2046812939" sldId="683"/>
            <ac:spMk id="34" creationId="{B70771C9-22C5-B847-BB1E-0DC9436C1DA3}"/>
          </ac:spMkLst>
        </pc:spChg>
        <pc:spChg chg="add mod">
          <ac:chgData name="Carlos Guerrero Tomé" userId="efd7d1cb-5997-43f9-95f4-5e31d914ebbb" providerId="ADAL" clId="{E0C3D377-9BF3-EA47-844C-932AD599A2FD}" dt="2020-10-28T04:51:44.835" v="8017" actId="1076"/>
          <ac:spMkLst>
            <pc:docMk/>
            <pc:sldMk cId="2046812939" sldId="683"/>
            <ac:spMk id="35" creationId="{A6BCB362-9F65-664B-8075-5BB77F0850E9}"/>
          </ac:spMkLst>
        </pc:spChg>
        <pc:spChg chg="add mod">
          <ac:chgData name="Carlos Guerrero Tomé" userId="efd7d1cb-5997-43f9-95f4-5e31d914ebbb" providerId="ADAL" clId="{E0C3D377-9BF3-EA47-844C-932AD599A2FD}" dt="2020-10-28T04:56:58.076" v="8071" actId="1076"/>
          <ac:spMkLst>
            <pc:docMk/>
            <pc:sldMk cId="2046812939" sldId="683"/>
            <ac:spMk id="39" creationId="{C184789A-BA5E-E542-BB05-4F3A008047C6}"/>
          </ac:spMkLst>
        </pc:spChg>
        <pc:spChg chg="add mod">
          <ac:chgData name="Carlos Guerrero Tomé" userId="efd7d1cb-5997-43f9-95f4-5e31d914ebbb" providerId="ADAL" clId="{E0C3D377-9BF3-EA47-844C-932AD599A2FD}" dt="2020-10-28T04:53:25.576" v="8037" actId="1076"/>
          <ac:spMkLst>
            <pc:docMk/>
            <pc:sldMk cId="2046812939" sldId="683"/>
            <ac:spMk id="49" creationId="{F8F14125-65A4-FE4A-8D79-EE263DE93B65}"/>
          </ac:spMkLst>
        </pc:spChg>
        <pc:spChg chg="add mod">
          <ac:chgData name="Carlos Guerrero Tomé" userId="efd7d1cb-5997-43f9-95f4-5e31d914ebbb" providerId="ADAL" clId="{E0C3D377-9BF3-EA47-844C-932AD599A2FD}" dt="2020-10-28T04:51:44.835" v="8017" actId="1076"/>
          <ac:spMkLst>
            <pc:docMk/>
            <pc:sldMk cId="2046812939" sldId="683"/>
            <ac:spMk id="55" creationId="{0ECA531C-22A3-5547-A58A-E063A0B300F9}"/>
          </ac:spMkLst>
        </pc:spChg>
        <pc:spChg chg="add mod">
          <ac:chgData name="Carlos Guerrero Tomé" userId="efd7d1cb-5997-43f9-95f4-5e31d914ebbb" providerId="ADAL" clId="{E0C3D377-9BF3-EA47-844C-932AD599A2FD}" dt="2020-10-28T04:52:32.617" v="8032" actId="1076"/>
          <ac:spMkLst>
            <pc:docMk/>
            <pc:sldMk cId="2046812939" sldId="683"/>
            <ac:spMk id="61" creationId="{97FDB6EB-4119-1648-8F03-A224D9A18721}"/>
          </ac:spMkLst>
        </pc:spChg>
        <pc:spChg chg="add mod">
          <ac:chgData name="Carlos Guerrero Tomé" userId="efd7d1cb-5997-43f9-95f4-5e31d914ebbb" providerId="ADAL" clId="{E0C3D377-9BF3-EA47-844C-932AD599A2FD}" dt="2020-10-28T04:56:46.071" v="8070" actId="1076"/>
          <ac:spMkLst>
            <pc:docMk/>
            <pc:sldMk cId="2046812939" sldId="683"/>
            <ac:spMk id="76" creationId="{53043F0F-B5D6-6B44-A074-97B94BD149FA}"/>
          </ac:spMkLst>
        </pc:spChg>
        <pc:spChg chg="add mod">
          <ac:chgData name="Carlos Guerrero Tomé" userId="efd7d1cb-5997-43f9-95f4-5e31d914ebbb" providerId="ADAL" clId="{E0C3D377-9BF3-EA47-844C-932AD599A2FD}" dt="2020-10-28T04:57:31.006" v="8077" actId="1076"/>
          <ac:spMkLst>
            <pc:docMk/>
            <pc:sldMk cId="2046812939" sldId="683"/>
            <ac:spMk id="80" creationId="{46D280C8-208F-6645-9BF1-19A4C638560C}"/>
          </ac:spMkLst>
        </pc:spChg>
        <pc:spChg chg="add mod">
          <ac:chgData name="Carlos Guerrero Tomé" userId="efd7d1cb-5997-43f9-95f4-5e31d914ebbb" providerId="ADAL" clId="{E0C3D377-9BF3-EA47-844C-932AD599A2FD}" dt="2020-10-28T04:58:21.790" v="8085" actId="20577"/>
          <ac:spMkLst>
            <pc:docMk/>
            <pc:sldMk cId="2046812939" sldId="683"/>
            <ac:spMk id="87" creationId="{77E60ADC-B44B-D040-9A65-ED2B147266B8}"/>
          </ac:spMkLst>
        </pc:spChg>
        <pc:cxnChg chg="add del mod">
          <ac:chgData name="Carlos Guerrero Tomé" userId="efd7d1cb-5997-43f9-95f4-5e31d914ebbb" providerId="ADAL" clId="{E0C3D377-9BF3-EA47-844C-932AD599A2FD}" dt="2020-10-28T04:51:44.835" v="8017" actId="1076"/>
          <ac:cxnSpMkLst>
            <pc:docMk/>
            <pc:sldMk cId="2046812939" sldId="683"/>
            <ac:cxnSpMk id="10" creationId="{846482A1-35B2-B645-8C03-679F44918BC2}"/>
          </ac:cxnSpMkLst>
        </pc:cxnChg>
        <pc:cxnChg chg="add mod">
          <ac:chgData name="Carlos Guerrero Tomé" userId="efd7d1cb-5997-43f9-95f4-5e31d914ebbb" providerId="ADAL" clId="{E0C3D377-9BF3-EA47-844C-932AD599A2FD}" dt="2020-10-28T04:51:44.835" v="8017" actId="1076"/>
          <ac:cxnSpMkLst>
            <pc:docMk/>
            <pc:sldMk cId="2046812939" sldId="683"/>
            <ac:cxnSpMk id="11" creationId="{5FD75234-73D6-CF43-8249-94CA6675F1B2}"/>
          </ac:cxnSpMkLst>
        </pc:cxnChg>
        <pc:cxnChg chg="add mod">
          <ac:chgData name="Carlos Guerrero Tomé" userId="efd7d1cb-5997-43f9-95f4-5e31d914ebbb" providerId="ADAL" clId="{E0C3D377-9BF3-EA47-844C-932AD599A2FD}" dt="2020-10-28T04:51:44.835" v="8017" actId="1076"/>
          <ac:cxnSpMkLst>
            <pc:docMk/>
            <pc:sldMk cId="2046812939" sldId="683"/>
            <ac:cxnSpMk id="16" creationId="{549CDD14-9398-854B-8AEE-E32F1D6473ED}"/>
          </ac:cxnSpMkLst>
        </pc:cxnChg>
        <pc:cxnChg chg="add del mod">
          <ac:chgData name="Carlos Guerrero Tomé" userId="efd7d1cb-5997-43f9-95f4-5e31d914ebbb" providerId="ADAL" clId="{E0C3D377-9BF3-EA47-844C-932AD599A2FD}" dt="2020-10-28T04:44:23.978" v="7944" actId="478"/>
          <ac:cxnSpMkLst>
            <pc:docMk/>
            <pc:sldMk cId="2046812939" sldId="683"/>
            <ac:cxnSpMk id="19" creationId="{D8A2812E-7438-F349-9FAD-7E41AF44418C}"/>
          </ac:cxnSpMkLst>
        </pc:cxnChg>
        <pc:cxnChg chg="add mod">
          <ac:chgData name="Carlos Guerrero Tomé" userId="efd7d1cb-5997-43f9-95f4-5e31d914ebbb" providerId="ADAL" clId="{E0C3D377-9BF3-EA47-844C-932AD599A2FD}" dt="2020-10-28T04:51:44.835" v="8017" actId="1076"/>
          <ac:cxnSpMkLst>
            <pc:docMk/>
            <pc:sldMk cId="2046812939" sldId="683"/>
            <ac:cxnSpMk id="29" creationId="{C5A29063-198F-2C46-970F-2C38699767D6}"/>
          </ac:cxnSpMkLst>
        </pc:cxnChg>
        <pc:cxnChg chg="add mod">
          <ac:chgData name="Carlos Guerrero Tomé" userId="efd7d1cb-5997-43f9-95f4-5e31d914ebbb" providerId="ADAL" clId="{E0C3D377-9BF3-EA47-844C-932AD599A2FD}" dt="2020-10-28T04:55:13.651" v="8058" actId="14100"/>
          <ac:cxnSpMkLst>
            <pc:docMk/>
            <pc:sldMk cId="2046812939" sldId="683"/>
            <ac:cxnSpMk id="36" creationId="{8DEA7E39-AFB7-C348-B072-B09ABBAB6728}"/>
          </ac:cxnSpMkLst>
        </pc:cxnChg>
        <pc:cxnChg chg="add mod">
          <ac:chgData name="Carlos Guerrero Tomé" userId="efd7d1cb-5997-43f9-95f4-5e31d914ebbb" providerId="ADAL" clId="{E0C3D377-9BF3-EA47-844C-932AD599A2FD}" dt="2020-10-28T04:58:01.943" v="8081" actId="14100"/>
          <ac:cxnSpMkLst>
            <pc:docMk/>
            <pc:sldMk cId="2046812939" sldId="683"/>
            <ac:cxnSpMk id="40" creationId="{3A207A9D-1A8C-0D47-8504-684A834F85AA}"/>
          </ac:cxnSpMkLst>
        </pc:cxnChg>
        <pc:cxnChg chg="add mod">
          <ac:chgData name="Carlos Guerrero Tomé" userId="efd7d1cb-5997-43f9-95f4-5e31d914ebbb" providerId="ADAL" clId="{E0C3D377-9BF3-EA47-844C-932AD599A2FD}" dt="2020-10-28T04:51:44.835" v="8017" actId="1076"/>
          <ac:cxnSpMkLst>
            <pc:docMk/>
            <pc:sldMk cId="2046812939" sldId="683"/>
            <ac:cxnSpMk id="51" creationId="{91ACD071-5364-9B43-B1A9-6E34965E169E}"/>
          </ac:cxnSpMkLst>
        </pc:cxnChg>
        <pc:cxnChg chg="add mod">
          <ac:chgData name="Carlos Guerrero Tomé" userId="efd7d1cb-5997-43f9-95f4-5e31d914ebbb" providerId="ADAL" clId="{E0C3D377-9BF3-EA47-844C-932AD599A2FD}" dt="2020-10-28T04:52:06.347" v="8022" actId="14100"/>
          <ac:cxnSpMkLst>
            <pc:docMk/>
            <pc:sldMk cId="2046812939" sldId="683"/>
            <ac:cxnSpMk id="56" creationId="{483D4D7F-2A23-0447-A78A-B2C62ECF274C}"/>
          </ac:cxnSpMkLst>
        </pc:cxnChg>
        <pc:cxnChg chg="add mod">
          <ac:chgData name="Carlos Guerrero Tomé" userId="efd7d1cb-5997-43f9-95f4-5e31d914ebbb" providerId="ADAL" clId="{E0C3D377-9BF3-EA47-844C-932AD599A2FD}" dt="2020-10-28T04:54:57.376" v="8053" actId="14100"/>
          <ac:cxnSpMkLst>
            <pc:docMk/>
            <pc:sldMk cId="2046812939" sldId="683"/>
            <ac:cxnSpMk id="68" creationId="{D960FADB-606D-5040-B662-528FD093F57D}"/>
          </ac:cxnSpMkLst>
        </pc:cxnChg>
        <pc:cxnChg chg="add mod">
          <ac:chgData name="Carlos Guerrero Tomé" userId="efd7d1cb-5997-43f9-95f4-5e31d914ebbb" providerId="ADAL" clId="{E0C3D377-9BF3-EA47-844C-932AD599A2FD}" dt="2020-10-28T04:57:23.695" v="8076" actId="14100"/>
          <ac:cxnSpMkLst>
            <pc:docMk/>
            <pc:sldMk cId="2046812939" sldId="683"/>
            <ac:cxnSpMk id="77" creationId="{9B727877-55E3-D34A-BFFA-32C86686EA0B}"/>
          </ac:cxnSpMkLst>
        </pc:cxnChg>
        <pc:cxnChg chg="add mod">
          <ac:chgData name="Carlos Guerrero Tomé" userId="efd7d1cb-5997-43f9-95f4-5e31d914ebbb" providerId="ADAL" clId="{E0C3D377-9BF3-EA47-844C-932AD599A2FD}" dt="2020-10-28T04:58:05.159" v="8082" actId="14100"/>
          <ac:cxnSpMkLst>
            <pc:docMk/>
            <pc:sldMk cId="2046812939" sldId="683"/>
            <ac:cxnSpMk id="82" creationId="{E3C66D74-7548-6E41-90C8-6177F137144B}"/>
          </ac:cxnSpMkLst>
        </pc:cxnChg>
      </pc:sldChg>
      <pc:sldChg chg="addSp delSp modSp new mod">
        <pc:chgData name="Carlos Guerrero Tomé" userId="efd7d1cb-5997-43f9-95f4-5e31d914ebbb" providerId="ADAL" clId="{E0C3D377-9BF3-EA47-844C-932AD599A2FD}" dt="2020-10-28T05:05:01.728" v="8262" actId="1076"/>
        <pc:sldMkLst>
          <pc:docMk/>
          <pc:sldMk cId="4238784272" sldId="684"/>
        </pc:sldMkLst>
        <pc:spChg chg="mod">
          <ac:chgData name="Carlos Guerrero Tomé" userId="efd7d1cb-5997-43f9-95f4-5e31d914ebbb" providerId="ADAL" clId="{E0C3D377-9BF3-EA47-844C-932AD599A2FD}" dt="2020-10-28T04:59:37.442" v="8124" actId="20577"/>
          <ac:spMkLst>
            <pc:docMk/>
            <pc:sldMk cId="4238784272" sldId="684"/>
            <ac:spMk id="2" creationId="{CD0CE35D-B133-9846-B164-B33C2E78F7AD}"/>
          </ac:spMkLst>
        </pc:spChg>
        <pc:spChg chg="del">
          <ac:chgData name="Carlos Guerrero Tomé" userId="efd7d1cb-5997-43f9-95f4-5e31d914ebbb" providerId="ADAL" clId="{E0C3D377-9BF3-EA47-844C-932AD599A2FD}" dt="2020-10-28T04:59:23.729" v="8121" actId="478"/>
          <ac:spMkLst>
            <pc:docMk/>
            <pc:sldMk cId="4238784272" sldId="684"/>
            <ac:spMk id="3" creationId="{6295E6AF-1B27-8B46-9B15-BBA7E04AEB79}"/>
          </ac:spMkLst>
        </pc:spChg>
        <pc:spChg chg="add mod">
          <ac:chgData name="Carlos Guerrero Tomé" userId="efd7d1cb-5997-43f9-95f4-5e31d914ebbb" providerId="ADAL" clId="{E0C3D377-9BF3-EA47-844C-932AD599A2FD}" dt="2020-10-28T05:05:01.728" v="8262" actId="1076"/>
          <ac:spMkLst>
            <pc:docMk/>
            <pc:sldMk cId="4238784272" sldId="684"/>
            <ac:spMk id="7" creationId="{AB0D0C2F-91E1-D346-9B5C-61BFD7E457B8}"/>
          </ac:spMkLst>
        </pc:spChg>
        <pc:spChg chg="add mod">
          <ac:chgData name="Carlos Guerrero Tomé" userId="efd7d1cb-5997-43f9-95f4-5e31d914ebbb" providerId="ADAL" clId="{E0C3D377-9BF3-EA47-844C-932AD599A2FD}" dt="2020-10-28T05:05:01.728" v="8262" actId="1076"/>
          <ac:spMkLst>
            <pc:docMk/>
            <pc:sldMk cId="4238784272" sldId="684"/>
            <ac:spMk id="8" creationId="{31103C3A-E353-114D-B526-DBAD86C8DE32}"/>
          </ac:spMkLst>
        </pc:spChg>
        <pc:spChg chg="add mod">
          <ac:chgData name="Carlos Guerrero Tomé" userId="efd7d1cb-5997-43f9-95f4-5e31d914ebbb" providerId="ADAL" clId="{E0C3D377-9BF3-EA47-844C-932AD599A2FD}" dt="2020-10-28T05:05:01.728" v="8262" actId="1076"/>
          <ac:spMkLst>
            <pc:docMk/>
            <pc:sldMk cId="4238784272" sldId="684"/>
            <ac:spMk id="9" creationId="{2204C199-9A62-1E46-89B6-77E01004C750}"/>
          </ac:spMkLst>
        </pc:spChg>
        <pc:spChg chg="add mod">
          <ac:chgData name="Carlos Guerrero Tomé" userId="efd7d1cb-5997-43f9-95f4-5e31d914ebbb" providerId="ADAL" clId="{E0C3D377-9BF3-EA47-844C-932AD599A2FD}" dt="2020-10-28T05:05:01.728" v="8262" actId="1076"/>
          <ac:spMkLst>
            <pc:docMk/>
            <pc:sldMk cId="4238784272" sldId="684"/>
            <ac:spMk id="10" creationId="{B150B0DE-BFB5-F641-B1A9-BA637B86B07A}"/>
          </ac:spMkLst>
        </pc:spChg>
        <pc:spChg chg="add mod">
          <ac:chgData name="Carlos Guerrero Tomé" userId="efd7d1cb-5997-43f9-95f4-5e31d914ebbb" providerId="ADAL" clId="{E0C3D377-9BF3-EA47-844C-932AD599A2FD}" dt="2020-10-28T05:05:01.728" v="8262" actId="1076"/>
          <ac:spMkLst>
            <pc:docMk/>
            <pc:sldMk cId="4238784272" sldId="684"/>
            <ac:spMk id="15" creationId="{710239B7-DE20-9A47-A0AB-DF25189FB9EB}"/>
          </ac:spMkLst>
        </pc:spChg>
        <pc:spChg chg="add mod">
          <ac:chgData name="Carlos Guerrero Tomé" userId="efd7d1cb-5997-43f9-95f4-5e31d914ebbb" providerId="ADAL" clId="{E0C3D377-9BF3-EA47-844C-932AD599A2FD}" dt="2020-10-28T05:05:01.728" v="8262" actId="1076"/>
          <ac:spMkLst>
            <pc:docMk/>
            <pc:sldMk cId="4238784272" sldId="684"/>
            <ac:spMk id="16" creationId="{99A12907-9123-CC48-A63A-D834AEBAB1B6}"/>
          </ac:spMkLst>
        </pc:spChg>
        <pc:spChg chg="add mod">
          <ac:chgData name="Carlos Guerrero Tomé" userId="efd7d1cb-5997-43f9-95f4-5e31d914ebbb" providerId="ADAL" clId="{E0C3D377-9BF3-EA47-844C-932AD599A2FD}" dt="2020-10-28T05:05:01.728" v="8262" actId="1076"/>
          <ac:spMkLst>
            <pc:docMk/>
            <pc:sldMk cId="4238784272" sldId="684"/>
            <ac:spMk id="17" creationId="{C8D7EBB9-7BD9-0141-872C-54930CC3E8DA}"/>
          </ac:spMkLst>
        </pc:spChg>
        <pc:spChg chg="add mod">
          <ac:chgData name="Carlos Guerrero Tomé" userId="efd7d1cb-5997-43f9-95f4-5e31d914ebbb" providerId="ADAL" clId="{E0C3D377-9BF3-EA47-844C-932AD599A2FD}" dt="2020-10-28T05:05:01.728" v="8262" actId="1076"/>
          <ac:spMkLst>
            <pc:docMk/>
            <pc:sldMk cId="4238784272" sldId="684"/>
            <ac:spMk id="18" creationId="{6254D325-158D-694C-962C-02FE2D20245A}"/>
          </ac:spMkLst>
        </pc:spChg>
        <pc:spChg chg="add mod">
          <ac:chgData name="Carlos Guerrero Tomé" userId="efd7d1cb-5997-43f9-95f4-5e31d914ebbb" providerId="ADAL" clId="{E0C3D377-9BF3-EA47-844C-932AD599A2FD}" dt="2020-10-28T05:05:01.728" v="8262" actId="1076"/>
          <ac:spMkLst>
            <pc:docMk/>
            <pc:sldMk cId="4238784272" sldId="684"/>
            <ac:spMk id="20" creationId="{8078C0B3-4847-7E4A-9AA9-4F9C9B985221}"/>
          </ac:spMkLst>
        </pc:spChg>
        <pc:spChg chg="add mod">
          <ac:chgData name="Carlos Guerrero Tomé" userId="efd7d1cb-5997-43f9-95f4-5e31d914ebbb" providerId="ADAL" clId="{E0C3D377-9BF3-EA47-844C-932AD599A2FD}" dt="2020-10-28T05:05:01.728" v="8262" actId="1076"/>
          <ac:spMkLst>
            <pc:docMk/>
            <pc:sldMk cId="4238784272" sldId="684"/>
            <ac:spMk id="22" creationId="{D9458CBC-20CD-9C43-8C02-8E079586198E}"/>
          </ac:spMkLst>
        </pc:spChg>
        <pc:spChg chg="add mod">
          <ac:chgData name="Carlos Guerrero Tomé" userId="efd7d1cb-5997-43f9-95f4-5e31d914ebbb" providerId="ADAL" clId="{E0C3D377-9BF3-EA47-844C-932AD599A2FD}" dt="2020-10-28T05:05:01.728" v="8262" actId="1076"/>
          <ac:spMkLst>
            <pc:docMk/>
            <pc:sldMk cId="4238784272" sldId="684"/>
            <ac:spMk id="24" creationId="{E8B25F98-0D1A-2F4A-A517-0E66FA19C22E}"/>
          </ac:spMkLst>
        </pc:spChg>
        <pc:spChg chg="add mod">
          <ac:chgData name="Carlos Guerrero Tomé" userId="efd7d1cb-5997-43f9-95f4-5e31d914ebbb" providerId="ADAL" clId="{E0C3D377-9BF3-EA47-844C-932AD599A2FD}" dt="2020-10-28T05:05:01.728" v="8262" actId="1076"/>
          <ac:spMkLst>
            <pc:docMk/>
            <pc:sldMk cId="4238784272" sldId="684"/>
            <ac:spMk id="26" creationId="{F4452B7B-55AA-424F-B12D-95F9798045FD}"/>
          </ac:spMkLst>
        </pc:spChg>
        <pc:spChg chg="add mod">
          <ac:chgData name="Carlos Guerrero Tomé" userId="efd7d1cb-5997-43f9-95f4-5e31d914ebbb" providerId="ADAL" clId="{E0C3D377-9BF3-EA47-844C-932AD599A2FD}" dt="2020-10-28T05:05:01.728" v="8262" actId="1076"/>
          <ac:spMkLst>
            <pc:docMk/>
            <pc:sldMk cId="4238784272" sldId="684"/>
            <ac:spMk id="28" creationId="{2A730BA3-23B6-744C-A9E0-CA5D45D9597D}"/>
          </ac:spMkLst>
        </pc:spChg>
        <pc:spChg chg="add mod">
          <ac:chgData name="Carlos Guerrero Tomé" userId="efd7d1cb-5997-43f9-95f4-5e31d914ebbb" providerId="ADAL" clId="{E0C3D377-9BF3-EA47-844C-932AD599A2FD}" dt="2020-10-28T05:05:01.728" v="8262" actId="1076"/>
          <ac:spMkLst>
            <pc:docMk/>
            <pc:sldMk cId="4238784272" sldId="684"/>
            <ac:spMk id="30" creationId="{6C8A57E9-4D50-1E4A-907D-E4F9585E8A9A}"/>
          </ac:spMkLst>
        </pc:spChg>
        <pc:spChg chg="add mod">
          <ac:chgData name="Carlos Guerrero Tomé" userId="efd7d1cb-5997-43f9-95f4-5e31d914ebbb" providerId="ADAL" clId="{E0C3D377-9BF3-EA47-844C-932AD599A2FD}" dt="2020-10-28T05:05:01.728" v="8262" actId="1076"/>
          <ac:spMkLst>
            <pc:docMk/>
            <pc:sldMk cId="4238784272" sldId="684"/>
            <ac:spMk id="32" creationId="{2A7C9BBB-3EBE-C941-B978-399D9414ABAC}"/>
          </ac:spMkLst>
        </pc:spChg>
        <pc:graphicFrameChg chg="add mod modGraphic">
          <ac:chgData name="Carlos Guerrero Tomé" userId="efd7d1cb-5997-43f9-95f4-5e31d914ebbb" providerId="ADAL" clId="{E0C3D377-9BF3-EA47-844C-932AD599A2FD}" dt="2020-10-28T05:03:40.201" v="8226" actId="1037"/>
          <ac:graphicFrameMkLst>
            <pc:docMk/>
            <pc:sldMk cId="4238784272" sldId="684"/>
            <ac:graphicFrameMk id="4" creationId="{7F8D9543-9F28-7448-9572-CD1F7D7EEB1B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0-28T05:03:48.134" v="8237" actId="1037"/>
          <ac:graphicFrameMkLst>
            <pc:docMk/>
            <pc:sldMk cId="4238784272" sldId="684"/>
            <ac:graphicFrameMk id="5" creationId="{E3562EA4-4B48-2D43-B08D-183B600F5ED2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0-28T05:04:38.350" v="8260" actId="20577"/>
          <ac:graphicFrameMkLst>
            <pc:docMk/>
            <pc:sldMk cId="4238784272" sldId="684"/>
            <ac:graphicFrameMk id="6" creationId="{2B247CAC-FC36-5745-8FCB-8EABB25BAD01}"/>
          </ac:graphicFrameMkLst>
        </pc:graphicFrameChg>
        <pc:cxnChg chg="add mod">
          <ac:chgData name="Carlos Guerrero Tomé" userId="efd7d1cb-5997-43f9-95f4-5e31d914ebbb" providerId="ADAL" clId="{E0C3D377-9BF3-EA47-844C-932AD599A2FD}" dt="2020-10-28T05:05:01.728" v="8262" actId="1076"/>
          <ac:cxnSpMkLst>
            <pc:docMk/>
            <pc:sldMk cId="4238784272" sldId="684"/>
            <ac:cxnSpMk id="11" creationId="{30720BC7-4D33-164B-9A5C-F8B9F92F12A7}"/>
          </ac:cxnSpMkLst>
        </pc:cxnChg>
        <pc:cxnChg chg="add mod">
          <ac:chgData name="Carlos Guerrero Tomé" userId="efd7d1cb-5997-43f9-95f4-5e31d914ebbb" providerId="ADAL" clId="{E0C3D377-9BF3-EA47-844C-932AD599A2FD}" dt="2020-10-28T05:05:01.728" v="8262" actId="1076"/>
          <ac:cxnSpMkLst>
            <pc:docMk/>
            <pc:sldMk cId="4238784272" sldId="684"/>
            <ac:cxnSpMk id="12" creationId="{1CD85E6B-F526-824B-92DE-86FA882521AC}"/>
          </ac:cxnSpMkLst>
        </pc:cxnChg>
        <pc:cxnChg chg="add mod">
          <ac:chgData name="Carlos Guerrero Tomé" userId="efd7d1cb-5997-43f9-95f4-5e31d914ebbb" providerId="ADAL" clId="{E0C3D377-9BF3-EA47-844C-932AD599A2FD}" dt="2020-10-28T05:05:01.728" v="8262" actId="1076"/>
          <ac:cxnSpMkLst>
            <pc:docMk/>
            <pc:sldMk cId="4238784272" sldId="684"/>
            <ac:cxnSpMk id="13" creationId="{E1BEF097-667B-1549-88A3-1EE5F6FC8840}"/>
          </ac:cxnSpMkLst>
        </pc:cxnChg>
        <pc:cxnChg chg="add mod">
          <ac:chgData name="Carlos Guerrero Tomé" userId="efd7d1cb-5997-43f9-95f4-5e31d914ebbb" providerId="ADAL" clId="{E0C3D377-9BF3-EA47-844C-932AD599A2FD}" dt="2020-10-28T05:05:01.728" v="8262" actId="1076"/>
          <ac:cxnSpMkLst>
            <pc:docMk/>
            <pc:sldMk cId="4238784272" sldId="684"/>
            <ac:cxnSpMk id="14" creationId="{9AE841E5-3867-D248-8345-4A9EAD6DF9D2}"/>
          </ac:cxnSpMkLst>
        </pc:cxnChg>
        <pc:cxnChg chg="add mod">
          <ac:chgData name="Carlos Guerrero Tomé" userId="efd7d1cb-5997-43f9-95f4-5e31d914ebbb" providerId="ADAL" clId="{E0C3D377-9BF3-EA47-844C-932AD599A2FD}" dt="2020-10-28T05:05:01.728" v="8262" actId="1076"/>
          <ac:cxnSpMkLst>
            <pc:docMk/>
            <pc:sldMk cId="4238784272" sldId="684"/>
            <ac:cxnSpMk id="19" creationId="{377F960D-60A7-1E42-B753-CB7D8347D3B2}"/>
          </ac:cxnSpMkLst>
        </pc:cxnChg>
        <pc:cxnChg chg="add mod">
          <ac:chgData name="Carlos Guerrero Tomé" userId="efd7d1cb-5997-43f9-95f4-5e31d914ebbb" providerId="ADAL" clId="{E0C3D377-9BF3-EA47-844C-932AD599A2FD}" dt="2020-10-28T05:05:01.728" v="8262" actId="1076"/>
          <ac:cxnSpMkLst>
            <pc:docMk/>
            <pc:sldMk cId="4238784272" sldId="684"/>
            <ac:cxnSpMk id="21" creationId="{7DC7B897-6C0F-DE41-8FDF-E775C07C49BE}"/>
          </ac:cxnSpMkLst>
        </pc:cxnChg>
        <pc:cxnChg chg="add mod">
          <ac:chgData name="Carlos Guerrero Tomé" userId="efd7d1cb-5997-43f9-95f4-5e31d914ebbb" providerId="ADAL" clId="{E0C3D377-9BF3-EA47-844C-932AD599A2FD}" dt="2020-10-28T05:05:01.728" v="8262" actId="1076"/>
          <ac:cxnSpMkLst>
            <pc:docMk/>
            <pc:sldMk cId="4238784272" sldId="684"/>
            <ac:cxnSpMk id="23" creationId="{338F7C3B-18F0-CB49-B3FE-0C00E116DC6A}"/>
          </ac:cxnSpMkLst>
        </pc:cxnChg>
        <pc:cxnChg chg="add mod">
          <ac:chgData name="Carlos Guerrero Tomé" userId="efd7d1cb-5997-43f9-95f4-5e31d914ebbb" providerId="ADAL" clId="{E0C3D377-9BF3-EA47-844C-932AD599A2FD}" dt="2020-10-28T05:05:01.728" v="8262" actId="1076"/>
          <ac:cxnSpMkLst>
            <pc:docMk/>
            <pc:sldMk cId="4238784272" sldId="684"/>
            <ac:cxnSpMk id="25" creationId="{5837CE45-09BB-5945-B3CC-C77DC99257DB}"/>
          </ac:cxnSpMkLst>
        </pc:cxnChg>
        <pc:cxnChg chg="add mod">
          <ac:chgData name="Carlos Guerrero Tomé" userId="efd7d1cb-5997-43f9-95f4-5e31d914ebbb" providerId="ADAL" clId="{E0C3D377-9BF3-EA47-844C-932AD599A2FD}" dt="2020-10-28T05:05:01.728" v="8262" actId="1076"/>
          <ac:cxnSpMkLst>
            <pc:docMk/>
            <pc:sldMk cId="4238784272" sldId="684"/>
            <ac:cxnSpMk id="27" creationId="{89D1D255-3F49-A546-9BBC-B5FE5A9B6744}"/>
          </ac:cxnSpMkLst>
        </pc:cxnChg>
        <pc:cxnChg chg="add mod">
          <ac:chgData name="Carlos Guerrero Tomé" userId="efd7d1cb-5997-43f9-95f4-5e31d914ebbb" providerId="ADAL" clId="{E0C3D377-9BF3-EA47-844C-932AD599A2FD}" dt="2020-10-28T05:05:01.728" v="8262" actId="1076"/>
          <ac:cxnSpMkLst>
            <pc:docMk/>
            <pc:sldMk cId="4238784272" sldId="684"/>
            <ac:cxnSpMk id="29" creationId="{D08350A6-25D5-8B45-98BF-5666827D8B1E}"/>
          </ac:cxnSpMkLst>
        </pc:cxnChg>
        <pc:cxnChg chg="add mod">
          <ac:chgData name="Carlos Guerrero Tomé" userId="efd7d1cb-5997-43f9-95f4-5e31d914ebbb" providerId="ADAL" clId="{E0C3D377-9BF3-EA47-844C-932AD599A2FD}" dt="2020-10-28T05:05:01.728" v="8262" actId="1076"/>
          <ac:cxnSpMkLst>
            <pc:docMk/>
            <pc:sldMk cId="4238784272" sldId="684"/>
            <ac:cxnSpMk id="31" creationId="{E0D24B9C-DC13-284F-9FB8-960BBB02255A}"/>
          </ac:cxnSpMkLst>
        </pc:cxnChg>
      </pc:sldChg>
      <pc:sldChg chg="addSp modSp add mod">
        <pc:chgData name="Carlos Guerrero Tomé" userId="efd7d1cb-5997-43f9-95f4-5e31d914ebbb" providerId="ADAL" clId="{E0C3D377-9BF3-EA47-844C-932AD599A2FD}" dt="2020-10-28T06:01:48.472" v="8965"/>
        <pc:sldMkLst>
          <pc:docMk/>
          <pc:sldMk cId="1876331097" sldId="685"/>
        </pc:sldMkLst>
        <pc:spChg chg="mod">
          <ac:chgData name="Carlos Guerrero Tomé" userId="efd7d1cb-5997-43f9-95f4-5e31d914ebbb" providerId="ADAL" clId="{E0C3D377-9BF3-EA47-844C-932AD599A2FD}" dt="2020-10-28T05:48:22.036" v="8622" actId="20577"/>
          <ac:spMkLst>
            <pc:docMk/>
            <pc:sldMk cId="1876331097" sldId="685"/>
            <ac:spMk id="2" creationId="{CD0CE35D-B133-9846-B164-B33C2E78F7AD}"/>
          </ac:spMkLst>
        </pc:spChg>
        <pc:graphicFrameChg chg="add mod modGraphic">
          <ac:chgData name="Carlos Guerrero Tomé" userId="efd7d1cb-5997-43f9-95f4-5e31d914ebbb" providerId="ADAL" clId="{E0C3D377-9BF3-EA47-844C-932AD599A2FD}" dt="2020-10-28T06:01:48.472" v="8965"/>
          <ac:graphicFrameMkLst>
            <pc:docMk/>
            <pc:sldMk cId="1876331097" sldId="685"/>
            <ac:graphicFrameMk id="33" creationId="{191C04ED-2E05-274E-8B9E-0B896B6A5899}"/>
          </ac:graphicFrameMkLst>
        </pc:graphicFrameChg>
      </pc:sldChg>
      <pc:sldChg chg="addSp delSp modSp add mod">
        <pc:chgData name="Carlos Guerrero Tomé" userId="efd7d1cb-5997-43f9-95f4-5e31d914ebbb" providerId="ADAL" clId="{E0C3D377-9BF3-EA47-844C-932AD599A2FD}" dt="2020-10-28T05:48:15.516" v="8620" actId="20577"/>
        <pc:sldMkLst>
          <pc:docMk/>
          <pc:sldMk cId="2955936532" sldId="686"/>
        </pc:sldMkLst>
        <pc:spChg chg="mod">
          <ac:chgData name="Carlos Guerrero Tomé" userId="efd7d1cb-5997-43f9-95f4-5e31d914ebbb" providerId="ADAL" clId="{E0C3D377-9BF3-EA47-844C-932AD599A2FD}" dt="2020-10-28T05:48:15.516" v="8620" actId="20577"/>
          <ac:spMkLst>
            <pc:docMk/>
            <pc:sldMk cId="2955936532" sldId="686"/>
            <ac:spMk id="2" creationId="{CD0CE35D-B133-9846-B164-B33C2E78F7AD}"/>
          </ac:spMkLst>
        </pc:spChg>
        <pc:spChg chg="del">
          <ac:chgData name="Carlos Guerrero Tomé" userId="efd7d1cb-5997-43f9-95f4-5e31d914ebbb" providerId="ADAL" clId="{E0C3D377-9BF3-EA47-844C-932AD599A2FD}" dt="2020-10-28T05:14:13.064" v="8377" actId="478"/>
          <ac:spMkLst>
            <pc:docMk/>
            <pc:sldMk cId="2955936532" sldId="686"/>
            <ac:spMk id="7" creationId="{AB0D0C2F-91E1-D346-9B5C-61BFD7E457B8}"/>
          </ac:spMkLst>
        </pc:spChg>
        <pc:spChg chg="del">
          <ac:chgData name="Carlos Guerrero Tomé" userId="efd7d1cb-5997-43f9-95f4-5e31d914ebbb" providerId="ADAL" clId="{E0C3D377-9BF3-EA47-844C-932AD599A2FD}" dt="2020-10-28T05:14:13.064" v="8377" actId="478"/>
          <ac:spMkLst>
            <pc:docMk/>
            <pc:sldMk cId="2955936532" sldId="686"/>
            <ac:spMk id="8" creationId="{31103C3A-E353-114D-B526-DBAD86C8DE32}"/>
          </ac:spMkLst>
        </pc:spChg>
        <pc:spChg chg="del">
          <ac:chgData name="Carlos Guerrero Tomé" userId="efd7d1cb-5997-43f9-95f4-5e31d914ebbb" providerId="ADAL" clId="{E0C3D377-9BF3-EA47-844C-932AD599A2FD}" dt="2020-10-28T05:14:13.064" v="8377" actId="478"/>
          <ac:spMkLst>
            <pc:docMk/>
            <pc:sldMk cId="2955936532" sldId="686"/>
            <ac:spMk id="9" creationId="{2204C199-9A62-1E46-89B6-77E01004C750}"/>
          </ac:spMkLst>
        </pc:spChg>
        <pc:spChg chg="del">
          <ac:chgData name="Carlos Guerrero Tomé" userId="efd7d1cb-5997-43f9-95f4-5e31d914ebbb" providerId="ADAL" clId="{E0C3D377-9BF3-EA47-844C-932AD599A2FD}" dt="2020-10-28T05:14:13.064" v="8377" actId="478"/>
          <ac:spMkLst>
            <pc:docMk/>
            <pc:sldMk cId="2955936532" sldId="686"/>
            <ac:spMk id="10" creationId="{B150B0DE-BFB5-F641-B1A9-BA637B86B07A}"/>
          </ac:spMkLst>
        </pc:spChg>
        <pc:spChg chg="del">
          <ac:chgData name="Carlos Guerrero Tomé" userId="efd7d1cb-5997-43f9-95f4-5e31d914ebbb" providerId="ADAL" clId="{E0C3D377-9BF3-EA47-844C-932AD599A2FD}" dt="2020-10-28T05:14:16.507" v="8378" actId="478"/>
          <ac:spMkLst>
            <pc:docMk/>
            <pc:sldMk cId="2955936532" sldId="686"/>
            <ac:spMk id="15" creationId="{710239B7-DE20-9A47-A0AB-DF25189FB9EB}"/>
          </ac:spMkLst>
        </pc:spChg>
        <pc:spChg chg="del">
          <ac:chgData name="Carlos Guerrero Tomé" userId="efd7d1cb-5997-43f9-95f4-5e31d914ebbb" providerId="ADAL" clId="{E0C3D377-9BF3-EA47-844C-932AD599A2FD}" dt="2020-10-28T05:14:16.507" v="8378" actId="478"/>
          <ac:spMkLst>
            <pc:docMk/>
            <pc:sldMk cId="2955936532" sldId="686"/>
            <ac:spMk id="16" creationId="{99A12907-9123-CC48-A63A-D834AEBAB1B6}"/>
          </ac:spMkLst>
        </pc:spChg>
        <pc:spChg chg="del">
          <ac:chgData name="Carlos Guerrero Tomé" userId="efd7d1cb-5997-43f9-95f4-5e31d914ebbb" providerId="ADAL" clId="{E0C3D377-9BF3-EA47-844C-932AD599A2FD}" dt="2020-10-28T05:14:13.064" v="8377" actId="478"/>
          <ac:spMkLst>
            <pc:docMk/>
            <pc:sldMk cId="2955936532" sldId="686"/>
            <ac:spMk id="17" creationId="{C8D7EBB9-7BD9-0141-872C-54930CC3E8DA}"/>
          </ac:spMkLst>
        </pc:spChg>
        <pc:spChg chg="del">
          <ac:chgData name="Carlos Guerrero Tomé" userId="efd7d1cb-5997-43f9-95f4-5e31d914ebbb" providerId="ADAL" clId="{E0C3D377-9BF3-EA47-844C-932AD599A2FD}" dt="2020-10-28T05:14:13.064" v="8377" actId="478"/>
          <ac:spMkLst>
            <pc:docMk/>
            <pc:sldMk cId="2955936532" sldId="686"/>
            <ac:spMk id="18" creationId="{6254D325-158D-694C-962C-02FE2D20245A}"/>
          </ac:spMkLst>
        </pc:spChg>
        <pc:spChg chg="del">
          <ac:chgData name="Carlos Guerrero Tomé" userId="efd7d1cb-5997-43f9-95f4-5e31d914ebbb" providerId="ADAL" clId="{E0C3D377-9BF3-EA47-844C-932AD599A2FD}" dt="2020-10-28T05:14:13.064" v="8377" actId="478"/>
          <ac:spMkLst>
            <pc:docMk/>
            <pc:sldMk cId="2955936532" sldId="686"/>
            <ac:spMk id="20" creationId="{8078C0B3-4847-7E4A-9AA9-4F9C9B985221}"/>
          </ac:spMkLst>
        </pc:spChg>
        <pc:spChg chg="del">
          <ac:chgData name="Carlos Guerrero Tomé" userId="efd7d1cb-5997-43f9-95f4-5e31d914ebbb" providerId="ADAL" clId="{E0C3D377-9BF3-EA47-844C-932AD599A2FD}" dt="2020-10-28T05:14:13.064" v="8377" actId="478"/>
          <ac:spMkLst>
            <pc:docMk/>
            <pc:sldMk cId="2955936532" sldId="686"/>
            <ac:spMk id="22" creationId="{D9458CBC-20CD-9C43-8C02-8E079586198E}"/>
          </ac:spMkLst>
        </pc:spChg>
        <pc:spChg chg="del">
          <ac:chgData name="Carlos Guerrero Tomé" userId="efd7d1cb-5997-43f9-95f4-5e31d914ebbb" providerId="ADAL" clId="{E0C3D377-9BF3-EA47-844C-932AD599A2FD}" dt="2020-10-28T05:14:13.064" v="8377" actId="478"/>
          <ac:spMkLst>
            <pc:docMk/>
            <pc:sldMk cId="2955936532" sldId="686"/>
            <ac:spMk id="24" creationId="{E8B25F98-0D1A-2F4A-A517-0E66FA19C22E}"/>
          </ac:spMkLst>
        </pc:spChg>
        <pc:spChg chg="del">
          <ac:chgData name="Carlos Guerrero Tomé" userId="efd7d1cb-5997-43f9-95f4-5e31d914ebbb" providerId="ADAL" clId="{E0C3D377-9BF3-EA47-844C-932AD599A2FD}" dt="2020-10-28T05:14:22.360" v="8379" actId="478"/>
          <ac:spMkLst>
            <pc:docMk/>
            <pc:sldMk cId="2955936532" sldId="686"/>
            <ac:spMk id="26" creationId="{F4452B7B-55AA-424F-B12D-95F9798045FD}"/>
          </ac:spMkLst>
        </pc:spChg>
        <pc:spChg chg="del">
          <ac:chgData name="Carlos Guerrero Tomé" userId="efd7d1cb-5997-43f9-95f4-5e31d914ebbb" providerId="ADAL" clId="{E0C3D377-9BF3-EA47-844C-932AD599A2FD}" dt="2020-10-28T05:14:13.064" v="8377" actId="478"/>
          <ac:spMkLst>
            <pc:docMk/>
            <pc:sldMk cId="2955936532" sldId="686"/>
            <ac:spMk id="28" creationId="{2A730BA3-23B6-744C-A9E0-CA5D45D9597D}"/>
          </ac:spMkLst>
        </pc:spChg>
        <pc:spChg chg="del">
          <ac:chgData name="Carlos Guerrero Tomé" userId="efd7d1cb-5997-43f9-95f4-5e31d914ebbb" providerId="ADAL" clId="{E0C3D377-9BF3-EA47-844C-932AD599A2FD}" dt="2020-10-28T05:14:13.064" v="8377" actId="478"/>
          <ac:spMkLst>
            <pc:docMk/>
            <pc:sldMk cId="2955936532" sldId="686"/>
            <ac:spMk id="30" creationId="{6C8A57E9-4D50-1E4A-907D-E4F9585E8A9A}"/>
          </ac:spMkLst>
        </pc:spChg>
        <pc:spChg chg="del">
          <ac:chgData name="Carlos Guerrero Tomé" userId="efd7d1cb-5997-43f9-95f4-5e31d914ebbb" providerId="ADAL" clId="{E0C3D377-9BF3-EA47-844C-932AD599A2FD}" dt="2020-10-28T05:14:13.064" v="8377" actId="478"/>
          <ac:spMkLst>
            <pc:docMk/>
            <pc:sldMk cId="2955936532" sldId="686"/>
            <ac:spMk id="32" creationId="{2A7C9BBB-3EBE-C941-B978-399D9414ABAC}"/>
          </ac:spMkLst>
        </pc:spChg>
        <pc:graphicFrameChg chg="mod modGraphic">
          <ac:chgData name="Carlos Guerrero Tomé" userId="efd7d1cb-5997-43f9-95f4-5e31d914ebbb" providerId="ADAL" clId="{E0C3D377-9BF3-EA47-844C-932AD599A2FD}" dt="2020-10-28T05:16:37.665" v="8415" actId="113"/>
          <ac:graphicFrameMkLst>
            <pc:docMk/>
            <pc:sldMk cId="2955936532" sldId="686"/>
            <ac:graphicFrameMk id="4" creationId="{7F8D9543-9F28-7448-9572-CD1F7D7EEB1B}"/>
          </ac:graphicFrameMkLst>
        </pc:graphicFrameChg>
        <pc:graphicFrameChg chg="del">
          <ac:chgData name="Carlos Guerrero Tomé" userId="efd7d1cb-5997-43f9-95f4-5e31d914ebbb" providerId="ADAL" clId="{E0C3D377-9BF3-EA47-844C-932AD599A2FD}" dt="2020-10-28T05:14:04.887" v="8375" actId="478"/>
          <ac:graphicFrameMkLst>
            <pc:docMk/>
            <pc:sldMk cId="2955936532" sldId="686"/>
            <ac:graphicFrameMk id="5" creationId="{E3562EA4-4B48-2D43-B08D-183B600F5ED2}"/>
          </ac:graphicFrameMkLst>
        </pc:graphicFrameChg>
        <pc:graphicFrameChg chg="del">
          <ac:chgData name="Carlos Guerrero Tomé" userId="efd7d1cb-5997-43f9-95f4-5e31d914ebbb" providerId="ADAL" clId="{E0C3D377-9BF3-EA47-844C-932AD599A2FD}" dt="2020-10-28T05:14:08.496" v="8376" actId="478"/>
          <ac:graphicFrameMkLst>
            <pc:docMk/>
            <pc:sldMk cId="2955936532" sldId="686"/>
            <ac:graphicFrameMk id="6" creationId="{2B247CAC-FC36-5745-8FCB-8EABB25BAD01}"/>
          </ac:graphicFrameMkLst>
        </pc:graphicFrameChg>
        <pc:graphicFrameChg chg="mod modGraphic">
          <ac:chgData name="Carlos Guerrero Tomé" userId="efd7d1cb-5997-43f9-95f4-5e31d914ebbb" providerId="ADAL" clId="{E0C3D377-9BF3-EA47-844C-932AD599A2FD}" dt="2020-10-28T05:20:18.455" v="8457" actId="20577"/>
          <ac:graphicFrameMkLst>
            <pc:docMk/>
            <pc:sldMk cId="2955936532" sldId="686"/>
            <ac:graphicFrameMk id="33" creationId="{191C04ED-2E05-274E-8B9E-0B896B6A5899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0-28T05:15:24.412" v="8392" actId="6549"/>
          <ac:graphicFrameMkLst>
            <pc:docMk/>
            <pc:sldMk cId="2955936532" sldId="686"/>
            <ac:graphicFrameMk id="34" creationId="{DDD5020E-7112-B242-8C3D-4E014B3FD813}"/>
          </ac:graphicFrameMkLst>
        </pc:graphicFrameChg>
        <pc:cxnChg chg="del mod">
          <ac:chgData name="Carlos Guerrero Tomé" userId="efd7d1cb-5997-43f9-95f4-5e31d914ebbb" providerId="ADAL" clId="{E0C3D377-9BF3-EA47-844C-932AD599A2FD}" dt="2020-10-28T05:14:13.064" v="8377" actId="478"/>
          <ac:cxnSpMkLst>
            <pc:docMk/>
            <pc:sldMk cId="2955936532" sldId="686"/>
            <ac:cxnSpMk id="11" creationId="{30720BC7-4D33-164B-9A5C-F8B9F92F12A7}"/>
          </ac:cxnSpMkLst>
        </pc:cxnChg>
        <pc:cxnChg chg="del mod">
          <ac:chgData name="Carlos Guerrero Tomé" userId="efd7d1cb-5997-43f9-95f4-5e31d914ebbb" providerId="ADAL" clId="{E0C3D377-9BF3-EA47-844C-932AD599A2FD}" dt="2020-10-28T05:14:13.064" v="8377" actId="478"/>
          <ac:cxnSpMkLst>
            <pc:docMk/>
            <pc:sldMk cId="2955936532" sldId="686"/>
            <ac:cxnSpMk id="12" creationId="{1CD85E6B-F526-824B-92DE-86FA882521AC}"/>
          </ac:cxnSpMkLst>
        </pc:cxnChg>
        <pc:cxnChg chg="del mod">
          <ac:chgData name="Carlos Guerrero Tomé" userId="efd7d1cb-5997-43f9-95f4-5e31d914ebbb" providerId="ADAL" clId="{E0C3D377-9BF3-EA47-844C-932AD599A2FD}" dt="2020-10-28T05:14:13.064" v="8377" actId="478"/>
          <ac:cxnSpMkLst>
            <pc:docMk/>
            <pc:sldMk cId="2955936532" sldId="686"/>
            <ac:cxnSpMk id="13" creationId="{E1BEF097-667B-1549-88A3-1EE5F6FC8840}"/>
          </ac:cxnSpMkLst>
        </pc:cxnChg>
        <pc:cxnChg chg="del mod">
          <ac:chgData name="Carlos Guerrero Tomé" userId="efd7d1cb-5997-43f9-95f4-5e31d914ebbb" providerId="ADAL" clId="{E0C3D377-9BF3-EA47-844C-932AD599A2FD}" dt="2020-10-28T05:14:13.064" v="8377" actId="478"/>
          <ac:cxnSpMkLst>
            <pc:docMk/>
            <pc:sldMk cId="2955936532" sldId="686"/>
            <ac:cxnSpMk id="14" creationId="{9AE841E5-3867-D248-8345-4A9EAD6DF9D2}"/>
          </ac:cxnSpMkLst>
        </pc:cxnChg>
        <pc:cxnChg chg="del mod">
          <ac:chgData name="Carlos Guerrero Tomé" userId="efd7d1cb-5997-43f9-95f4-5e31d914ebbb" providerId="ADAL" clId="{E0C3D377-9BF3-EA47-844C-932AD599A2FD}" dt="2020-10-28T05:14:13.064" v="8377" actId="478"/>
          <ac:cxnSpMkLst>
            <pc:docMk/>
            <pc:sldMk cId="2955936532" sldId="686"/>
            <ac:cxnSpMk id="19" creationId="{377F960D-60A7-1E42-B753-CB7D8347D3B2}"/>
          </ac:cxnSpMkLst>
        </pc:cxnChg>
        <pc:cxnChg chg="del mod">
          <ac:chgData name="Carlos Guerrero Tomé" userId="efd7d1cb-5997-43f9-95f4-5e31d914ebbb" providerId="ADAL" clId="{E0C3D377-9BF3-EA47-844C-932AD599A2FD}" dt="2020-10-28T05:14:13.064" v="8377" actId="478"/>
          <ac:cxnSpMkLst>
            <pc:docMk/>
            <pc:sldMk cId="2955936532" sldId="686"/>
            <ac:cxnSpMk id="21" creationId="{7DC7B897-6C0F-DE41-8FDF-E775C07C49BE}"/>
          </ac:cxnSpMkLst>
        </pc:cxnChg>
        <pc:cxnChg chg="del mod">
          <ac:chgData name="Carlos Guerrero Tomé" userId="efd7d1cb-5997-43f9-95f4-5e31d914ebbb" providerId="ADAL" clId="{E0C3D377-9BF3-EA47-844C-932AD599A2FD}" dt="2020-10-28T05:14:13.064" v="8377" actId="478"/>
          <ac:cxnSpMkLst>
            <pc:docMk/>
            <pc:sldMk cId="2955936532" sldId="686"/>
            <ac:cxnSpMk id="23" creationId="{338F7C3B-18F0-CB49-B3FE-0C00E116DC6A}"/>
          </ac:cxnSpMkLst>
        </pc:cxnChg>
        <pc:cxnChg chg="del mod">
          <ac:chgData name="Carlos Guerrero Tomé" userId="efd7d1cb-5997-43f9-95f4-5e31d914ebbb" providerId="ADAL" clId="{E0C3D377-9BF3-EA47-844C-932AD599A2FD}" dt="2020-10-28T05:14:13.064" v="8377" actId="478"/>
          <ac:cxnSpMkLst>
            <pc:docMk/>
            <pc:sldMk cId="2955936532" sldId="686"/>
            <ac:cxnSpMk id="25" creationId="{5837CE45-09BB-5945-B3CC-C77DC99257DB}"/>
          </ac:cxnSpMkLst>
        </pc:cxnChg>
        <pc:cxnChg chg="del mod">
          <ac:chgData name="Carlos Guerrero Tomé" userId="efd7d1cb-5997-43f9-95f4-5e31d914ebbb" providerId="ADAL" clId="{E0C3D377-9BF3-EA47-844C-932AD599A2FD}" dt="2020-10-28T05:14:13.064" v="8377" actId="478"/>
          <ac:cxnSpMkLst>
            <pc:docMk/>
            <pc:sldMk cId="2955936532" sldId="686"/>
            <ac:cxnSpMk id="27" creationId="{89D1D255-3F49-A546-9BBC-B5FE5A9B6744}"/>
          </ac:cxnSpMkLst>
        </pc:cxnChg>
        <pc:cxnChg chg="del mod">
          <ac:chgData name="Carlos Guerrero Tomé" userId="efd7d1cb-5997-43f9-95f4-5e31d914ebbb" providerId="ADAL" clId="{E0C3D377-9BF3-EA47-844C-932AD599A2FD}" dt="2020-10-28T05:14:13.064" v="8377" actId="478"/>
          <ac:cxnSpMkLst>
            <pc:docMk/>
            <pc:sldMk cId="2955936532" sldId="686"/>
            <ac:cxnSpMk id="29" creationId="{D08350A6-25D5-8B45-98BF-5666827D8B1E}"/>
          </ac:cxnSpMkLst>
        </pc:cxnChg>
        <pc:cxnChg chg="del mod">
          <ac:chgData name="Carlos Guerrero Tomé" userId="efd7d1cb-5997-43f9-95f4-5e31d914ebbb" providerId="ADAL" clId="{E0C3D377-9BF3-EA47-844C-932AD599A2FD}" dt="2020-10-28T05:14:13.064" v="8377" actId="478"/>
          <ac:cxnSpMkLst>
            <pc:docMk/>
            <pc:sldMk cId="2955936532" sldId="686"/>
            <ac:cxnSpMk id="31" creationId="{E0D24B9C-DC13-284F-9FB8-960BBB02255A}"/>
          </ac:cxnSpMkLst>
        </pc:cxnChg>
      </pc:sldChg>
      <pc:sldChg chg="modSp add mod">
        <pc:chgData name="Carlos Guerrero Tomé" userId="efd7d1cb-5997-43f9-95f4-5e31d914ebbb" providerId="ADAL" clId="{E0C3D377-9BF3-EA47-844C-932AD599A2FD}" dt="2020-10-28T15:35:37.677" v="9350" actId="6549"/>
        <pc:sldMkLst>
          <pc:docMk/>
          <pc:sldMk cId="1407023909" sldId="687"/>
        </pc:sldMkLst>
        <pc:graphicFrameChg chg="modGraphic">
          <ac:chgData name="Carlos Guerrero Tomé" userId="efd7d1cb-5997-43f9-95f4-5e31d914ebbb" providerId="ADAL" clId="{E0C3D377-9BF3-EA47-844C-932AD599A2FD}" dt="2020-10-28T15:35:37.677" v="9350" actId="6549"/>
          <ac:graphicFrameMkLst>
            <pc:docMk/>
            <pc:sldMk cId="1407023909" sldId="687"/>
            <ac:graphicFrameMk id="33" creationId="{191C04ED-2E05-274E-8B9E-0B896B6A5899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0-28T05:24:11.624" v="8466" actId="20577"/>
          <ac:graphicFrameMkLst>
            <pc:docMk/>
            <pc:sldMk cId="1407023909" sldId="687"/>
            <ac:graphicFrameMk id="34" creationId="{DDD5020E-7112-B242-8C3D-4E014B3FD813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0-28T15:35:46.548" v="9351" actId="6549"/>
        <pc:sldMkLst>
          <pc:docMk/>
          <pc:sldMk cId="1965608471" sldId="688"/>
        </pc:sldMkLst>
        <pc:spChg chg="mod">
          <ac:chgData name="Carlos Guerrero Tomé" userId="efd7d1cb-5997-43f9-95f4-5e31d914ebbb" providerId="ADAL" clId="{E0C3D377-9BF3-EA47-844C-932AD599A2FD}" dt="2020-10-28T05:48:11.018" v="8618" actId="20577"/>
          <ac:spMkLst>
            <pc:docMk/>
            <pc:sldMk cId="1965608471" sldId="688"/>
            <ac:spMk id="2" creationId="{CD0CE35D-B133-9846-B164-B33C2E78F7AD}"/>
          </ac:spMkLst>
        </pc:spChg>
        <pc:graphicFrameChg chg="modGraphic">
          <ac:chgData name="Carlos Guerrero Tomé" userId="efd7d1cb-5997-43f9-95f4-5e31d914ebbb" providerId="ADAL" clId="{E0C3D377-9BF3-EA47-844C-932AD599A2FD}" dt="2020-10-28T15:35:46.548" v="9351" actId="6549"/>
          <ac:graphicFrameMkLst>
            <pc:docMk/>
            <pc:sldMk cId="1965608471" sldId="688"/>
            <ac:graphicFrameMk id="33" creationId="{191C04ED-2E05-274E-8B9E-0B896B6A5899}"/>
          </ac:graphicFrameMkLst>
        </pc:graphicFrameChg>
      </pc:sldChg>
      <pc:sldChg chg="addSp delSp modSp new del mod">
        <pc:chgData name="Carlos Guerrero Tomé" userId="efd7d1cb-5997-43f9-95f4-5e31d914ebbb" providerId="ADAL" clId="{E0C3D377-9BF3-EA47-844C-932AD599A2FD}" dt="2020-10-29T17:24:58.702" v="10548" actId="2696"/>
        <pc:sldMkLst>
          <pc:docMk/>
          <pc:sldMk cId="3084748660" sldId="689"/>
        </pc:sldMkLst>
        <pc:spChg chg="mod">
          <ac:chgData name="Carlos Guerrero Tomé" userId="efd7d1cb-5997-43f9-95f4-5e31d914ebbb" providerId="ADAL" clId="{E0C3D377-9BF3-EA47-844C-932AD599A2FD}" dt="2020-10-28T15:26:03.889" v="9256" actId="20577"/>
          <ac:spMkLst>
            <pc:docMk/>
            <pc:sldMk cId="3084748660" sldId="689"/>
            <ac:spMk id="2" creationId="{8449533F-849C-6942-AE99-C8F5C9FC7306}"/>
          </ac:spMkLst>
        </pc:spChg>
        <pc:spChg chg="del">
          <ac:chgData name="Carlos Guerrero Tomé" userId="efd7d1cb-5997-43f9-95f4-5e31d914ebbb" providerId="ADAL" clId="{E0C3D377-9BF3-EA47-844C-932AD599A2FD}" dt="2020-10-28T15:25:50.837" v="9223"/>
          <ac:spMkLst>
            <pc:docMk/>
            <pc:sldMk cId="3084748660" sldId="689"/>
            <ac:spMk id="3" creationId="{02F8D707-C80A-1F4B-B9E7-C5AC29BAE48F}"/>
          </ac:spMkLst>
        </pc:spChg>
        <pc:picChg chg="add mod">
          <ac:chgData name="Carlos Guerrero Tomé" userId="efd7d1cb-5997-43f9-95f4-5e31d914ebbb" providerId="ADAL" clId="{E0C3D377-9BF3-EA47-844C-932AD599A2FD}" dt="2020-10-28T15:25:52.660" v="9225" actId="962"/>
          <ac:picMkLst>
            <pc:docMk/>
            <pc:sldMk cId="3084748660" sldId="689"/>
            <ac:picMk id="5" creationId="{DDA5E3AB-DEBA-B248-8C2E-698208A7BA63}"/>
          </ac:picMkLst>
        </pc:picChg>
      </pc:sldChg>
      <pc:sldChg chg="add del">
        <pc:chgData name="Carlos Guerrero Tomé" userId="efd7d1cb-5997-43f9-95f4-5e31d914ebbb" providerId="ADAL" clId="{E0C3D377-9BF3-EA47-844C-932AD599A2FD}" dt="2020-10-30T17:45:38.622" v="10715" actId="2696"/>
        <pc:sldMkLst>
          <pc:docMk/>
          <pc:sldMk cId="4256020769" sldId="689"/>
        </pc:sldMkLst>
      </pc:sldChg>
      <pc:sldChg chg="modSp add mod">
        <pc:chgData name="Carlos Guerrero Tomé" userId="efd7d1cb-5997-43f9-95f4-5e31d914ebbb" providerId="ADAL" clId="{E0C3D377-9BF3-EA47-844C-932AD599A2FD}" dt="2020-10-28T15:27:23.373" v="9270"/>
        <pc:sldMkLst>
          <pc:docMk/>
          <pc:sldMk cId="744339094" sldId="690"/>
        </pc:sldMkLst>
        <pc:spChg chg="mod">
          <ac:chgData name="Carlos Guerrero Tomé" userId="efd7d1cb-5997-43f9-95f4-5e31d914ebbb" providerId="ADAL" clId="{E0C3D377-9BF3-EA47-844C-932AD599A2FD}" dt="2020-10-28T15:27:23.373" v="9270"/>
          <ac:spMkLst>
            <pc:docMk/>
            <pc:sldMk cId="744339094" sldId="690"/>
            <ac:spMk id="2" creationId="{B015A5A2-1CF2-CE4A-B0BC-EC43EC5B758C}"/>
          </ac:spMkLst>
        </pc:spChg>
        <pc:spChg chg="mod">
          <ac:chgData name="Carlos Guerrero Tomé" userId="efd7d1cb-5997-43f9-95f4-5e31d914ebbb" providerId="ADAL" clId="{E0C3D377-9BF3-EA47-844C-932AD599A2FD}" dt="2020-10-28T05:31:22.670" v="8513" actId="20577"/>
          <ac:spMkLst>
            <pc:docMk/>
            <pc:sldMk cId="744339094" sldId="690"/>
            <ac:spMk id="3" creationId="{AE528E30-322A-5748-A213-B3B8B52E4A55}"/>
          </ac:spMkLst>
        </pc:spChg>
      </pc:sldChg>
      <pc:sldChg chg="add del">
        <pc:chgData name="Carlos Guerrero Tomé" userId="efd7d1cb-5997-43f9-95f4-5e31d914ebbb" providerId="ADAL" clId="{E0C3D377-9BF3-EA47-844C-932AD599A2FD}" dt="2020-10-28T05:30:30.186" v="8484"/>
        <pc:sldMkLst>
          <pc:docMk/>
          <pc:sldMk cId="2118337609" sldId="690"/>
        </pc:sldMkLst>
      </pc:sldChg>
      <pc:sldChg chg="addSp delSp modSp add mod">
        <pc:chgData name="Carlos Guerrero Tomé" userId="efd7d1cb-5997-43f9-95f4-5e31d914ebbb" providerId="ADAL" clId="{E0C3D377-9BF3-EA47-844C-932AD599A2FD}" dt="2020-10-28T05:52:25.538" v="8694" actId="207"/>
        <pc:sldMkLst>
          <pc:docMk/>
          <pc:sldMk cId="1964547027" sldId="691"/>
        </pc:sldMkLst>
        <pc:spChg chg="mod">
          <ac:chgData name="Carlos Guerrero Tomé" userId="efd7d1cb-5997-43f9-95f4-5e31d914ebbb" providerId="ADAL" clId="{E0C3D377-9BF3-EA47-844C-932AD599A2FD}" dt="2020-10-28T05:51:23.975" v="8679" actId="20577"/>
          <ac:spMkLst>
            <pc:docMk/>
            <pc:sldMk cId="1964547027" sldId="691"/>
            <ac:spMk id="2" creationId="{CD0CE35D-B133-9846-B164-B33C2E78F7AD}"/>
          </ac:spMkLst>
        </pc:spChg>
        <pc:graphicFrameChg chg="del">
          <ac:chgData name="Carlos Guerrero Tomé" userId="efd7d1cb-5997-43f9-95f4-5e31d914ebbb" providerId="ADAL" clId="{E0C3D377-9BF3-EA47-844C-932AD599A2FD}" dt="2020-10-28T05:49:37.636" v="8651" actId="478"/>
          <ac:graphicFrameMkLst>
            <pc:docMk/>
            <pc:sldMk cId="1964547027" sldId="691"/>
            <ac:graphicFrameMk id="4" creationId="{7F8D9543-9F28-7448-9572-CD1F7D7EEB1B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0-28T05:50:30.268" v="8659"/>
          <ac:graphicFrameMkLst>
            <pc:docMk/>
            <pc:sldMk cId="1964547027" sldId="691"/>
            <ac:graphicFrameMk id="6" creationId="{99775A56-FA0B-3349-A30F-B899E78FB5A6}"/>
          </ac:graphicFrameMkLst>
        </pc:graphicFrameChg>
        <pc:graphicFrameChg chg="mod modGraphic">
          <ac:chgData name="Carlos Guerrero Tomé" userId="efd7d1cb-5997-43f9-95f4-5e31d914ebbb" providerId="ADAL" clId="{E0C3D377-9BF3-EA47-844C-932AD599A2FD}" dt="2020-10-28T05:52:25.538" v="8694" actId="207"/>
          <ac:graphicFrameMkLst>
            <pc:docMk/>
            <pc:sldMk cId="1964547027" sldId="691"/>
            <ac:graphicFrameMk id="33" creationId="{191C04ED-2E05-274E-8B9E-0B896B6A5899}"/>
          </ac:graphicFrameMkLst>
        </pc:graphicFrameChg>
        <pc:graphicFrameChg chg="del">
          <ac:chgData name="Carlos Guerrero Tomé" userId="efd7d1cb-5997-43f9-95f4-5e31d914ebbb" providerId="ADAL" clId="{E0C3D377-9BF3-EA47-844C-932AD599A2FD}" dt="2020-10-28T05:49:42.212" v="8652" actId="478"/>
          <ac:graphicFrameMkLst>
            <pc:docMk/>
            <pc:sldMk cId="1964547027" sldId="691"/>
            <ac:graphicFrameMk id="34" creationId="{DDD5020E-7112-B242-8C3D-4E014B3FD813}"/>
          </ac:graphicFrameMkLst>
        </pc:graphicFrameChg>
        <pc:cxnChg chg="add mod">
          <ac:chgData name="Carlos Guerrero Tomé" userId="efd7d1cb-5997-43f9-95f4-5e31d914ebbb" providerId="ADAL" clId="{E0C3D377-9BF3-EA47-844C-932AD599A2FD}" dt="2020-10-28T05:50:42.386" v="8660"/>
          <ac:cxnSpMkLst>
            <pc:docMk/>
            <pc:sldMk cId="1964547027" sldId="691"/>
            <ac:cxnSpMk id="7" creationId="{997FDB4D-693E-C34D-A9A9-903D85D8A862}"/>
          </ac:cxnSpMkLst>
        </pc:cxnChg>
      </pc:sldChg>
      <pc:sldChg chg="modSp add mod">
        <pc:chgData name="Carlos Guerrero Tomé" userId="efd7d1cb-5997-43f9-95f4-5e31d914ebbb" providerId="ADAL" clId="{E0C3D377-9BF3-EA47-844C-932AD599A2FD}" dt="2020-10-28T05:52:32.011" v="8695" actId="207"/>
        <pc:sldMkLst>
          <pc:docMk/>
          <pc:sldMk cId="3181076802" sldId="692"/>
        </pc:sldMkLst>
        <pc:spChg chg="mod">
          <ac:chgData name="Carlos Guerrero Tomé" userId="efd7d1cb-5997-43f9-95f4-5e31d914ebbb" providerId="ADAL" clId="{E0C3D377-9BF3-EA47-844C-932AD599A2FD}" dt="2020-10-28T05:51:32.968" v="8680"/>
          <ac:spMkLst>
            <pc:docMk/>
            <pc:sldMk cId="3181076802" sldId="692"/>
            <ac:spMk id="2" creationId="{CD0CE35D-B133-9846-B164-B33C2E78F7AD}"/>
          </ac:spMkLst>
        </pc:spChg>
        <pc:graphicFrameChg chg="modGraphic">
          <ac:chgData name="Carlos Guerrero Tomé" userId="efd7d1cb-5997-43f9-95f4-5e31d914ebbb" providerId="ADAL" clId="{E0C3D377-9BF3-EA47-844C-932AD599A2FD}" dt="2020-10-28T05:52:32.011" v="8695" actId="207"/>
          <ac:graphicFrameMkLst>
            <pc:docMk/>
            <pc:sldMk cId="3181076802" sldId="692"/>
            <ac:graphicFrameMk id="33" creationId="{191C04ED-2E05-274E-8B9E-0B896B6A5899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0-28T05:52:39.066" v="8696" actId="207"/>
        <pc:sldMkLst>
          <pc:docMk/>
          <pc:sldMk cId="2780379265" sldId="693"/>
        </pc:sldMkLst>
        <pc:spChg chg="mod">
          <ac:chgData name="Carlos Guerrero Tomé" userId="efd7d1cb-5997-43f9-95f4-5e31d914ebbb" providerId="ADAL" clId="{E0C3D377-9BF3-EA47-844C-932AD599A2FD}" dt="2020-10-28T05:51:36.755" v="8681"/>
          <ac:spMkLst>
            <pc:docMk/>
            <pc:sldMk cId="2780379265" sldId="693"/>
            <ac:spMk id="2" creationId="{CD0CE35D-B133-9846-B164-B33C2E78F7AD}"/>
          </ac:spMkLst>
        </pc:spChg>
        <pc:graphicFrameChg chg="modGraphic">
          <ac:chgData name="Carlos Guerrero Tomé" userId="efd7d1cb-5997-43f9-95f4-5e31d914ebbb" providerId="ADAL" clId="{E0C3D377-9BF3-EA47-844C-932AD599A2FD}" dt="2020-10-28T05:52:39.066" v="8696" actId="207"/>
          <ac:graphicFrameMkLst>
            <pc:docMk/>
            <pc:sldMk cId="2780379265" sldId="693"/>
            <ac:graphicFrameMk id="33" creationId="{191C04ED-2E05-274E-8B9E-0B896B6A5899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0-28T05:52:46.496" v="8697" actId="207"/>
        <pc:sldMkLst>
          <pc:docMk/>
          <pc:sldMk cId="2889948251" sldId="694"/>
        </pc:sldMkLst>
        <pc:spChg chg="mod">
          <ac:chgData name="Carlos Guerrero Tomé" userId="efd7d1cb-5997-43f9-95f4-5e31d914ebbb" providerId="ADAL" clId="{E0C3D377-9BF3-EA47-844C-932AD599A2FD}" dt="2020-10-28T05:51:41.466" v="8682"/>
          <ac:spMkLst>
            <pc:docMk/>
            <pc:sldMk cId="2889948251" sldId="694"/>
            <ac:spMk id="2" creationId="{CD0CE35D-B133-9846-B164-B33C2E78F7AD}"/>
          </ac:spMkLst>
        </pc:spChg>
        <pc:graphicFrameChg chg="modGraphic">
          <ac:chgData name="Carlos Guerrero Tomé" userId="efd7d1cb-5997-43f9-95f4-5e31d914ebbb" providerId="ADAL" clId="{E0C3D377-9BF3-EA47-844C-932AD599A2FD}" dt="2020-10-28T05:52:46.496" v="8697" actId="207"/>
          <ac:graphicFrameMkLst>
            <pc:docMk/>
            <pc:sldMk cId="2889948251" sldId="694"/>
            <ac:graphicFrameMk id="33" creationId="{191C04ED-2E05-274E-8B9E-0B896B6A5899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0-28T05:52:56.533" v="8698" actId="207"/>
        <pc:sldMkLst>
          <pc:docMk/>
          <pc:sldMk cId="1741743778" sldId="695"/>
        </pc:sldMkLst>
        <pc:spChg chg="mod">
          <ac:chgData name="Carlos Guerrero Tomé" userId="efd7d1cb-5997-43f9-95f4-5e31d914ebbb" providerId="ADAL" clId="{E0C3D377-9BF3-EA47-844C-932AD599A2FD}" dt="2020-10-28T05:51:49.061" v="8692" actId="20577"/>
          <ac:spMkLst>
            <pc:docMk/>
            <pc:sldMk cId="1741743778" sldId="695"/>
            <ac:spMk id="2" creationId="{CD0CE35D-B133-9846-B164-B33C2E78F7AD}"/>
          </ac:spMkLst>
        </pc:spChg>
        <pc:graphicFrameChg chg="modGraphic">
          <ac:chgData name="Carlos Guerrero Tomé" userId="efd7d1cb-5997-43f9-95f4-5e31d914ebbb" providerId="ADAL" clId="{E0C3D377-9BF3-EA47-844C-932AD599A2FD}" dt="2020-10-28T05:52:56.533" v="8698" actId="207"/>
          <ac:graphicFrameMkLst>
            <pc:docMk/>
            <pc:sldMk cId="1741743778" sldId="695"/>
            <ac:graphicFrameMk id="33" creationId="{191C04ED-2E05-274E-8B9E-0B896B6A5899}"/>
          </ac:graphicFrameMkLst>
        </pc:graphicFrameChg>
      </pc:sldChg>
      <pc:sldChg chg="modSp add del mod">
        <pc:chgData name="Carlos Guerrero Tomé" userId="efd7d1cb-5997-43f9-95f4-5e31d914ebbb" providerId="ADAL" clId="{E0C3D377-9BF3-EA47-844C-932AD599A2FD}" dt="2020-10-28T15:29:22.615" v="9274" actId="2696"/>
        <pc:sldMkLst>
          <pc:docMk/>
          <pc:sldMk cId="1332930617" sldId="696"/>
        </pc:sldMkLst>
        <pc:spChg chg="mod">
          <ac:chgData name="Carlos Guerrero Tomé" userId="efd7d1cb-5997-43f9-95f4-5e31d914ebbb" providerId="ADAL" clId="{E0C3D377-9BF3-EA47-844C-932AD599A2FD}" dt="2020-10-28T05:57:19.748" v="8840" actId="20577"/>
          <ac:spMkLst>
            <pc:docMk/>
            <pc:sldMk cId="1332930617" sldId="696"/>
            <ac:spMk id="3" creationId="{CBC5A90E-E2F3-194A-BE1A-B3B64E377E93}"/>
          </ac:spMkLst>
        </pc:spChg>
      </pc:sldChg>
      <pc:sldChg chg="modSp add mod">
        <pc:chgData name="Carlos Guerrero Tomé" userId="efd7d1cb-5997-43f9-95f4-5e31d914ebbb" providerId="ADAL" clId="{E0C3D377-9BF3-EA47-844C-932AD599A2FD}" dt="2020-10-28T05:59:17.001" v="8955" actId="1076"/>
        <pc:sldMkLst>
          <pc:docMk/>
          <pc:sldMk cId="3035096188" sldId="697"/>
        </pc:sldMkLst>
        <pc:spChg chg="mod">
          <ac:chgData name="Carlos Guerrero Tomé" userId="efd7d1cb-5997-43f9-95f4-5e31d914ebbb" providerId="ADAL" clId="{E0C3D377-9BF3-EA47-844C-932AD599A2FD}" dt="2020-10-28T05:59:17.001" v="8955" actId="1076"/>
          <ac:spMkLst>
            <pc:docMk/>
            <pc:sldMk cId="3035096188" sldId="697"/>
            <ac:spMk id="3" creationId="{166411A4-F6B3-F44C-AAF7-C9BCB85F7B24}"/>
          </ac:spMkLst>
        </pc:spChg>
      </pc:sldChg>
      <pc:sldChg chg="addSp modSp add mod">
        <pc:chgData name="Carlos Guerrero Tomé" userId="efd7d1cb-5997-43f9-95f4-5e31d914ebbb" providerId="ADAL" clId="{E0C3D377-9BF3-EA47-844C-932AD599A2FD}" dt="2020-10-28T06:00:16.558" v="8958" actId="6549"/>
        <pc:sldMkLst>
          <pc:docMk/>
          <pc:sldMk cId="1273019346" sldId="698"/>
        </pc:sldMkLst>
        <pc:graphicFrameChg chg="add mod modGraphic">
          <ac:chgData name="Carlos Guerrero Tomé" userId="efd7d1cb-5997-43f9-95f4-5e31d914ebbb" providerId="ADAL" clId="{E0C3D377-9BF3-EA47-844C-932AD599A2FD}" dt="2020-10-28T06:00:16.558" v="8958" actId="6549"/>
          <ac:graphicFrameMkLst>
            <pc:docMk/>
            <pc:sldMk cId="1273019346" sldId="698"/>
            <ac:graphicFrameMk id="33" creationId="{6AB68D18-3F9A-6545-AB01-CD7D2097C012}"/>
          </ac:graphicFrameMkLst>
        </pc:graphicFrameChg>
      </pc:sldChg>
      <pc:sldChg chg="modSp new mod">
        <pc:chgData name="Carlos Guerrero Tomé" userId="efd7d1cb-5997-43f9-95f4-5e31d914ebbb" providerId="ADAL" clId="{E0C3D377-9BF3-EA47-844C-932AD599A2FD}" dt="2020-10-28T14:21:23.991" v="9036" actId="20577"/>
        <pc:sldMkLst>
          <pc:docMk/>
          <pc:sldMk cId="1800725884" sldId="699"/>
        </pc:sldMkLst>
        <pc:spChg chg="mod">
          <ac:chgData name="Carlos Guerrero Tomé" userId="efd7d1cb-5997-43f9-95f4-5e31d914ebbb" providerId="ADAL" clId="{E0C3D377-9BF3-EA47-844C-932AD599A2FD}" dt="2020-10-28T14:21:23.991" v="9036" actId="20577"/>
          <ac:spMkLst>
            <pc:docMk/>
            <pc:sldMk cId="1800725884" sldId="699"/>
            <ac:spMk id="2" creationId="{38BBB3E1-3391-B74B-A725-E86862DEFB27}"/>
          </ac:spMkLst>
        </pc:spChg>
      </pc:sldChg>
      <pc:sldChg chg="modSp add mod">
        <pc:chgData name="Carlos Guerrero Tomé" userId="efd7d1cb-5997-43f9-95f4-5e31d914ebbb" providerId="ADAL" clId="{E0C3D377-9BF3-EA47-844C-932AD599A2FD}" dt="2020-10-28T14:24:06.741" v="9049" actId="20577"/>
        <pc:sldMkLst>
          <pc:docMk/>
          <pc:sldMk cId="3606227399" sldId="700"/>
        </pc:sldMkLst>
        <pc:graphicFrameChg chg="modGraphic">
          <ac:chgData name="Carlos Guerrero Tomé" userId="efd7d1cb-5997-43f9-95f4-5e31d914ebbb" providerId="ADAL" clId="{E0C3D377-9BF3-EA47-844C-932AD599A2FD}" dt="2020-10-28T14:24:06.741" v="9049" actId="20577"/>
          <ac:graphicFrameMkLst>
            <pc:docMk/>
            <pc:sldMk cId="3606227399" sldId="700"/>
            <ac:graphicFrameMk id="5" creationId="{D9ED6C21-CFC0-CB45-A279-C5EA6ECAF38E}"/>
          </ac:graphicFrameMkLst>
        </pc:graphicFrameChg>
      </pc:sldChg>
      <pc:sldChg chg="addSp modSp new mod">
        <pc:chgData name="Carlos Guerrero Tomé" userId="efd7d1cb-5997-43f9-95f4-5e31d914ebbb" providerId="ADAL" clId="{E0C3D377-9BF3-EA47-844C-932AD599A2FD}" dt="2020-10-28T15:41:18.625" v="9449" actId="1037"/>
        <pc:sldMkLst>
          <pc:docMk/>
          <pc:sldMk cId="121948458" sldId="701"/>
        </pc:sldMkLst>
        <pc:spChg chg="mod">
          <ac:chgData name="Carlos Guerrero Tomé" userId="efd7d1cb-5997-43f9-95f4-5e31d914ebbb" providerId="ADAL" clId="{E0C3D377-9BF3-EA47-844C-932AD599A2FD}" dt="2020-10-28T14:36:50.642" v="9184" actId="1076"/>
          <ac:spMkLst>
            <pc:docMk/>
            <pc:sldMk cId="121948458" sldId="701"/>
            <ac:spMk id="2" creationId="{823F45F6-37FF-EF42-85A7-92852469554C}"/>
          </ac:spMkLst>
        </pc:spChg>
        <pc:spChg chg="mod">
          <ac:chgData name="Carlos Guerrero Tomé" userId="efd7d1cb-5997-43f9-95f4-5e31d914ebbb" providerId="ADAL" clId="{E0C3D377-9BF3-EA47-844C-932AD599A2FD}" dt="2020-10-28T15:22:30.730" v="9217" actId="20577"/>
          <ac:spMkLst>
            <pc:docMk/>
            <pc:sldMk cId="121948458" sldId="701"/>
            <ac:spMk id="3" creationId="{A8C4D9E3-0890-6C47-A4BD-6510240BDD85}"/>
          </ac:spMkLst>
        </pc:spChg>
        <pc:spChg chg="add mod">
          <ac:chgData name="Carlos Guerrero Tomé" userId="efd7d1cb-5997-43f9-95f4-5e31d914ebbb" providerId="ADAL" clId="{E0C3D377-9BF3-EA47-844C-932AD599A2FD}" dt="2020-10-28T15:41:18.625" v="9449" actId="1037"/>
          <ac:spMkLst>
            <pc:docMk/>
            <pc:sldMk cId="121948458" sldId="701"/>
            <ac:spMk id="6" creationId="{45E97327-50FD-EC4B-BB48-EA63F444C9F5}"/>
          </ac:spMkLst>
        </pc:spChg>
        <pc:spChg chg="add mod">
          <ac:chgData name="Carlos Guerrero Tomé" userId="efd7d1cb-5997-43f9-95f4-5e31d914ebbb" providerId="ADAL" clId="{E0C3D377-9BF3-EA47-844C-932AD599A2FD}" dt="2020-10-28T15:41:07.308" v="9439" actId="207"/>
          <ac:spMkLst>
            <pc:docMk/>
            <pc:sldMk cId="121948458" sldId="701"/>
            <ac:spMk id="7" creationId="{A6568DC9-7164-6B47-B8A8-3025CE67AF07}"/>
          </ac:spMkLst>
        </pc:spChg>
        <pc:spChg chg="add mod">
          <ac:chgData name="Carlos Guerrero Tomé" userId="efd7d1cb-5997-43f9-95f4-5e31d914ebbb" providerId="ADAL" clId="{E0C3D377-9BF3-EA47-844C-932AD599A2FD}" dt="2020-10-28T15:40:52.872" v="9427" actId="207"/>
          <ac:spMkLst>
            <pc:docMk/>
            <pc:sldMk cId="121948458" sldId="701"/>
            <ac:spMk id="8" creationId="{E0326CC3-6195-E94C-A0DB-2F97636735ED}"/>
          </ac:spMkLst>
        </pc:spChg>
        <pc:picChg chg="add mod">
          <ac:chgData name="Carlos Guerrero Tomé" userId="efd7d1cb-5997-43f9-95f4-5e31d914ebbb" providerId="ADAL" clId="{E0C3D377-9BF3-EA47-844C-932AD599A2FD}" dt="2020-10-28T15:25:20.511" v="9222" actId="1076"/>
          <ac:picMkLst>
            <pc:docMk/>
            <pc:sldMk cId="121948458" sldId="701"/>
            <ac:picMk id="5" creationId="{8A1E7338-38D7-A145-8CA8-1CDAACFD23DB}"/>
          </ac:picMkLst>
        </pc:picChg>
      </pc:sldChg>
      <pc:sldChg chg="addSp delSp add">
        <pc:chgData name="Carlos Guerrero Tomé" userId="efd7d1cb-5997-43f9-95f4-5e31d914ebbb" providerId="ADAL" clId="{E0C3D377-9BF3-EA47-844C-932AD599A2FD}" dt="2020-10-28T15:29:16.506" v="9273" actId="478"/>
        <pc:sldMkLst>
          <pc:docMk/>
          <pc:sldMk cId="1651960281" sldId="702"/>
        </pc:sldMkLst>
        <pc:picChg chg="add del">
          <ac:chgData name="Carlos Guerrero Tomé" userId="efd7d1cb-5997-43f9-95f4-5e31d914ebbb" providerId="ADAL" clId="{E0C3D377-9BF3-EA47-844C-932AD599A2FD}" dt="2020-10-28T15:29:16.506" v="9273" actId="478"/>
          <ac:picMkLst>
            <pc:docMk/>
            <pc:sldMk cId="1651960281" sldId="702"/>
            <ac:picMk id="24" creationId="{D5FC6F9E-9D37-4A47-B125-85BAF778B43C}"/>
          </ac:picMkLst>
        </pc:picChg>
      </pc:sldChg>
      <pc:sldChg chg="addSp delSp modSp add mod">
        <pc:chgData name="Carlos Guerrero Tomé" userId="efd7d1cb-5997-43f9-95f4-5e31d914ebbb" providerId="ADAL" clId="{E0C3D377-9BF3-EA47-844C-932AD599A2FD}" dt="2020-10-28T15:32:58.473" v="9321" actId="1076"/>
        <pc:sldMkLst>
          <pc:docMk/>
          <pc:sldMk cId="161764448" sldId="703"/>
        </pc:sldMkLst>
        <pc:spChg chg="add mod">
          <ac:chgData name="Carlos Guerrero Tomé" userId="efd7d1cb-5997-43f9-95f4-5e31d914ebbb" providerId="ADAL" clId="{E0C3D377-9BF3-EA47-844C-932AD599A2FD}" dt="2020-10-28T15:31:39.704" v="9296" actId="207"/>
          <ac:spMkLst>
            <pc:docMk/>
            <pc:sldMk cId="161764448" sldId="703"/>
            <ac:spMk id="22" creationId="{5BD0CDF3-5F0C-7841-B2DC-D774971593CB}"/>
          </ac:spMkLst>
        </pc:spChg>
        <pc:spChg chg="add del mod">
          <ac:chgData name="Carlos Guerrero Tomé" userId="efd7d1cb-5997-43f9-95f4-5e31d914ebbb" providerId="ADAL" clId="{E0C3D377-9BF3-EA47-844C-932AD599A2FD}" dt="2020-10-28T15:31:43.222" v="9297" actId="478"/>
          <ac:spMkLst>
            <pc:docMk/>
            <pc:sldMk cId="161764448" sldId="703"/>
            <ac:spMk id="23" creationId="{89FD70C8-8474-8E4F-83EA-C914DD316DE3}"/>
          </ac:spMkLst>
        </pc:spChg>
        <pc:spChg chg="add mod">
          <ac:chgData name="Carlos Guerrero Tomé" userId="efd7d1cb-5997-43f9-95f4-5e31d914ebbb" providerId="ADAL" clId="{E0C3D377-9BF3-EA47-844C-932AD599A2FD}" dt="2020-10-28T15:31:50.284" v="9299" actId="1076"/>
          <ac:spMkLst>
            <pc:docMk/>
            <pc:sldMk cId="161764448" sldId="703"/>
            <ac:spMk id="32" creationId="{EBDAD902-5B17-D541-A5F1-D0264204A752}"/>
          </ac:spMkLst>
        </pc:spChg>
        <pc:spChg chg="add mod">
          <ac:chgData name="Carlos Guerrero Tomé" userId="efd7d1cb-5997-43f9-95f4-5e31d914ebbb" providerId="ADAL" clId="{E0C3D377-9BF3-EA47-844C-932AD599A2FD}" dt="2020-10-28T15:32:08.725" v="9302" actId="1076"/>
          <ac:spMkLst>
            <pc:docMk/>
            <pc:sldMk cId="161764448" sldId="703"/>
            <ac:spMk id="33" creationId="{5BDB685E-B5BF-9147-B4C0-347BC6353783}"/>
          </ac:spMkLst>
        </pc:spChg>
        <pc:spChg chg="add mod">
          <ac:chgData name="Carlos Guerrero Tomé" userId="efd7d1cb-5997-43f9-95f4-5e31d914ebbb" providerId="ADAL" clId="{E0C3D377-9BF3-EA47-844C-932AD599A2FD}" dt="2020-10-28T15:32:23.744" v="9310" actId="6549"/>
          <ac:spMkLst>
            <pc:docMk/>
            <pc:sldMk cId="161764448" sldId="703"/>
            <ac:spMk id="34" creationId="{83EE4763-0424-A449-A8F2-504D60502227}"/>
          </ac:spMkLst>
        </pc:spChg>
        <pc:spChg chg="add mod">
          <ac:chgData name="Carlos Guerrero Tomé" userId="efd7d1cb-5997-43f9-95f4-5e31d914ebbb" providerId="ADAL" clId="{E0C3D377-9BF3-EA47-844C-932AD599A2FD}" dt="2020-10-28T15:32:30.505" v="9312" actId="1076"/>
          <ac:spMkLst>
            <pc:docMk/>
            <pc:sldMk cId="161764448" sldId="703"/>
            <ac:spMk id="35" creationId="{E85728DA-9BF3-FC40-9EB8-19089C093918}"/>
          </ac:spMkLst>
        </pc:spChg>
        <pc:spChg chg="add mod">
          <ac:chgData name="Carlos Guerrero Tomé" userId="efd7d1cb-5997-43f9-95f4-5e31d914ebbb" providerId="ADAL" clId="{E0C3D377-9BF3-EA47-844C-932AD599A2FD}" dt="2020-10-28T15:32:50.100" v="9319" actId="1076"/>
          <ac:spMkLst>
            <pc:docMk/>
            <pc:sldMk cId="161764448" sldId="703"/>
            <ac:spMk id="36" creationId="{B68FA40D-E0A0-2A40-ADA6-CA48C8DA804E}"/>
          </ac:spMkLst>
        </pc:spChg>
        <pc:spChg chg="add mod">
          <ac:chgData name="Carlos Guerrero Tomé" userId="efd7d1cb-5997-43f9-95f4-5e31d914ebbb" providerId="ADAL" clId="{E0C3D377-9BF3-EA47-844C-932AD599A2FD}" dt="2020-10-28T15:32:58.473" v="9321" actId="1076"/>
          <ac:spMkLst>
            <pc:docMk/>
            <pc:sldMk cId="161764448" sldId="703"/>
            <ac:spMk id="37" creationId="{BC5F1103-3F4D-884C-B2B4-19D550EEAD05}"/>
          </ac:spMkLst>
        </pc:spChg>
        <pc:picChg chg="mod modCrop">
          <ac:chgData name="Carlos Guerrero Tomé" userId="efd7d1cb-5997-43f9-95f4-5e31d914ebbb" providerId="ADAL" clId="{E0C3D377-9BF3-EA47-844C-932AD599A2FD}" dt="2020-10-28T15:30:15.994" v="9276" actId="732"/>
          <ac:picMkLst>
            <pc:docMk/>
            <pc:sldMk cId="161764448" sldId="703"/>
            <ac:picMk id="5" creationId="{F8D5CE71-D370-EF45-A9D0-80BB99C68FB7}"/>
          </ac:picMkLst>
        </pc:picChg>
      </pc:sldChg>
      <pc:sldChg chg="add del">
        <pc:chgData name="Carlos Guerrero Tomé" userId="efd7d1cb-5997-43f9-95f4-5e31d914ebbb" providerId="ADAL" clId="{E0C3D377-9BF3-EA47-844C-932AD599A2FD}" dt="2020-10-28T15:33:26.713" v="9323"/>
        <pc:sldMkLst>
          <pc:docMk/>
          <pc:sldMk cId="2069347716" sldId="704"/>
        </pc:sldMkLst>
      </pc:sldChg>
      <pc:sldChg chg="addSp modSp add mod">
        <pc:chgData name="Carlos Guerrero Tomé" userId="efd7d1cb-5997-43f9-95f4-5e31d914ebbb" providerId="ADAL" clId="{E0C3D377-9BF3-EA47-844C-932AD599A2FD}" dt="2020-10-28T15:35:12.173" v="9349" actId="20577"/>
        <pc:sldMkLst>
          <pc:docMk/>
          <pc:sldMk cId="3177946644" sldId="704"/>
        </pc:sldMkLst>
        <pc:spChg chg="add mod">
          <ac:chgData name="Carlos Guerrero Tomé" userId="efd7d1cb-5997-43f9-95f4-5e31d914ebbb" providerId="ADAL" clId="{E0C3D377-9BF3-EA47-844C-932AD599A2FD}" dt="2020-10-28T15:35:12.173" v="9349" actId="20577"/>
          <ac:spMkLst>
            <pc:docMk/>
            <pc:sldMk cId="3177946644" sldId="704"/>
            <ac:spMk id="38" creationId="{761D5FBC-E831-E64B-8255-F6C6FB3F6842}"/>
          </ac:spMkLst>
        </pc:spChg>
      </pc:sldChg>
      <pc:sldChg chg="add">
        <pc:chgData name="Carlos Guerrero Tomé" userId="efd7d1cb-5997-43f9-95f4-5e31d914ebbb" providerId="ADAL" clId="{E0C3D377-9BF3-EA47-844C-932AD599A2FD}" dt="2020-10-28T15:36:03.590" v="9352"/>
        <pc:sldMkLst>
          <pc:docMk/>
          <pc:sldMk cId="1480427745" sldId="705"/>
        </pc:sldMkLst>
      </pc:sldChg>
      <pc:sldChg chg="addSp modSp add mod">
        <pc:chgData name="Carlos Guerrero Tomé" userId="efd7d1cb-5997-43f9-95f4-5e31d914ebbb" providerId="ADAL" clId="{E0C3D377-9BF3-EA47-844C-932AD599A2FD}" dt="2020-10-28T15:38:08.279" v="9373" actId="1076"/>
        <pc:sldMkLst>
          <pc:docMk/>
          <pc:sldMk cId="3560439590" sldId="706"/>
        </pc:sldMkLst>
        <pc:spChg chg="add mod">
          <ac:chgData name="Carlos Guerrero Tomé" userId="efd7d1cb-5997-43f9-95f4-5e31d914ebbb" providerId="ADAL" clId="{E0C3D377-9BF3-EA47-844C-932AD599A2FD}" dt="2020-10-28T15:37:44.556" v="9367" actId="13926"/>
          <ac:spMkLst>
            <pc:docMk/>
            <pc:sldMk cId="3560439590" sldId="706"/>
            <ac:spMk id="39" creationId="{687282D7-3026-D748-87D7-6D9975A57F9B}"/>
          </ac:spMkLst>
        </pc:spChg>
        <pc:spChg chg="add mod">
          <ac:chgData name="Carlos Guerrero Tomé" userId="efd7d1cb-5997-43f9-95f4-5e31d914ebbb" providerId="ADAL" clId="{E0C3D377-9BF3-EA47-844C-932AD599A2FD}" dt="2020-10-28T15:38:08.279" v="9373" actId="1076"/>
          <ac:spMkLst>
            <pc:docMk/>
            <pc:sldMk cId="3560439590" sldId="706"/>
            <ac:spMk id="40" creationId="{4B6F479B-49C1-164E-A8A3-63D5AB2D5517}"/>
          </ac:spMkLst>
        </pc:spChg>
      </pc:sldChg>
      <pc:sldChg chg="modSp add mod">
        <pc:chgData name="Carlos Guerrero Tomé" userId="efd7d1cb-5997-43f9-95f4-5e31d914ebbb" providerId="ADAL" clId="{E0C3D377-9BF3-EA47-844C-932AD599A2FD}" dt="2020-11-02T15:32:47.762" v="13080" actId="207"/>
        <pc:sldMkLst>
          <pc:docMk/>
          <pc:sldMk cId="3558585001" sldId="707"/>
        </pc:sldMkLst>
        <pc:spChg chg="mod">
          <ac:chgData name="Carlos Guerrero Tomé" userId="efd7d1cb-5997-43f9-95f4-5e31d914ebbb" providerId="ADAL" clId="{E0C3D377-9BF3-EA47-844C-932AD599A2FD}" dt="2020-11-02T15:32:47.762" v="13080" actId="207"/>
          <ac:spMkLst>
            <pc:docMk/>
            <pc:sldMk cId="3558585001" sldId="707"/>
            <ac:spMk id="2" creationId="{743241A8-3A82-D04F-92D6-BBE3C5D80311}"/>
          </ac:spMkLst>
        </pc:spChg>
        <pc:spChg chg="mod">
          <ac:chgData name="Carlos Guerrero Tomé" userId="efd7d1cb-5997-43f9-95f4-5e31d914ebbb" providerId="ADAL" clId="{E0C3D377-9BF3-EA47-844C-932AD599A2FD}" dt="2020-11-01T07:00:01.787" v="10764" actId="20577"/>
          <ac:spMkLst>
            <pc:docMk/>
            <pc:sldMk cId="3558585001" sldId="707"/>
            <ac:spMk id="3" creationId="{3D83DB00-EBD9-8548-87DF-095BABFAF2F8}"/>
          </ac:spMkLst>
        </pc:spChg>
      </pc:sldChg>
      <pc:sldChg chg="add">
        <pc:chgData name="Carlos Guerrero Tomé" userId="efd7d1cb-5997-43f9-95f4-5e31d914ebbb" providerId="ADAL" clId="{E0C3D377-9BF3-EA47-844C-932AD599A2FD}" dt="2020-10-28T23:39:49.932" v="9450"/>
        <pc:sldMkLst>
          <pc:docMk/>
          <pc:sldMk cId="3752838602" sldId="708"/>
        </pc:sldMkLst>
      </pc:sldChg>
      <pc:sldChg chg="modSp add mod">
        <pc:chgData name="Carlos Guerrero Tomé" userId="efd7d1cb-5997-43f9-95f4-5e31d914ebbb" providerId="ADAL" clId="{E0C3D377-9BF3-EA47-844C-932AD599A2FD}" dt="2020-10-28T23:43:11.912" v="9821" actId="20577"/>
        <pc:sldMkLst>
          <pc:docMk/>
          <pc:sldMk cId="4178890361" sldId="709"/>
        </pc:sldMkLst>
        <pc:spChg chg="mod">
          <ac:chgData name="Carlos Guerrero Tomé" userId="efd7d1cb-5997-43f9-95f4-5e31d914ebbb" providerId="ADAL" clId="{E0C3D377-9BF3-EA47-844C-932AD599A2FD}" dt="2020-10-28T23:43:11.912" v="9821" actId="20577"/>
          <ac:spMkLst>
            <pc:docMk/>
            <pc:sldMk cId="4178890361" sldId="709"/>
            <ac:spMk id="3" creationId="{B3F618AA-4856-3D47-B9FE-53835CD9E892}"/>
          </ac:spMkLst>
        </pc:spChg>
      </pc:sldChg>
      <pc:sldChg chg="delSp add mod">
        <pc:chgData name="Carlos Guerrero Tomé" userId="efd7d1cb-5997-43f9-95f4-5e31d914ebbb" providerId="ADAL" clId="{E0C3D377-9BF3-EA47-844C-932AD599A2FD}" dt="2020-10-28T23:43:23.146" v="9823" actId="478"/>
        <pc:sldMkLst>
          <pc:docMk/>
          <pc:sldMk cId="3374162546" sldId="710"/>
        </pc:sldMkLst>
        <pc:cxnChg chg="del">
          <ac:chgData name="Carlos Guerrero Tomé" userId="efd7d1cb-5997-43f9-95f4-5e31d914ebbb" providerId="ADAL" clId="{E0C3D377-9BF3-EA47-844C-932AD599A2FD}" dt="2020-10-28T23:43:23.146" v="9823" actId="478"/>
          <ac:cxnSpMkLst>
            <pc:docMk/>
            <pc:sldMk cId="3374162546" sldId="710"/>
            <ac:cxnSpMk id="18" creationId="{2FD81F09-92ED-2C4E-92CC-1505427C73E9}"/>
          </ac:cxnSpMkLst>
        </pc:cxnChg>
        <pc:cxnChg chg="del">
          <ac:chgData name="Carlos Guerrero Tomé" userId="efd7d1cb-5997-43f9-95f4-5e31d914ebbb" providerId="ADAL" clId="{E0C3D377-9BF3-EA47-844C-932AD599A2FD}" dt="2020-10-28T23:43:20.222" v="9822" actId="478"/>
          <ac:cxnSpMkLst>
            <pc:docMk/>
            <pc:sldMk cId="3374162546" sldId="710"/>
            <ac:cxnSpMk id="29" creationId="{3CA7CFE8-C994-1D4E-BE30-080285756D1D}"/>
          </ac:cxnSpMkLst>
        </pc:cxnChg>
      </pc:sldChg>
      <pc:sldChg chg="add">
        <pc:chgData name="Carlos Guerrero Tomé" userId="efd7d1cb-5997-43f9-95f4-5e31d914ebbb" providerId="ADAL" clId="{E0C3D377-9BF3-EA47-844C-932AD599A2FD}" dt="2020-10-28T23:39:49.932" v="9450"/>
        <pc:sldMkLst>
          <pc:docMk/>
          <pc:sldMk cId="3637608703" sldId="711"/>
        </pc:sldMkLst>
      </pc:sldChg>
      <pc:sldChg chg="add">
        <pc:chgData name="Carlos Guerrero Tomé" userId="efd7d1cb-5997-43f9-95f4-5e31d914ebbb" providerId="ADAL" clId="{E0C3D377-9BF3-EA47-844C-932AD599A2FD}" dt="2020-10-28T23:39:49.932" v="9450"/>
        <pc:sldMkLst>
          <pc:docMk/>
          <pc:sldMk cId="3637004114" sldId="712"/>
        </pc:sldMkLst>
      </pc:sldChg>
      <pc:sldChg chg="modSp add mod">
        <pc:chgData name="Carlos Guerrero Tomé" userId="efd7d1cb-5997-43f9-95f4-5e31d914ebbb" providerId="ADAL" clId="{E0C3D377-9BF3-EA47-844C-932AD599A2FD}" dt="2020-10-28T23:58:18.250" v="10145" actId="1076"/>
        <pc:sldMkLst>
          <pc:docMk/>
          <pc:sldMk cId="294326200" sldId="713"/>
        </pc:sldMkLst>
        <pc:spChg chg="mod">
          <ac:chgData name="Carlos Guerrero Tomé" userId="efd7d1cb-5997-43f9-95f4-5e31d914ebbb" providerId="ADAL" clId="{E0C3D377-9BF3-EA47-844C-932AD599A2FD}" dt="2020-10-28T23:58:18.250" v="10145" actId="1076"/>
          <ac:spMkLst>
            <pc:docMk/>
            <pc:sldMk cId="294326200" sldId="713"/>
            <ac:spMk id="2" creationId="{1BE0146D-4A43-3644-9E9C-09994EFE0CDF}"/>
          </ac:spMkLst>
        </pc:spChg>
        <pc:spChg chg="mod">
          <ac:chgData name="Carlos Guerrero Tomé" userId="efd7d1cb-5997-43f9-95f4-5e31d914ebbb" providerId="ADAL" clId="{E0C3D377-9BF3-EA47-844C-932AD599A2FD}" dt="2020-10-28T23:58:14.288" v="10144" actId="14100"/>
          <ac:spMkLst>
            <pc:docMk/>
            <pc:sldMk cId="294326200" sldId="713"/>
            <ac:spMk id="3" creationId="{166411A4-F6B3-F44C-AAF7-C9BCB85F7B24}"/>
          </ac:spMkLst>
        </pc:spChg>
      </pc:sldChg>
      <pc:sldChg chg="add">
        <pc:chgData name="Carlos Guerrero Tomé" userId="efd7d1cb-5997-43f9-95f4-5e31d914ebbb" providerId="ADAL" clId="{E0C3D377-9BF3-EA47-844C-932AD599A2FD}" dt="2020-10-28T23:39:49.932" v="9450"/>
        <pc:sldMkLst>
          <pc:docMk/>
          <pc:sldMk cId="237800004" sldId="714"/>
        </pc:sldMkLst>
      </pc:sldChg>
      <pc:sldChg chg="addSp delSp modSp add mod">
        <pc:chgData name="Carlos Guerrero Tomé" userId="efd7d1cb-5997-43f9-95f4-5e31d914ebbb" providerId="ADAL" clId="{E0C3D377-9BF3-EA47-844C-932AD599A2FD}" dt="2020-10-29T00:07:39.333" v="10257" actId="20577"/>
        <pc:sldMkLst>
          <pc:docMk/>
          <pc:sldMk cId="815569696" sldId="715"/>
        </pc:sldMkLst>
        <pc:spChg chg="mod">
          <ac:chgData name="Carlos Guerrero Tomé" userId="efd7d1cb-5997-43f9-95f4-5e31d914ebbb" providerId="ADAL" clId="{E0C3D377-9BF3-EA47-844C-932AD599A2FD}" dt="2020-10-28T23:57:11.629" v="10129" actId="1076"/>
          <ac:spMkLst>
            <pc:docMk/>
            <pc:sldMk cId="815569696" sldId="715"/>
            <ac:spMk id="4" creationId="{77E397AC-87B5-584F-86D8-ABF778D56A08}"/>
          </ac:spMkLst>
        </pc:spChg>
        <pc:spChg chg="mod">
          <ac:chgData name="Carlos Guerrero Tomé" userId="efd7d1cb-5997-43f9-95f4-5e31d914ebbb" providerId="ADAL" clId="{E0C3D377-9BF3-EA47-844C-932AD599A2FD}" dt="2020-10-28T23:57:11.629" v="10129" actId="1076"/>
          <ac:spMkLst>
            <pc:docMk/>
            <pc:sldMk cId="815569696" sldId="715"/>
            <ac:spMk id="5" creationId="{2562F2B5-21C8-D041-85B5-4447BD5AA0AA}"/>
          </ac:spMkLst>
        </pc:spChg>
        <pc:spChg chg="mod">
          <ac:chgData name="Carlos Guerrero Tomé" userId="efd7d1cb-5997-43f9-95f4-5e31d914ebbb" providerId="ADAL" clId="{E0C3D377-9BF3-EA47-844C-932AD599A2FD}" dt="2020-10-28T23:57:11.629" v="10129" actId="1076"/>
          <ac:spMkLst>
            <pc:docMk/>
            <pc:sldMk cId="815569696" sldId="715"/>
            <ac:spMk id="6" creationId="{33BF8AEB-92AD-E74B-8CAF-70CA837A1623}"/>
          </ac:spMkLst>
        </pc:spChg>
        <pc:spChg chg="add del mod">
          <ac:chgData name="Carlos Guerrero Tomé" userId="efd7d1cb-5997-43f9-95f4-5e31d914ebbb" providerId="ADAL" clId="{E0C3D377-9BF3-EA47-844C-932AD599A2FD}" dt="2020-10-28T23:57:11.629" v="10129" actId="1076"/>
          <ac:spMkLst>
            <pc:docMk/>
            <pc:sldMk cId="815569696" sldId="715"/>
            <ac:spMk id="7" creationId="{6C8CFE58-7E07-944A-BC21-016221D8697E}"/>
          </ac:spMkLst>
        </pc:spChg>
        <pc:spChg chg="mod">
          <ac:chgData name="Carlos Guerrero Tomé" userId="efd7d1cb-5997-43f9-95f4-5e31d914ebbb" providerId="ADAL" clId="{E0C3D377-9BF3-EA47-844C-932AD599A2FD}" dt="2020-10-28T23:57:11.629" v="10129" actId="1076"/>
          <ac:spMkLst>
            <pc:docMk/>
            <pc:sldMk cId="815569696" sldId="715"/>
            <ac:spMk id="32" creationId="{39B31734-1A85-1548-84ED-B84FA99F83F2}"/>
          </ac:spMkLst>
        </pc:spChg>
        <pc:spChg chg="del">
          <ac:chgData name="Carlos Guerrero Tomé" userId="efd7d1cb-5997-43f9-95f4-5e31d914ebbb" providerId="ADAL" clId="{E0C3D377-9BF3-EA47-844C-932AD599A2FD}" dt="2020-10-28T23:50:48.379" v="10056" actId="478"/>
          <ac:spMkLst>
            <pc:docMk/>
            <pc:sldMk cId="815569696" sldId="715"/>
            <ac:spMk id="33" creationId="{A6B68943-AC34-8442-A93D-7DA9DDBAEE57}"/>
          </ac:spMkLst>
        </pc:spChg>
        <pc:spChg chg="del">
          <ac:chgData name="Carlos Guerrero Tomé" userId="efd7d1cb-5997-43f9-95f4-5e31d914ebbb" providerId="ADAL" clId="{E0C3D377-9BF3-EA47-844C-932AD599A2FD}" dt="2020-10-28T23:50:39.866" v="10049" actId="478"/>
          <ac:spMkLst>
            <pc:docMk/>
            <pc:sldMk cId="815569696" sldId="715"/>
            <ac:spMk id="34" creationId="{B70771C9-22C5-B847-BB1E-0DC9436C1DA3}"/>
          </ac:spMkLst>
        </pc:spChg>
        <pc:spChg chg="del">
          <ac:chgData name="Carlos Guerrero Tomé" userId="efd7d1cb-5997-43f9-95f4-5e31d914ebbb" providerId="ADAL" clId="{E0C3D377-9BF3-EA47-844C-932AD599A2FD}" dt="2020-10-28T23:49:43.884" v="10031" actId="478"/>
          <ac:spMkLst>
            <pc:docMk/>
            <pc:sldMk cId="815569696" sldId="715"/>
            <ac:spMk id="35" creationId="{A6BCB362-9F65-664B-8075-5BB77F0850E9}"/>
          </ac:spMkLst>
        </pc:spChg>
        <pc:spChg chg="del">
          <ac:chgData name="Carlos Guerrero Tomé" userId="efd7d1cb-5997-43f9-95f4-5e31d914ebbb" providerId="ADAL" clId="{E0C3D377-9BF3-EA47-844C-932AD599A2FD}" dt="2020-10-28T23:50:42.576" v="10051" actId="478"/>
          <ac:spMkLst>
            <pc:docMk/>
            <pc:sldMk cId="815569696" sldId="715"/>
            <ac:spMk id="39" creationId="{C184789A-BA5E-E542-BB05-4F3A008047C6}"/>
          </ac:spMkLst>
        </pc:spChg>
        <pc:spChg chg="del">
          <ac:chgData name="Carlos Guerrero Tomé" userId="efd7d1cb-5997-43f9-95f4-5e31d914ebbb" providerId="ADAL" clId="{E0C3D377-9BF3-EA47-844C-932AD599A2FD}" dt="2020-10-28T23:49:50.591" v="10036" actId="478"/>
          <ac:spMkLst>
            <pc:docMk/>
            <pc:sldMk cId="815569696" sldId="715"/>
            <ac:spMk id="49" creationId="{F8F14125-65A4-FE4A-8D79-EE263DE93B65}"/>
          </ac:spMkLst>
        </pc:spChg>
        <pc:spChg chg="del">
          <ac:chgData name="Carlos Guerrero Tomé" userId="efd7d1cb-5997-43f9-95f4-5e31d914ebbb" providerId="ADAL" clId="{E0C3D377-9BF3-EA47-844C-932AD599A2FD}" dt="2020-10-28T23:51:03.105" v="10061" actId="478"/>
          <ac:spMkLst>
            <pc:docMk/>
            <pc:sldMk cId="815569696" sldId="715"/>
            <ac:spMk id="55" creationId="{0ECA531C-22A3-5547-A58A-E063A0B300F9}"/>
          </ac:spMkLst>
        </pc:spChg>
        <pc:spChg chg="del">
          <ac:chgData name="Carlos Guerrero Tomé" userId="efd7d1cb-5997-43f9-95f4-5e31d914ebbb" providerId="ADAL" clId="{E0C3D377-9BF3-EA47-844C-932AD599A2FD}" dt="2020-10-28T23:50:50.100" v="10057" actId="478"/>
          <ac:spMkLst>
            <pc:docMk/>
            <pc:sldMk cId="815569696" sldId="715"/>
            <ac:spMk id="61" creationId="{97FDB6EB-4119-1648-8F03-A224D9A18721}"/>
          </ac:spMkLst>
        </pc:spChg>
        <pc:spChg chg="add mod">
          <ac:chgData name="Carlos Guerrero Tomé" userId="efd7d1cb-5997-43f9-95f4-5e31d914ebbb" providerId="ADAL" clId="{E0C3D377-9BF3-EA47-844C-932AD599A2FD}" dt="2020-10-28T23:57:11.629" v="10129" actId="1076"/>
          <ac:spMkLst>
            <pc:docMk/>
            <pc:sldMk cId="815569696" sldId="715"/>
            <ac:spMk id="69" creationId="{36CF06BD-D48E-6B48-90EB-361C54604235}"/>
          </ac:spMkLst>
        </pc:spChg>
        <pc:spChg chg="add mod">
          <ac:chgData name="Carlos Guerrero Tomé" userId="efd7d1cb-5997-43f9-95f4-5e31d914ebbb" providerId="ADAL" clId="{E0C3D377-9BF3-EA47-844C-932AD599A2FD}" dt="2020-10-28T23:57:11.629" v="10129" actId="1076"/>
          <ac:spMkLst>
            <pc:docMk/>
            <pc:sldMk cId="815569696" sldId="715"/>
            <ac:spMk id="72" creationId="{14703064-8CAC-274E-8ADE-EF7DA8F45BDA}"/>
          </ac:spMkLst>
        </pc:spChg>
        <pc:spChg chg="del">
          <ac:chgData name="Carlos Guerrero Tomé" userId="efd7d1cb-5997-43f9-95f4-5e31d914ebbb" providerId="ADAL" clId="{E0C3D377-9BF3-EA47-844C-932AD599A2FD}" dt="2020-10-28T23:50:44.739" v="10053" actId="478"/>
          <ac:spMkLst>
            <pc:docMk/>
            <pc:sldMk cId="815569696" sldId="715"/>
            <ac:spMk id="76" creationId="{53043F0F-B5D6-6B44-A074-97B94BD149FA}"/>
          </ac:spMkLst>
        </pc:spChg>
        <pc:spChg chg="del">
          <ac:chgData name="Carlos Guerrero Tomé" userId="efd7d1cb-5997-43f9-95f4-5e31d914ebbb" providerId="ADAL" clId="{E0C3D377-9BF3-EA47-844C-932AD599A2FD}" dt="2020-10-28T23:49:47.622" v="10034" actId="478"/>
          <ac:spMkLst>
            <pc:docMk/>
            <pc:sldMk cId="815569696" sldId="715"/>
            <ac:spMk id="80" creationId="{46D280C8-208F-6645-9BF1-19A4C638560C}"/>
          </ac:spMkLst>
        </pc:spChg>
        <pc:spChg chg="add mod">
          <ac:chgData name="Carlos Guerrero Tomé" userId="efd7d1cb-5997-43f9-95f4-5e31d914ebbb" providerId="ADAL" clId="{E0C3D377-9BF3-EA47-844C-932AD599A2FD}" dt="2020-10-28T23:57:11.629" v="10129" actId="1076"/>
          <ac:spMkLst>
            <pc:docMk/>
            <pc:sldMk cId="815569696" sldId="715"/>
            <ac:spMk id="86" creationId="{995D3138-955A-A648-AC5E-A4C6C39F95F3}"/>
          </ac:spMkLst>
        </pc:spChg>
        <pc:spChg chg="del">
          <ac:chgData name="Carlos Guerrero Tomé" userId="efd7d1cb-5997-43f9-95f4-5e31d914ebbb" providerId="ADAL" clId="{E0C3D377-9BF3-EA47-844C-932AD599A2FD}" dt="2020-10-28T23:50:08.489" v="10040" actId="478"/>
          <ac:spMkLst>
            <pc:docMk/>
            <pc:sldMk cId="815569696" sldId="715"/>
            <ac:spMk id="87" creationId="{77E60ADC-B44B-D040-9A65-ED2B147266B8}"/>
          </ac:spMkLst>
        </pc:spChg>
        <pc:spChg chg="add mod">
          <ac:chgData name="Carlos Guerrero Tomé" userId="efd7d1cb-5997-43f9-95f4-5e31d914ebbb" providerId="ADAL" clId="{E0C3D377-9BF3-EA47-844C-932AD599A2FD}" dt="2020-10-28T23:57:11.629" v="10129" actId="1076"/>
          <ac:spMkLst>
            <pc:docMk/>
            <pc:sldMk cId="815569696" sldId="715"/>
            <ac:spMk id="92" creationId="{B10ED30F-6404-A54C-93B0-B1BF1DFB8CC1}"/>
          </ac:spMkLst>
        </pc:spChg>
        <pc:spChg chg="add mod">
          <ac:chgData name="Carlos Guerrero Tomé" userId="efd7d1cb-5997-43f9-95f4-5e31d914ebbb" providerId="ADAL" clId="{E0C3D377-9BF3-EA47-844C-932AD599A2FD}" dt="2020-10-29T00:07:39.333" v="10257" actId="20577"/>
          <ac:spMkLst>
            <pc:docMk/>
            <pc:sldMk cId="815569696" sldId="715"/>
            <ac:spMk id="100" creationId="{17F96383-38A8-9F48-9A1F-3FE04B1BF9A2}"/>
          </ac:spMkLst>
        </pc:spChg>
        <pc:spChg chg="add mod">
          <ac:chgData name="Carlos Guerrero Tomé" userId="efd7d1cb-5997-43f9-95f4-5e31d914ebbb" providerId="ADAL" clId="{E0C3D377-9BF3-EA47-844C-932AD599A2FD}" dt="2020-10-28T23:57:11.629" v="10129" actId="1076"/>
          <ac:spMkLst>
            <pc:docMk/>
            <pc:sldMk cId="815569696" sldId="715"/>
            <ac:spMk id="101" creationId="{CE52C3AD-B6D5-1049-B2A1-E2C267792C1D}"/>
          </ac:spMkLst>
        </pc:spChg>
        <pc:spChg chg="add mod">
          <ac:chgData name="Carlos Guerrero Tomé" userId="efd7d1cb-5997-43f9-95f4-5e31d914ebbb" providerId="ADAL" clId="{E0C3D377-9BF3-EA47-844C-932AD599A2FD}" dt="2020-10-28T23:57:11.629" v="10129" actId="1076"/>
          <ac:spMkLst>
            <pc:docMk/>
            <pc:sldMk cId="815569696" sldId="715"/>
            <ac:spMk id="108" creationId="{C78DA98B-4BE9-CC41-9264-CC3FAAD6C8DC}"/>
          </ac:spMkLst>
        </pc:spChg>
        <pc:cxnChg chg="mod">
          <ac:chgData name="Carlos Guerrero Tomé" userId="efd7d1cb-5997-43f9-95f4-5e31d914ebbb" providerId="ADAL" clId="{E0C3D377-9BF3-EA47-844C-932AD599A2FD}" dt="2020-10-28T23:57:11.629" v="10129" actId="1076"/>
          <ac:cxnSpMkLst>
            <pc:docMk/>
            <pc:sldMk cId="815569696" sldId="715"/>
            <ac:cxnSpMk id="10" creationId="{846482A1-35B2-B645-8C03-679F44918BC2}"/>
          </ac:cxnSpMkLst>
        </pc:cxnChg>
        <pc:cxnChg chg="del mod">
          <ac:chgData name="Carlos Guerrero Tomé" userId="efd7d1cb-5997-43f9-95f4-5e31d914ebbb" providerId="ADAL" clId="{E0C3D377-9BF3-EA47-844C-932AD599A2FD}" dt="2020-10-28T23:50:46.719" v="10055" actId="478"/>
          <ac:cxnSpMkLst>
            <pc:docMk/>
            <pc:sldMk cId="815569696" sldId="715"/>
            <ac:cxnSpMk id="11" creationId="{5FD75234-73D6-CF43-8249-94CA6675F1B2}"/>
          </ac:cxnSpMkLst>
        </pc:cxnChg>
        <pc:cxnChg chg="del mod">
          <ac:chgData name="Carlos Guerrero Tomé" userId="efd7d1cb-5997-43f9-95f4-5e31d914ebbb" providerId="ADAL" clId="{E0C3D377-9BF3-EA47-844C-932AD599A2FD}" dt="2020-10-28T23:50:40.718" v="10050" actId="478"/>
          <ac:cxnSpMkLst>
            <pc:docMk/>
            <pc:sldMk cId="815569696" sldId="715"/>
            <ac:cxnSpMk id="16" creationId="{549CDD14-9398-854B-8AEE-E32F1D6473ED}"/>
          </ac:cxnSpMkLst>
        </pc:cxnChg>
        <pc:cxnChg chg="del mod">
          <ac:chgData name="Carlos Guerrero Tomé" userId="efd7d1cb-5997-43f9-95f4-5e31d914ebbb" providerId="ADAL" clId="{E0C3D377-9BF3-EA47-844C-932AD599A2FD}" dt="2020-10-28T23:49:46.245" v="10033" actId="478"/>
          <ac:cxnSpMkLst>
            <pc:docMk/>
            <pc:sldMk cId="815569696" sldId="715"/>
            <ac:cxnSpMk id="29" creationId="{C5A29063-198F-2C46-970F-2C38699767D6}"/>
          </ac:cxnSpMkLst>
        </pc:cxnChg>
        <pc:cxnChg chg="del mod">
          <ac:chgData name="Carlos Guerrero Tomé" userId="efd7d1cb-5997-43f9-95f4-5e31d914ebbb" providerId="ADAL" clId="{E0C3D377-9BF3-EA47-844C-932AD599A2FD}" dt="2020-10-28T23:50:43.588" v="10052" actId="478"/>
          <ac:cxnSpMkLst>
            <pc:docMk/>
            <pc:sldMk cId="815569696" sldId="715"/>
            <ac:cxnSpMk id="36" creationId="{8DEA7E39-AFB7-C348-B072-B09ABBAB6728}"/>
          </ac:cxnSpMkLst>
        </pc:cxnChg>
        <pc:cxnChg chg="del mod">
          <ac:chgData name="Carlos Guerrero Tomé" userId="efd7d1cb-5997-43f9-95f4-5e31d914ebbb" providerId="ADAL" clId="{E0C3D377-9BF3-EA47-844C-932AD599A2FD}" dt="2020-10-28T23:49:48.986" v="10035" actId="478"/>
          <ac:cxnSpMkLst>
            <pc:docMk/>
            <pc:sldMk cId="815569696" sldId="715"/>
            <ac:cxnSpMk id="40" creationId="{3A207A9D-1A8C-0D47-8504-684A834F85AA}"/>
          </ac:cxnSpMkLst>
        </pc:cxnChg>
        <pc:cxnChg chg="del mod">
          <ac:chgData name="Carlos Guerrero Tomé" userId="efd7d1cb-5997-43f9-95f4-5e31d914ebbb" providerId="ADAL" clId="{E0C3D377-9BF3-EA47-844C-932AD599A2FD}" dt="2020-10-28T23:49:42.388" v="10030" actId="478"/>
          <ac:cxnSpMkLst>
            <pc:docMk/>
            <pc:sldMk cId="815569696" sldId="715"/>
            <ac:cxnSpMk id="51" creationId="{91ACD071-5364-9B43-B1A9-6E34965E169E}"/>
          </ac:cxnSpMkLst>
        </pc:cxnChg>
        <pc:cxnChg chg="del mod">
          <ac:chgData name="Carlos Guerrero Tomé" userId="efd7d1cb-5997-43f9-95f4-5e31d914ebbb" providerId="ADAL" clId="{E0C3D377-9BF3-EA47-844C-932AD599A2FD}" dt="2020-10-28T23:50:51.252" v="10058" actId="478"/>
          <ac:cxnSpMkLst>
            <pc:docMk/>
            <pc:sldMk cId="815569696" sldId="715"/>
            <ac:cxnSpMk id="56" creationId="{483D4D7F-2A23-0447-A78A-B2C62ECF274C}"/>
          </ac:cxnSpMkLst>
        </pc:cxnChg>
        <pc:cxnChg chg="del mod">
          <ac:chgData name="Carlos Guerrero Tomé" userId="efd7d1cb-5997-43f9-95f4-5e31d914ebbb" providerId="ADAL" clId="{E0C3D377-9BF3-EA47-844C-932AD599A2FD}" dt="2020-10-28T23:50:45.806" v="10054" actId="478"/>
          <ac:cxnSpMkLst>
            <pc:docMk/>
            <pc:sldMk cId="815569696" sldId="715"/>
            <ac:cxnSpMk id="68" creationId="{D960FADB-606D-5040-B662-528FD093F57D}"/>
          </ac:cxnSpMkLst>
        </pc:cxnChg>
        <pc:cxnChg chg="add mod">
          <ac:chgData name="Carlos Guerrero Tomé" userId="efd7d1cb-5997-43f9-95f4-5e31d914ebbb" providerId="ADAL" clId="{E0C3D377-9BF3-EA47-844C-932AD599A2FD}" dt="2020-10-28T23:57:11.629" v="10129" actId="1076"/>
          <ac:cxnSpMkLst>
            <pc:docMk/>
            <pc:sldMk cId="815569696" sldId="715"/>
            <ac:cxnSpMk id="70" creationId="{45B89050-7137-4444-827B-16B7FEA4BC05}"/>
          </ac:cxnSpMkLst>
        </pc:cxnChg>
        <pc:cxnChg chg="del mod">
          <ac:chgData name="Carlos Guerrero Tomé" userId="efd7d1cb-5997-43f9-95f4-5e31d914ebbb" providerId="ADAL" clId="{E0C3D377-9BF3-EA47-844C-932AD599A2FD}" dt="2020-10-28T23:49:45.066" v="10032" actId="478"/>
          <ac:cxnSpMkLst>
            <pc:docMk/>
            <pc:sldMk cId="815569696" sldId="715"/>
            <ac:cxnSpMk id="77" creationId="{9B727877-55E3-D34A-BFFA-32C86686EA0B}"/>
          </ac:cxnSpMkLst>
        </pc:cxnChg>
        <pc:cxnChg chg="mod">
          <ac:chgData name="Carlos Guerrero Tomé" userId="efd7d1cb-5997-43f9-95f4-5e31d914ebbb" providerId="ADAL" clId="{E0C3D377-9BF3-EA47-844C-932AD599A2FD}" dt="2020-10-28T23:57:11.629" v="10129" actId="1076"/>
          <ac:cxnSpMkLst>
            <pc:docMk/>
            <pc:sldMk cId="815569696" sldId="715"/>
            <ac:cxnSpMk id="82" creationId="{E3C66D74-7548-6E41-90C8-6177F137144B}"/>
          </ac:cxnSpMkLst>
        </pc:cxnChg>
        <pc:cxnChg chg="add mod">
          <ac:chgData name="Carlos Guerrero Tomé" userId="efd7d1cb-5997-43f9-95f4-5e31d914ebbb" providerId="ADAL" clId="{E0C3D377-9BF3-EA47-844C-932AD599A2FD}" dt="2020-10-28T23:57:11.629" v="10129" actId="1076"/>
          <ac:cxnSpMkLst>
            <pc:docMk/>
            <pc:sldMk cId="815569696" sldId="715"/>
            <ac:cxnSpMk id="83" creationId="{BA7C0CB0-3404-304F-AEDE-735078567951}"/>
          </ac:cxnSpMkLst>
        </pc:cxnChg>
        <pc:cxnChg chg="add mod">
          <ac:chgData name="Carlos Guerrero Tomé" userId="efd7d1cb-5997-43f9-95f4-5e31d914ebbb" providerId="ADAL" clId="{E0C3D377-9BF3-EA47-844C-932AD599A2FD}" dt="2020-10-28T23:57:11.629" v="10129" actId="1076"/>
          <ac:cxnSpMkLst>
            <pc:docMk/>
            <pc:sldMk cId="815569696" sldId="715"/>
            <ac:cxnSpMk id="88" creationId="{74F8BF06-640F-CA49-BBB1-C6BAF44CBE40}"/>
          </ac:cxnSpMkLst>
        </pc:cxnChg>
        <pc:cxnChg chg="add mod">
          <ac:chgData name="Carlos Guerrero Tomé" userId="efd7d1cb-5997-43f9-95f4-5e31d914ebbb" providerId="ADAL" clId="{E0C3D377-9BF3-EA47-844C-932AD599A2FD}" dt="2020-10-28T23:57:11.629" v="10129" actId="1076"/>
          <ac:cxnSpMkLst>
            <pc:docMk/>
            <pc:sldMk cId="815569696" sldId="715"/>
            <ac:cxnSpMk id="93" creationId="{84760D6B-9C0E-2E49-ABF9-83544B891792}"/>
          </ac:cxnSpMkLst>
        </pc:cxnChg>
        <pc:cxnChg chg="add mod">
          <ac:chgData name="Carlos Guerrero Tomé" userId="efd7d1cb-5997-43f9-95f4-5e31d914ebbb" providerId="ADAL" clId="{E0C3D377-9BF3-EA47-844C-932AD599A2FD}" dt="2020-10-28T23:57:11.629" v="10129" actId="1076"/>
          <ac:cxnSpMkLst>
            <pc:docMk/>
            <pc:sldMk cId="815569696" sldId="715"/>
            <ac:cxnSpMk id="96" creationId="{427F97A0-DA98-BB4E-AB78-C4E15B9176E1}"/>
          </ac:cxnSpMkLst>
        </pc:cxnChg>
        <pc:cxnChg chg="add mod">
          <ac:chgData name="Carlos Guerrero Tomé" userId="efd7d1cb-5997-43f9-95f4-5e31d914ebbb" providerId="ADAL" clId="{E0C3D377-9BF3-EA47-844C-932AD599A2FD}" dt="2020-10-28T23:57:11.629" v="10129" actId="1076"/>
          <ac:cxnSpMkLst>
            <pc:docMk/>
            <pc:sldMk cId="815569696" sldId="715"/>
            <ac:cxnSpMk id="103" creationId="{986DF252-823F-CA43-8949-8253AD0307F9}"/>
          </ac:cxnSpMkLst>
        </pc:cxnChg>
      </pc:sldChg>
      <pc:sldChg chg="addSp delSp modSp add mod">
        <pc:chgData name="Carlos Guerrero Tomé" userId="efd7d1cb-5997-43f9-95f4-5e31d914ebbb" providerId="ADAL" clId="{E0C3D377-9BF3-EA47-844C-932AD599A2FD}" dt="2020-10-29T00:20:21.294" v="10397" actId="478"/>
        <pc:sldMkLst>
          <pc:docMk/>
          <pc:sldMk cId="2326474472" sldId="716"/>
        </pc:sldMkLst>
        <pc:spChg chg="del">
          <ac:chgData name="Carlos Guerrero Tomé" userId="efd7d1cb-5997-43f9-95f4-5e31d914ebbb" providerId="ADAL" clId="{E0C3D377-9BF3-EA47-844C-932AD599A2FD}" dt="2020-10-29T00:20:20.324" v="10396" actId="478"/>
          <ac:spMkLst>
            <pc:docMk/>
            <pc:sldMk cId="2326474472" sldId="716"/>
            <ac:spMk id="33" creationId="{5BDB685E-B5BF-9147-B4C0-347BC6353783}"/>
          </ac:spMkLst>
        </pc:spChg>
        <pc:spChg chg="mod">
          <ac:chgData name="Carlos Guerrero Tomé" userId="efd7d1cb-5997-43f9-95f4-5e31d914ebbb" providerId="ADAL" clId="{E0C3D377-9BF3-EA47-844C-932AD599A2FD}" dt="2020-10-29T00:02:53.863" v="10206" actId="1076"/>
          <ac:spMkLst>
            <pc:docMk/>
            <pc:sldMk cId="2326474472" sldId="716"/>
            <ac:spMk id="34" creationId="{83EE4763-0424-A449-A8F2-504D60502227}"/>
          </ac:spMkLst>
        </pc:spChg>
        <pc:spChg chg="del">
          <ac:chgData name="Carlos Guerrero Tomé" userId="efd7d1cb-5997-43f9-95f4-5e31d914ebbb" providerId="ADAL" clId="{E0C3D377-9BF3-EA47-844C-932AD599A2FD}" dt="2020-10-29T00:03:00.738" v="10207" actId="478"/>
          <ac:spMkLst>
            <pc:docMk/>
            <pc:sldMk cId="2326474472" sldId="716"/>
            <ac:spMk id="35" creationId="{E85728DA-9BF3-FC40-9EB8-19089C093918}"/>
          </ac:spMkLst>
        </pc:spChg>
        <pc:spChg chg="add mod">
          <ac:chgData name="Carlos Guerrero Tomé" userId="efd7d1cb-5997-43f9-95f4-5e31d914ebbb" providerId="ADAL" clId="{E0C3D377-9BF3-EA47-844C-932AD599A2FD}" dt="2020-10-29T00:03:08.054" v="10209" actId="1076"/>
          <ac:spMkLst>
            <pc:docMk/>
            <pc:sldMk cId="2326474472" sldId="716"/>
            <ac:spMk id="38" creationId="{02D9DBAC-80BD-8848-A8DE-AF52A7C2D83E}"/>
          </ac:spMkLst>
        </pc:spChg>
        <pc:cxnChg chg="del">
          <ac:chgData name="Carlos Guerrero Tomé" userId="efd7d1cb-5997-43f9-95f4-5e31d914ebbb" providerId="ADAL" clId="{E0C3D377-9BF3-EA47-844C-932AD599A2FD}" dt="2020-10-29T00:20:21.294" v="10397" actId="478"/>
          <ac:cxnSpMkLst>
            <pc:docMk/>
            <pc:sldMk cId="2326474472" sldId="716"/>
            <ac:cxnSpMk id="18" creationId="{2FD81F09-92ED-2C4E-92CC-1505427C73E9}"/>
          </ac:cxnSpMkLst>
        </pc:cxnChg>
        <pc:cxnChg chg="del">
          <ac:chgData name="Carlos Guerrero Tomé" userId="efd7d1cb-5997-43f9-95f4-5e31d914ebbb" providerId="ADAL" clId="{E0C3D377-9BF3-EA47-844C-932AD599A2FD}" dt="2020-10-29T00:20:18.130" v="10395" actId="478"/>
          <ac:cxnSpMkLst>
            <pc:docMk/>
            <pc:sldMk cId="2326474472" sldId="716"/>
            <ac:cxnSpMk id="29" creationId="{3CA7CFE8-C994-1D4E-BE30-080285756D1D}"/>
          </ac:cxnSpMkLst>
        </pc:cxnChg>
      </pc:sldChg>
      <pc:sldChg chg="add">
        <pc:chgData name="Carlos Guerrero Tomé" userId="efd7d1cb-5997-43f9-95f4-5e31d914ebbb" providerId="ADAL" clId="{E0C3D377-9BF3-EA47-844C-932AD599A2FD}" dt="2020-10-28T23:39:49.932" v="9450"/>
        <pc:sldMkLst>
          <pc:docMk/>
          <pc:sldMk cId="3791158214" sldId="717"/>
        </pc:sldMkLst>
      </pc:sldChg>
      <pc:sldChg chg="addSp delSp modSp add mod">
        <pc:chgData name="Carlos Guerrero Tomé" userId="efd7d1cb-5997-43f9-95f4-5e31d914ebbb" providerId="ADAL" clId="{E0C3D377-9BF3-EA47-844C-932AD599A2FD}" dt="2020-10-29T00:07:30.207" v="10255" actId="20577"/>
        <pc:sldMkLst>
          <pc:docMk/>
          <pc:sldMk cId="268493856" sldId="718"/>
        </pc:sldMkLst>
        <pc:spChg chg="del">
          <ac:chgData name="Carlos Guerrero Tomé" userId="efd7d1cb-5997-43f9-95f4-5e31d914ebbb" providerId="ADAL" clId="{E0C3D377-9BF3-EA47-844C-932AD599A2FD}" dt="2020-10-29T00:01:07.471" v="10190" actId="478"/>
          <ac:spMkLst>
            <pc:docMk/>
            <pc:sldMk cId="268493856" sldId="718"/>
            <ac:spMk id="7" creationId="{AB0D0C2F-91E1-D346-9B5C-61BFD7E457B8}"/>
          </ac:spMkLst>
        </pc:spChg>
        <pc:spChg chg="del">
          <ac:chgData name="Carlos Guerrero Tomé" userId="efd7d1cb-5997-43f9-95f4-5e31d914ebbb" providerId="ADAL" clId="{E0C3D377-9BF3-EA47-844C-932AD599A2FD}" dt="2020-10-29T00:01:11.090" v="10191" actId="478"/>
          <ac:spMkLst>
            <pc:docMk/>
            <pc:sldMk cId="268493856" sldId="718"/>
            <ac:spMk id="8" creationId="{31103C3A-E353-114D-B526-DBAD86C8DE32}"/>
          </ac:spMkLst>
        </pc:spChg>
        <pc:spChg chg="del">
          <ac:chgData name="Carlos Guerrero Tomé" userId="efd7d1cb-5997-43f9-95f4-5e31d914ebbb" providerId="ADAL" clId="{E0C3D377-9BF3-EA47-844C-932AD599A2FD}" dt="2020-10-29T00:01:07.471" v="10190" actId="478"/>
          <ac:spMkLst>
            <pc:docMk/>
            <pc:sldMk cId="268493856" sldId="718"/>
            <ac:spMk id="9" creationId="{2204C199-9A62-1E46-89B6-77E01004C750}"/>
          </ac:spMkLst>
        </pc:spChg>
        <pc:spChg chg="del">
          <ac:chgData name="Carlos Guerrero Tomé" userId="efd7d1cb-5997-43f9-95f4-5e31d914ebbb" providerId="ADAL" clId="{E0C3D377-9BF3-EA47-844C-932AD599A2FD}" dt="2020-10-29T00:01:07.471" v="10190" actId="478"/>
          <ac:spMkLst>
            <pc:docMk/>
            <pc:sldMk cId="268493856" sldId="718"/>
            <ac:spMk id="10" creationId="{B150B0DE-BFB5-F641-B1A9-BA637B86B07A}"/>
          </ac:spMkLst>
        </pc:spChg>
        <pc:spChg chg="del">
          <ac:chgData name="Carlos Guerrero Tomé" userId="efd7d1cb-5997-43f9-95f4-5e31d914ebbb" providerId="ADAL" clId="{E0C3D377-9BF3-EA47-844C-932AD599A2FD}" dt="2020-10-29T00:01:07.471" v="10190" actId="478"/>
          <ac:spMkLst>
            <pc:docMk/>
            <pc:sldMk cId="268493856" sldId="718"/>
            <ac:spMk id="15" creationId="{710239B7-DE20-9A47-A0AB-DF25189FB9EB}"/>
          </ac:spMkLst>
        </pc:spChg>
        <pc:spChg chg="del">
          <ac:chgData name="Carlos Guerrero Tomé" userId="efd7d1cb-5997-43f9-95f4-5e31d914ebbb" providerId="ADAL" clId="{E0C3D377-9BF3-EA47-844C-932AD599A2FD}" dt="2020-10-29T00:01:07.471" v="10190" actId="478"/>
          <ac:spMkLst>
            <pc:docMk/>
            <pc:sldMk cId="268493856" sldId="718"/>
            <ac:spMk id="16" creationId="{99A12907-9123-CC48-A63A-D834AEBAB1B6}"/>
          </ac:spMkLst>
        </pc:spChg>
        <pc:spChg chg="del">
          <ac:chgData name="Carlos Guerrero Tomé" userId="efd7d1cb-5997-43f9-95f4-5e31d914ebbb" providerId="ADAL" clId="{E0C3D377-9BF3-EA47-844C-932AD599A2FD}" dt="2020-10-29T00:01:07.471" v="10190" actId="478"/>
          <ac:spMkLst>
            <pc:docMk/>
            <pc:sldMk cId="268493856" sldId="718"/>
            <ac:spMk id="17" creationId="{C8D7EBB9-7BD9-0141-872C-54930CC3E8DA}"/>
          </ac:spMkLst>
        </pc:spChg>
        <pc:spChg chg="del">
          <ac:chgData name="Carlos Guerrero Tomé" userId="efd7d1cb-5997-43f9-95f4-5e31d914ebbb" providerId="ADAL" clId="{E0C3D377-9BF3-EA47-844C-932AD599A2FD}" dt="2020-10-29T00:01:07.471" v="10190" actId="478"/>
          <ac:spMkLst>
            <pc:docMk/>
            <pc:sldMk cId="268493856" sldId="718"/>
            <ac:spMk id="18" creationId="{6254D325-158D-694C-962C-02FE2D20245A}"/>
          </ac:spMkLst>
        </pc:spChg>
        <pc:spChg chg="del">
          <ac:chgData name="Carlos Guerrero Tomé" userId="efd7d1cb-5997-43f9-95f4-5e31d914ebbb" providerId="ADAL" clId="{E0C3D377-9BF3-EA47-844C-932AD599A2FD}" dt="2020-10-29T00:01:07.471" v="10190" actId="478"/>
          <ac:spMkLst>
            <pc:docMk/>
            <pc:sldMk cId="268493856" sldId="718"/>
            <ac:spMk id="20" creationId="{8078C0B3-4847-7E4A-9AA9-4F9C9B985221}"/>
          </ac:spMkLst>
        </pc:spChg>
        <pc:spChg chg="del">
          <ac:chgData name="Carlos Guerrero Tomé" userId="efd7d1cb-5997-43f9-95f4-5e31d914ebbb" providerId="ADAL" clId="{E0C3D377-9BF3-EA47-844C-932AD599A2FD}" dt="2020-10-29T00:01:07.471" v="10190" actId="478"/>
          <ac:spMkLst>
            <pc:docMk/>
            <pc:sldMk cId="268493856" sldId="718"/>
            <ac:spMk id="22" creationId="{D9458CBC-20CD-9C43-8C02-8E079586198E}"/>
          </ac:spMkLst>
        </pc:spChg>
        <pc:spChg chg="del">
          <ac:chgData name="Carlos Guerrero Tomé" userId="efd7d1cb-5997-43f9-95f4-5e31d914ebbb" providerId="ADAL" clId="{E0C3D377-9BF3-EA47-844C-932AD599A2FD}" dt="2020-10-29T00:01:07.471" v="10190" actId="478"/>
          <ac:spMkLst>
            <pc:docMk/>
            <pc:sldMk cId="268493856" sldId="718"/>
            <ac:spMk id="24" creationId="{E8B25F98-0D1A-2F4A-A517-0E66FA19C22E}"/>
          </ac:spMkLst>
        </pc:spChg>
        <pc:spChg chg="del">
          <ac:chgData name="Carlos Guerrero Tomé" userId="efd7d1cb-5997-43f9-95f4-5e31d914ebbb" providerId="ADAL" clId="{E0C3D377-9BF3-EA47-844C-932AD599A2FD}" dt="2020-10-29T00:01:07.471" v="10190" actId="478"/>
          <ac:spMkLst>
            <pc:docMk/>
            <pc:sldMk cId="268493856" sldId="718"/>
            <ac:spMk id="26" creationId="{F4452B7B-55AA-424F-B12D-95F9798045FD}"/>
          </ac:spMkLst>
        </pc:spChg>
        <pc:spChg chg="del">
          <ac:chgData name="Carlos Guerrero Tomé" userId="efd7d1cb-5997-43f9-95f4-5e31d914ebbb" providerId="ADAL" clId="{E0C3D377-9BF3-EA47-844C-932AD599A2FD}" dt="2020-10-29T00:01:07.471" v="10190" actId="478"/>
          <ac:spMkLst>
            <pc:docMk/>
            <pc:sldMk cId="268493856" sldId="718"/>
            <ac:spMk id="28" creationId="{2A730BA3-23B6-744C-A9E0-CA5D45D9597D}"/>
          </ac:spMkLst>
        </pc:spChg>
        <pc:spChg chg="del">
          <ac:chgData name="Carlos Guerrero Tomé" userId="efd7d1cb-5997-43f9-95f4-5e31d914ebbb" providerId="ADAL" clId="{E0C3D377-9BF3-EA47-844C-932AD599A2FD}" dt="2020-10-29T00:01:07.471" v="10190" actId="478"/>
          <ac:spMkLst>
            <pc:docMk/>
            <pc:sldMk cId="268493856" sldId="718"/>
            <ac:spMk id="30" creationId="{6C8A57E9-4D50-1E4A-907D-E4F9585E8A9A}"/>
          </ac:spMkLst>
        </pc:spChg>
        <pc:spChg chg="del">
          <ac:chgData name="Carlos Guerrero Tomé" userId="efd7d1cb-5997-43f9-95f4-5e31d914ebbb" providerId="ADAL" clId="{E0C3D377-9BF3-EA47-844C-932AD599A2FD}" dt="2020-10-29T00:01:07.471" v="10190" actId="478"/>
          <ac:spMkLst>
            <pc:docMk/>
            <pc:sldMk cId="268493856" sldId="718"/>
            <ac:spMk id="32" creationId="{2A7C9BBB-3EBE-C941-B978-399D9414ABAC}"/>
          </ac:spMkLst>
        </pc:spChg>
        <pc:spChg chg="add mod">
          <ac:chgData name="Carlos Guerrero Tomé" userId="efd7d1cb-5997-43f9-95f4-5e31d914ebbb" providerId="ADAL" clId="{E0C3D377-9BF3-EA47-844C-932AD599A2FD}" dt="2020-10-29T00:01:37.128" v="10193" actId="1076"/>
          <ac:spMkLst>
            <pc:docMk/>
            <pc:sldMk cId="268493856" sldId="718"/>
            <ac:spMk id="33" creationId="{8C5F496D-C2CF-2344-AA88-7B1E4102CE31}"/>
          </ac:spMkLst>
        </pc:spChg>
        <pc:spChg chg="add mod">
          <ac:chgData name="Carlos Guerrero Tomé" userId="efd7d1cb-5997-43f9-95f4-5e31d914ebbb" providerId="ADAL" clId="{E0C3D377-9BF3-EA47-844C-932AD599A2FD}" dt="2020-10-29T00:01:37.128" v="10193" actId="1076"/>
          <ac:spMkLst>
            <pc:docMk/>
            <pc:sldMk cId="268493856" sldId="718"/>
            <ac:spMk id="34" creationId="{47B4BADA-6055-764E-B568-0BA592E33CA5}"/>
          </ac:spMkLst>
        </pc:spChg>
        <pc:spChg chg="add mod">
          <ac:chgData name="Carlos Guerrero Tomé" userId="efd7d1cb-5997-43f9-95f4-5e31d914ebbb" providerId="ADAL" clId="{E0C3D377-9BF3-EA47-844C-932AD599A2FD}" dt="2020-10-29T00:01:37.128" v="10193" actId="1076"/>
          <ac:spMkLst>
            <pc:docMk/>
            <pc:sldMk cId="268493856" sldId="718"/>
            <ac:spMk id="35" creationId="{027A6D4D-694D-D84A-9B7E-571ED71E1357}"/>
          </ac:spMkLst>
        </pc:spChg>
        <pc:spChg chg="add mod">
          <ac:chgData name="Carlos Guerrero Tomé" userId="efd7d1cb-5997-43f9-95f4-5e31d914ebbb" providerId="ADAL" clId="{E0C3D377-9BF3-EA47-844C-932AD599A2FD}" dt="2020-10-29T00:01:37.128" v="10193" actId="1076"/>
          <ac:spMkLst>
            <pc:docMk/>
            <pc:sldMk cId="268493856" sldId="718"/>
            <ac:spMk id="36" creationId="{92AFCBEB-78B5-AB47-A42D-8DEA61743A66}"/>
          </ac:spMkLst>
        </pc:spChg>
        <pc:spChg chg="add mod">
          <ac:chgData name="Carlos Guerrero Tomé" userId="efd7d1cb-5997-43f9-95f4-5e31d914ebbb" providerId="ADAL" clId="{E0C3D377-9BF3-EA47-844C-932AD599A2FD}" dt="2020-10-29T00:01:37.128" v="10193" actId="1076"/>
          <ac:spMkLst>
            <pc:docMk/>
            <pc:sldMk cId="268493856" sldId="718"/>
            <ac:spMk id="38" creationId="{A0F39F27-2089-6B4A-949A-5D67425E80EC}"/>
          </ac:spMkLst>
        </pc:spChg>
        <pc:spChg chg="add mod">
          <ac:chgData name="Carlos Guerrero Tomé" userId="efd7d1cb-5997-43f9-95f4-5e31d914ebbb" providerId="ADAL" clId="{E0C3D377-9BF3-EA47-844C-932AD599A2FD}" dt="2020-10-29T00:01:37.128" v="10193" actId="1076"/>
          <ac:spMkLst>
            <pc:docMk/>
            <pc:sldMk cId="268493856" sldId="718"/>
            <ac:spMk id="40" creationId="{8958D5F0-96A4-BF46-AE4C-CBCF5351ED80}"/>
          </ac:spMkLst>
        </pc:spChg>
        <pc:spChg chg="add mod">
          <ac:chgData name="Carlos Guerrero Tomé" userId="efd7d1cb-5997-43f9-95f4-5e31d914ebbb" providerId="ADAL" clId="{E0C3D377-9BF3-EA47-844C-932AD599A2FD}" dt="2020-10-29T00:01:37.128" v="10193" actId="1076"/>
          <ac:spMkLst>
            <pc:docMk/>
            <pc:sldMk cId="268493856" sldId="718"/>
            <ac:spMk id="42" creationId="{D3A050FE-D610-6242-AC04-416CCAD9B5E6}"/>
          </ac:spMkLst>
        </pc:spChg>
        <pc:spChg chg="add mod">
          <ac:chgData name="Carlos Guerrero Tomé" userId="efd7d1cb-5997-43f9-95f4-5e31d914ebbb" providerId="ADAL" clId="{E0C3D377-9BF3-EA47-844C-932AD599A2FD}" dt="2020-10-29T00:01:37.128" v="10193" actId="1076"/>
          <ac:spMkLst>
            <pc:docMk/>
            <pc:sldMk cId="268493856" sldId="718"/>
            <ac:spMk id="44" creationId="{87655154-B332-C048-9EB1-4837EA28ED53}"/>
          </ac:spMkLst>
        </pc:spChg>
        <pc:spChg chg="add mod">
          <ac:chgData name="Carlos Guerrero Tomé" userId="efd7d1cb-5997-43f9-95f4-5e31d914ebbb" providerId="ADAL" clId="{E0C3D377-9BF3-EA47-844C-932AD599A2FD}" dt="2020-10-29T00:01:37.128" v="10193" actId="1076"/>
          <ac:spMkLst>
            <pc:docMk/>
            <pc:sldMk cId="268493856" sldId="718"/>
            <ac:spMk id="46" creationId="{8258A7C0-C875-8448-9947-1D5C0AC01F9E}"/>
          </ac:spMkLst>
        </pc:spChg>
        <pc:spChg chg="add mod">
          <ac:chgData name="Carlos Guerrero Tomé" userId="efd7d1cb-5997-43f9-95f4-5e31d914ebbb" providerId="ADAL" clId="{E0C3D377-9BF3-EA47-844C-932AD599A2FD}" dt="2020-10-29T00:07:30.207" v="10255" actId="20577"/>
          <ac:spMkLst>
            <pc:docMk/>
            <pc:sldMk cId="268493856" sldId="718"/>
            <ac:spMk id="49" creationId="{03F2A87A-11EC-8A4C-BD8B-F92A209FCA2C}"/>
          </ac:spMkLst>
        </pc:spChg>
        <pc:spChg chg="add mod">
          <ac:chgData name="Carlos Guerrero Tomé" userId="efd7d1cb-5997-43f9-95f4-5e31d914ebbb" providerId="ADAL" clId="{E0C3D377-9BF3-EA47-844C-932AD599A2FD}" dt="2020-10-29T00:01:37.128" v="10193" actId="1076"/>
          <ac:spMkLst>
            <pc:docMk/>
            <pc:sldMk cId="268493856" sldId="718"/>
            <ac:spMk id="50" creationId="{3176C246-C1EA-5F4B-A17E-A3138B7D2496}"/>
          </ac:spMkLst>
        </pc:spChg>
        <pc:spChg chg="add mod">
          <ac:chgData name="Carlos Guerrero Tomé" userId="efd7d1cb-5997-43f9-95f4-5e31d914ebbb" providerId="ADAL" clId="{E0C3D377-9BF3-EA47-844C-932AD599A2FD}" dt="2020-10-29T00:01:37.128" v="10193" actId="1076"/>
          <ac:spMkLst>
            <pc:docMk/>
            <pc:sldMk cId="268493856" sldId="718"/>
            <ac:spMk id="52" creationId="{2C2B4E04-5578-A746-9ED8-2EF3F6ED47D3}"/>
          </ac:spMkLst>
        </pc:spChg>
        <pc:graphicFrameChg chg="modGraphic">
          <ac:chgData name="Carlos Guerrero Tomé" userId="efd7d1cb-5997-43f9-95f4-5e31d914ebbb" providerId="ADAL" clId="{E0C3D377-9BF3-EA47-844C-932AD599A2FD}" dt="2020-10-28T23:59:33.340" v="10166" actId="20577"/>
          <ac:graphicFrameMkLst>
            <pc:docMk/>
            <pc:sldMk cId="268493856" sldId="718"/>
            <ac:graphicFrameMk id="4" creationId="{7F8D9543-9F28-7448-9572-CD1F7D7EEB1B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0-28T23:59:54.005" v="10180" actId="20577"/>
          <ac:graphicFrameMkLst>
            <pc:docMk/>
            <pc:sldMk cId="268493856" sldId="718"/>
            <ac:graphicFrameMk id="5" creationId="{E3562EA4-4B48-2D43-B08D-183B600F5ED2}"/>
          </ac:graphicFrameMkLst>
        </pc:graphicFrameChg>
        <pc:graphicFrameChg chg="mod modGraphic">
          <ac:chgData name="Carlos Guerrero Tomé" userId="efd7d1cb-5997-43f9-95f4-5e31d914ebbb" providerId="ADAL" clId="{E0C3D377-9BF3-EA47-844C-932AD599A2FD}" dt="2020-10-29T00:01:00.163" v="10189" actId="20577"/>
          <ac:graphicFrameMkLst>
            <pc:docMk/>
            <pc:sldMk cId="268493856" sldId="718"/>
            <ac:graphicFrameMk id="6" creationId="{2B247CAC-FC36-5745-8FCB-8EABB25BAD01}"/>
          </ac:graphicFrameMkLst>
        </pc:graphicFrameChg>
        <pc:cxnChg chg="del mod">
          <ac:chgData name="Carlos Guerrero Tomé" userId="efd7d1cb-5997-43f9-95f4-5e31d914ebbb" providerId="ADAL" clId="{E0C3D377-9BF3-EA47-844C-932AD599A2FD}" dt="2020-10-29T00:01:07.471" v="10190" actId="478"/>
          <ac:cxnSpMkLst>
            <pc:docMk/>
            <pc:sldMk cId="268493856" sldId="718"/>
            <ac:cxnSpMk id="11" creationId="{30720BC7-4D33-164B-9A5C-F8B9F92F12A7}"/>
          </ac:cxnSpMkLst>
        </pc:cxnChg>
        <pc:cxnChg chg="del mod">
          <ac:chgData name="Carlos Guerrero Tomé" userId="efd7d1cb-5997-43f9-95f4-5e31d914ebbb" providerId="ADAL" clId="{E0C3D377-9BF3-EA47-844C-932AD599A2FD}" dt="2020-10-29T00:01:07.471" v="10190" actId="478"/>
          <ac:cxnSpMkLst>
            <pc:docMk/>
            <pc:sldMk cId="268493856" sldId="718"/>
            <ac:cxnSpMk id="12" creationId="{1CD85E6B-F526-824B-92DE-86FA882521AC}"/>
          </ac:cxnSpMkLst>
        </pc:cxnChg>
        <pc:cxnChg chg="del mod">
          <ac:chgData name="Carlos Guerrero Tomé" userId="efd7d1cb-5997-43f9-95f4-5e31d914ebbb" providerId="ADAL" clId="{E0C3D377-9BF3-EA47-844C-932AD599A2FD}" dt="2020-10-29T00:01:07.471" v="10190" actId="478"/>
          <ac:cxnSpMkLst>
            <pc:docMk/>
            <pc:sldMk cId="268493856" sldId="718"/>
            <ac:cxnSpMk id="13" creationId="{E1BEF097-667B-1549-88A3-1EE5F6FC8840}"/>
          </ac:cxnSpMkLst>
        </pc:cxnChg>
        <pc:cxnChg chg="del mod">
          <ac:chgData name="Carlos Guerrero Tomé" userId="efd7d1cb-5997-43f9-95f4-5e31d914ebbb" providerId="ADAL" clId="{E0C3D377-9BF3-EA47-844C-932AD599A2FD}" dt="2020-10-29T00:01:07.471" v="10190" actId="478"/>
          <ac:cxnSpMkLst>
            <pc:docMk/>
            <pc:sldMk cId="268493856" sldId="718"/>
            <ac:cxnSpMk id="14" creationId="{9AE841E5-3867-D248-8345-4A9EAD6DF9D2}"/>
          </ac:cxnSpMkLst>
        </pc:cxnChg>
        <pc:cxnChg chg="del mod">
          <ac:chgData name="Carlos Guerrero Tomé" userId="efd7d1cb-5997-43f9-95f4-5e31d914ebbb" providerId="ADAL" clId="{E0C3D377-9BF3-EA47-844C-932AD599A2FD}" dt="2020-10-29T00:01:07.471" v="10190" actId="478"/>
          <ac:cxnSpMkLst>
            <pc:docMk/>
            <pc:sldMk cId="268493856" sldId="718"/>
            <ac:cxnSpMk id="19" creationId="{377F960D-60A7-1E42-B753-CB7D8347D3B2}"/>
          </ac:cxnSpMkLst>
        </pc:cxnChg>
        <pc:cxnChg chg="del mod">
          <ac:chgData name="Carlos Guerrero Tomé" userId="efd7d1cb-5997-43f9-95f4-5e31d914ebbb" providerId="ADAL" clId="{E0C3D377-9BF3-EA47-844C-932AD599A2FD}" dt="2020-10-29T00:01:07.471" v="10190" actId="478"/>
          <ac:cxnSpMkLst>
            <pc:docMk/>
            <pc:sldMk cId="268493856" sldId="718"/>
            <ac:cxnSpMk id="21" creationId="{7DC7B897-6C0F-DE41-8FDF-E775C07C49BE}"/>
          </ac:cxnSpMkLst>
        </pc:cxnChg>
        <pc:cxnChg chg="del mod">
          <ac:chgData name="Carlos Guerrero Tomé" userId="efd7d1cb-5997-43f9-95f4-5e31d914ebbb" providerId="ADAL" clId="{E0C3D377-9BF3-EA47-844C-932AD599A2FD}" dt="2020-10-29T00:01:07.471" v="10190" actId="478"/>
          <ac:cxnSpMkLst>
            <pc:docMk/>
            <pc:sldMk cId="268493856" sldId="718"/>
            <ac:cxnSpMk id="23" creationId="{338F7C3B-18F0-CB49-B3FE-0C00E116DC6A}"/>
          </ac:cxnSpMkLst>
        </pc:cxnChg>
        <pc:cxnChg chg="del mod">
          <ac:chgData name="Carlos Guerrero Tomé" userId="efd7d1cb-5997-43f9-95f4-5e31d914ebbb" providerId="ADAL" clId="{E0C3D377-9BF3-EA47-844C-932AD599A2FD}" dt="2020-10-29T00:01:07.471" v="10190" actId="478"/>
          <ac:cxnSpMkLst>
            <pc:docMk/>
            <pc:sldMk cId="268493856" sldId="718"/>
            <ac:cxnSpMk id="25" creationId="{5837CE45-09BB-5945-B3CC-C77DC99257DB}"/>
          </ac:cxnSpMkLst>
        </pc:cxnChg>
        <pc:cxnChg chg="del mod">
          <ac:chgData name="Carlos Guerrero Tomé" userId="efd7d1cb-5997-43f9-95f4-5e31d914ebbb" providerId="ADAL" clId="{E0C3D377-9BF3-EA47-844C-932AD599A2FD}" dt="2020-10-29T00:01:07.471" v="10190" actId="478"/>
          <ac:cxnSpMkLst>
            <pc:docMk/>
            <pc:sldMk cId="268493856" sldId="718"/>
            <ac:cxnSpMk id="27" creationId="{89D1D255-3F49-A546-9BBC-B5FE5A9B6744}"/>
          </ac:cxnSpMkLst>
        </pc:cxnChg>
        <pc:cxnChg chg="del mod">
          <ac:chgData name="Carlos Guerrero Tomé" userId="efd7d1cb-5997-43f9-95f4-5e31d914ebbb" providerId="ADAL" clId="{E0C3D377-9BF3-EA47-844C-932AD599A2FD}" dt="2020-10-29T00:01:07.471" v="10190" actId="478"/>
          <ac:cxnSpMkLst>
            <pc:docMk/>
            <pc:sldMk cId="268493856" sldId="718"/>
            <ac:cxnSpMk id="29" creationId="{D08350A6-25D5-8B45-98BF-5666827D8B1E}"/>
          </ac:cxnSpMkLst>
        </pc:cxnChg>
        <pc:cxnChg chg="del mod">
          <ac:chgData name="Carlos Guerrero Tomé" userId="efd7d1cb-5997-43f9-95f4-5e31d914ebbb" providerId="ADAL" clId="{E0C3D377-9BF3-EA47-844C-932AD599A2FD}" dt="2020-10-29T00:01:07.471" v="10190" actId="478"/>
          <ac:cxnSpMkLst>
            <pc:docMk/>
            <pc:sldMk cId="268493856" sldId="718"/>
            <ac:cxnSpMk id="31" creationId="{E0D24B9C-DC13-284F-9FB8-960BBB02255A}"/>
          </ac:cxnSpMkLst>
        </pc:cxnChg>
        <pc:cxnChg chg="add mod">
          <ac:chgData name="Carlos Guerrero Tomé" userId="efd7d1cb-5997-43f9-95f4-5e31d914ebbb" providerId="ADAL" clId="{E0C3D377-9BF3-EA47-844C-932AD599A2FD}" dt="2020-10-29T00:01:37.128" v="10193" actId="1076"/>
          <ac:cxnSpMkLst>
            <pc:docMk/>
            <pc:sldMk cId="268493856" sldId="718"/>
            <ac:cxnSpMk id="37" creationId="{2B33B1E3-80C8-9A4B-9265-2724BFD7DAFD}"/>
          </ac:cxnSpMkLst>
        </pc:cxnChg>
        <pc:cxnChg chg="add mod">
          <ac:chgData name="Carlos Guerrero Tomé" userId="efd7d1cb-5997-43f9-95f4-5e31d914ebbb" providerId="ADAL" clId="{E0C3D377-9BF3-EA47-844C-932AD599A2FD}" dt="2020-10-29T00:01:37.128" v="10193" actId="1076"/>
          <ac:cxnSpMkLst>
            <pc:docMk/>
            <pc:sldMk cId="268493856" sldId="718"/>
            <ac:cxnSpMk id="39" creationId="{0ED2D41E-24F9-8540-9062-57E4DE5CADB9}"/>
          </ac:cxnSpMkLst>
        </pc:cxnChg>
        <pc:cxnChg chg="add mod">
          <ac:chgData name="Carlos Guerrero Tomé" userId="efd7d1cb-5997-43f9-95f4-5e31d914ebbb" providerId="ADAL" clId="{E0C3D377-9BF3-EA47-844C-932AD599A2FD}" dt="2020-10-29T00:01:37.128" v="10193" actId="1076"/>
          <ac:cxnSpMkLst>
            <pc:docMk/>
            <pc:sldMk cId="268493856" sldId="718"/>
            <ac:cxnSpMk id="41" creationId="{5A5EBB1F-F954-B149-B33E-9950FC4681B7}"/>
          </ac:cxnSpMkLst>
        </pc:cxnChg>
        <pc:cxnChg chg="add mod">
          <ac:chgData name="Carlos Guerrero Tomé" userId="efd7d1cb-5997-43f9-95f4-5e31d914ebbb" providerId="ADAL" clId="{E0C3D377-9BF3-EA47-844C-932AD599A2FD}" dt="2020-10-29T00:01:37.128" v="10193" actId="1076"/>
          <ac:cxnSpMkLst>
            <pc:docMk/>
            <pc:sldMk cId="268493856" sldId="718"/>
            <ac:cxnSpMk id="43" creationId="{59A4C9CA-8BEA-6A48-A2CF-24D4658838F9}"/>
          </ac:cxnSpMkLst>
        </pc:cxnChg>
        <pc:cxnChg chg="add mod">
          <ac:chgData name="Carlos Guerrero Tomé" userId="efd7d1cb-5997-43f9-95f4-5e31d914ebbb" providerId="ADAL" clId="{E0C3D377-9BF3-EA47-844C-932AD599A2FD}" dt="2020-10-29T00:01:37.128" v="10193" actId="1076"/>
          <ac:cxnSpMkLst>
            <pc:docMk/>
            <pc:sldMk cId="268493856" sldId="718"/>
            <ac:cxnSpMk id="45" creationId="{2D07388A-99C7-344B-947E-72E26CB92A4B}"/>
          </ac:cxnSpMkLst>
        </pc:cxnChg>
        <pc:cxnChg chg="add mod">
          <ac:chgData name="Carlos Guerrero Tomé" userId="efd7d1cb-5997-43f9-95f4-5e31d914ebbb" providerId="ADAL" clId="{E0C3D377-9BF3-EA47-844C-932AD599A2FD}" dt="2020-10-29T00:01:37.128" v="10193" actId="1076"/>
          <ac:cxnSpMkLst>
            <pc:docMk/>
            <pc:sldMk cId="268493856" sldId="718"/>
            <ac:cxnSpMk id="47" creationId="{6F7D5BB2-181C-FF4C-BAAA-A5421957DB21}"/>
          </ac:cxnSpMkLst>
        </pc:cxnChg>
        <pc:cxnChg chg="add mod">
          <ac:chgData name="Carlos Guerrero Tomé" userId="efd7d1cb-5997-43f9-95f4-5e31d914ebbb" providerId="ADAL" clId="{E0C3D377-9BF3-EA47-844C-932AD599A2FD}" dt="2020-10-29T00:01:37.128" v="10193" actId="1076"/>
          <ac:cxnSpMkLst>
            <pc:docMk/>
            <pc:sldMk cId="268493856" sldId="718"/>
            <ac:cxnSpMk id="48" creationId="{C809AF0A-908D-AD4F-8CDE-860C9EF26AC6}"/>
          </ac:cxnSpMkLst>
        </pc:cxnChg>
        <pc:cxnChg chg="add mod">
          <ac:chgData name="Carlos Guerrero Tomé" userId="efd7d1cb-5997-43f9-95f4-5e31d914ebbb" providerId="ADAL" clId="{E0C3D377-9BF3-EA47-844C-932AD599A2FD}" dt="2020-10-29T00:01:37.128" v="10193" actId="1076"/>
          <ac:cxnSpMkLst>
            <pc:docMk/>
            <pc:sldMk cId="268493856" sldId="718"/>
            <ac:cxnSpMk id="51" creationId="{AAED3C69-44F8-EE45-83AF-DDCFEAF52F51}"/>
          </ac:cxnSpMkLst>
        </pc:cxnChg>
      </pc:sldChg>
      <pc:sldChg chg="add del">
        <pc:chgData name="Carlos Guerrero Tomé" userId="efd7d1cb-5997-43f9-95f4-5e31d914ebbb" providerId="ADAL" clId="{E0C3D377-9BF3-EA47-844C-932AD599A2FD}" dt="2020-10-29T00:02:13.796" v="10196" actId="2696"/>
        <pc:sldMkLst>
          <pc:docMk/>
          <pc:sldMk cId="1967157138" sldId="719"/>
        </pc:sldMkLst>
      </pc:sldChg>
      <pc:sldChg chg="add">
        <pc:chgData name="Carlos Guerrero Tomé" userId="efd7d1cb-5997-43f9-95f4-5e31d914ebbb" providerId="ADAL" clId="{E0C3D377-9BF3-EA47-844C-932AD599A2FD}" dt="2020-10-28T23:39:49.932" v="9450"/>
        <pc:sldMkLst>
          <pc:docMk/>
          <pc:sldMk cId="577926368" sldId="720"/>
        </pc:sldMkLst>
      </pc:sldChg>
      <pc:sldChg chg="add del">
        <pc:chgData name="Carlos Guerrero Tomé" userId="efd7d1cb-5997-43f9-95f4-5e31d914ebbb" providerId="ADAL" clId="{E0C3D377-9BF3-EA47-844C-932AD599A2FD}" dt="2020-10-29T00:07:17.780" v="10252" actId="2696"/>
        <pc:sldMkLst>
          <pc:docMk/>
          <pc:sldMk cId="1494839798" sldId="721"/>
        </pc:sldMkLst>
      </pc:sldChg>
      <pc:sldChg chg="add">
        <pc:chgData name="Carlos Guerrero Tomé" userId="efd7d1cb-5997-43f9-95f4-5e31d914ebbb" providerId="ADAL" clId="{E0C3D377-9BF3-EA47-844C-932AD599A2FD}" dt="2020-10-28T23:39:49.932" v="9450"/>
        <pc:sldMkLst>
          <pc:docMk/>
          <pc:sldMk cId="2896474935" sldId="722"/>
        </pc:sldMkLst>
      </pc:sldChg>
      <pc:sldChg chg="modSp add del mod">
        <pc:chgData name="Carlos Guerrero Tomé" userId="efd7d1cb-5997-43f9-95f4-5e31d914ebbb" providerId="ADAL" clId="{E0C3D377-9BF3-EA47-844C-932AD599A2FD}" dt="2020-10-29T20:53:15.982" v="10552" actId="2696"/>
        <pc:sldMkLst>
          <pc:docMk/>
          <pc:sldMk cId="1134988701" sldId="723"/>
        </pc:sldMkLst>
        <pc:spChg chg="mod">
          <ac:chgData name="Carlos Guerrero Tomé" userId="efd7d1cb-5997-43f9-95f4-5e31d914ebbb" providerId="ADAL" clId="{E0C3D377-9BF3-EA47-844C-932AD599A2FD}" dt="2020-10-29T00:21:39.979" v="10405" actId="20577"/>
          <ac:spMkLst>
            <pc:docMk/>
            <pc:sldMk cId="1134988701" sldId="723"/>
            <ac:spMk id="38" creationId="{761D5FBC-E831-E64B-8255-F6C6FB3F6842}"/>
          </ac:spMkLst>
        </pc:spChg>
      </pc:sldChg>
      <pc:sldChg chg="modSp add mod">
        <pc:chgData name="Carlos Guerrero Tomé" userId="efd7d1cb-5997-43f9-95f4-5e31d914ebbb" providerId="ADAL" clId="{E0C3D377-9BF3-EA47-844C-932AD599A2FD}" dt="2020-10-30T17:25:57.235" v="10645"/>
        <pc:sldMkLst>
          <pc:docMk/>
          <pc:sldMk cId="2794494925" sldId="724"/>
        </pc:sldMkLst>
        <pc:graphicFrameChg chg="modGraphic">
          <ac:chgData name="Carlos Guerrero Tomé" userId="efd7d1cb-5997-43f9-95f4-5e31d914ebbb" providerId="ADAL" clId="{E0C3D377-9BF3-EA47-844C-932AD599A2FD}" dt="2020-10-29T00:25:01.810" v="10432" actId="20577"/>
          <ac:graphicFrameMkLst>
            <pc:docMk/>
            <pc:sldMk cId="2794494925" sldId="724"/>
            <ac:graphicFrameMk id="4" creationId="{7F8D9543-9F28-7448-9572-CD1F7D7EEB1B}"/>
          </ac:graphicFrameMkLst>
        </pc:graphicFrameChg>
        <pc:graphicFrameChg chg="mod modGraphic">
          <ac:chgData name="Carlos Guerrero Tomé" userId="efd7d1cb-5997-43f9-95f4-5e31d914ebbb" providerId="ADAL" clId="{E0C3D377-9BF3-EA47-844C-932AD599A2FD}" dt="2020-10-30T17:25:57.235" v="10645"/>
          <ac:graphicFrameMkLst>
            <pc:docMk/>
            <pc:sldMk cId="2794494925" sldId="724"/>
            <ac:graphicFrameMk id="33" creationId="{191C04ED-2E05-274E-8B9E-0B896B6A5899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0-29T00:25:22.441" v="10439" actId="20577"/>
          <ac:graphicFrameMkLst>
            <pc:docMk/>
            <pc:sldMk cId="2794494925" sldId="724"/>
            <ac:graphicFrameMk id="34" creationId="{DDD5020E-7112-B242-8C3D-4E014B3FD813}"/>
          </ac:graphicFrameMkLst>
        </pc:graphicFrameChg>
      </pc:sldChg>
      <pc:sldChg chg="add del">
        <pc:chgData name="Carlos Guerrero Tomé" userId="efd7d1cb-5997-43f9-95f4-5e31d914ebbb" providerId="ADAL" clId="{E0C3D377-9BF3-EA47-844C-932AD599A2FD}" dt="2020-10-29T00:27:52.177" v="10458" actId="2696"/>
        <pc:sldMkLst>
          <pc:docMk/>
          <pc:sldMk cId="3840867363" sldId="725"/>
        </pc:sldMkLst>
      </pc:sldChg>
      <pc:sldChg chg="add del">
        <pc:chgData name="Carlos Guerrero Tomé" userId="efd7d1cb-5997-43f9-95f4-5e31d914ebbb" providerId="ADAL" clId="{E0C3D377-9BF3-EA47-844C-932AD599A2FD}" dt="2020-10-29T00:27:54.811" v="10459" actId="2696"/>
        <pc:sldMkLst>
          <pc:docMk/>
          <pc:sldMk cId="353284538" sldId="726"/>
        </pc:sldMkLst>
      </pc:sldChg>
      <pc:sldChg chg="add">
        <pc:chgData name="Carlos Guerrero Tomé" userId="efd7d1cb-5997-43f9-95f4-5e31d914ebbb" providerId="ADAL" clId="{E0C3D377-9BF3-EA47-844C-932AD599A2FD}" dt="2020-10-28T23:39:49.932" v="9450"/>
        <pc:sldMkLst>
          <pc:docMk/>
          <pc:sldMk cId="3269421941" sldId="727"/>
        </pc:sldMkLst>
      </pc:sldChg>
      <pc:sldChg chg="add del">
        <pc:chgData name="Carlos Guerrero Tomé" userId="efd7d1cb-5997-43f9-95f4-5e31d914ebbb" providerId="ADAL" clId="{E0C3D377-9BF3-EA47-844C-932AD599A2FD}" dt="2020-10-29T00:28:34.080" v="10461" actId="2696"/>
        <pc:sldMkLst>
          <pc:docMk/>
          <pc:sldMk cId="2088646996" sldId="728"/>
        </pc:sldMkLst>
      </pc:sldChg>
      <pc:sldChg chg="addSp delSp modSp add mod">
        <pc:chgData name="Carlos Guerrero Tomé" userId="efd7d1cb-5997-43f9-95f4-5e31d914ebbb" providerId="ADAL" clId="{E0C3D377-9BF3-EA47-844C-932AD599A2FD}" dt="2020-10-30T17:30:32.073" v="10647"/>
        <pc:sldMkLst>
          <pc:docMk/>
          <pc:sldMk cId="1081399957" sldId="729"/>
        </pc:sldMkLst>
        <pc:graphicFrameChg chg="add mod modGraphic">
          <ac:chgData name="Carlos Guerrero Tomé" userId="efd7d1cb-5997-43f9-95f4-5e31d914ebbb" providerId="ADAL" clId="{E0C3D377-9BF3-EA47-844C-932AD599A2FD}" dt="2020-10-30T17:30:32.073" v="10647"/>
          <ac:graphicFrameMkLst>
            <pc:docMk/>
            <pc:sldMk cId="1081399957" sldId="729"/>
            <ac:graphicFrameMk id="8" creationId="{6B2D7C06-F712-CA4B-9122-A3B51D60C8E4}"/>
          </ac:graphicFrameMkLst>
        </pc:graphicFrameChg>
        <pc:graphicFrameChg chg="del">
          <ac:chgData name="Carlos Guerrero Tomé" userId="efd7d1cb-5997-43f9-95f4-5e31d914ebbb" providerId="ADAL" clId="{E0C3D377-9BF3-EA47-844C-932AD599A2FD}" dt="2020-10-29T00:29:00.893" v="10462" actId="478"/>
          <ac:graphicFrameMkLst>
            <pc:docMk/>
            <pc:sldMk cId="1081399957" sldId="729"/>
            <ac:graphicFrameMk id="33" creationId="{191C04ED-2E05-274E-8B9E-0B896B6A5899}"/>
          </ac:graphicFrameMkLst>
        </pc:graphicFrameChg>
      </pc:sldChg>
      <pc:sldChg chg="add del">
        <pc:chgData name="Carlos Guerrero Tomé" userId="efd7d1cb-5997-43f9-95f4-5e31d914ebbb" providerId="ADAL" clId="{E0C3D377-9BF3-EA47-844C-932AD599A2FD}" dt="2020-10-29T00:30:23.498" v="10470" actId="2696"/>
        <pc:sldMkLst>
          <pc:docMk/>
          <pc:sldMk cId="3717603711" sldId="730"/>
        </pc:sldMkLst>
      </pc:sldChg>
      <pc:sldChg chg="add del">
        <pc:chgData name="Carlos Guerrero Tomé" userId="efd7d1cb-5997-43f9-95f4-5e31d914ebbb" providerId="ADAL" clId="{E0C3D377-9BF3-EA47-844C-932AD599A2FD}" dt="2020-10-29T00:30:23.498" v="10470" actId="2696"/>
        <pc:sldMkLst>
          <pc:docMk/>
          <pc:sldMk cId="2229056325" sldId="731"/>
        </pc:sldMkLst>
      </pc:sldChg>
      <pc:sldChg chg="add del">
        <pc:chgData name="Carlos Guerrero Tomé" userId="efd7d1cb-5997-43f9-95f4-5e31d914ebbb" providerId="ADAL" clId="{E0C3D377-9BF3-EA47-844C-932AD599A2FD}" dt="2020-10-29T00:30:23.498" v="10470" actId="2696"/>
        <pc:sldMkLst>
          <pc:docMk/>
          <pc:sldMk cId="2878422185" sldId="732"/>
        </pc:sldMkLst>
      </pc:sldChg>
      <pc:sldChg chg="add del">
        <pc:chgData name="Carlos Guerrero Tomé" userId="efd7d1cb-5997-43f9-95f4-5e31d914ebbb" providerId="ADAL" clId="{E0C3D377-9BF3-EA47-844C-932AD599A2FD}" dt="2020-10-29T00:34:59.837" v="10513" actId="2696"/>
        <pc:sldMkLst>
          <pc:docMk/>
          <pc:sldMk cId="3332848761" sldId="733"/>
        </pc:sldMkLst>
      </pc:sldChg>
      <pc:sldChg chg="add del">
        <pc:chgData name="Carlos Guerrero Tomé" userId="efd7d1cb-5997-43f9-95f4-5e31d914ebbb" providerId="ADAL" clId="{E0C3D377-9BF3-EA47-844C-932AD599A2FD}" dt="2020-10-29T20:53:55.063" v="10558" actId="2696"/>
        <pc:sldMkLst>
          <pc:docMk/>
          <pc:sldMk cId="4086091475" sldId="734"/>
        </pc:sldMkLst>
      </pc:sldChg>
      <pc:sldChg chg="add">
        <pc:chgData name="Carlos Guerrero Tomé" userId="efd7d1cb-5997-43f9-95f4-5e31d914ebbb" providerId="ADAL" clId="{E0C3D377-9BF3-EA47-844C-932AD599A2FD}" dt="2020-10-28T23:39:49.932" v="9450"/>
        <pc:sldMkLst>
          <pc:docMk/>
          <pc:sldMk cId="3711608742" sldId="735"/>
        </pc:sldMkLst>
      </pc:sldChg>
      <pc:sldChg chg="addSp delSp modSp add mod">
        <pc:chgData name="Carlos Guerrero Tomé" userId="efd7d1cb-5997-43f9-95f4-5e31d914ebbb" providerId="ADAL" clId="{E0C3D377-9BF3-EA47-844C-932AD599A2FD}" dt="2020-10-30T17:45:24.715" v="10714" actId="13926"/>
        <pc:sldMkLst>
          <pc:docMk/>
          <pc:sldMk cId="2048801932" sldId="736"/>
        </pc:sldMkLst>
        <pc:spChg chg="mod">
          <ac:chgData name="Carlos Guerrero Tomé" userId="efd7d1cb-5997-43f9-95f4-5e31d914ebbb" providerId="ADAL" clId="{E0C3D377-9BF3-EA47-844C-932AD599A2FD}" dt="2020-10-30T17:45:13.925" v="10712" actId="1076"/>
          <ac:spMkLst>
            <pc:docMk/>
            <pc:sldMk cId="2048801932" sldId="736"/>
            <ac:spMk id="2" creationId="{823F45F6-37FF-EF42-85A7-92852469554C}"/>
          </ac:spMkLst>
        </pc:spChg>
        <pc:spChg chg="del">
          <ac:chgData name="Carlos Guerrero Tomé" userId="efd7d1cb-5997-43f9-95f4-5e31d914ebbb" providerId="ADAL" clId="{E0C3D377-9BF3-EA47-844C-932AD599A2FD}" dt="2020-10-29T21:03:28.889" v="10634" actId="478"/>
          <ac:spMkLst>
            <pc:docMk/>
            <pc:sldMk cId="2048801932" sldId="736"/>
            <ac:spMk id="3" creationId="{A8C4D9E3-0890-6C47-A4BD-6510240BDD85}"/>
          </ac:spMkLst>
        </pc:spChg>
        <pc:spChg chg="mod">
          <ac:chgData name="Carlos Guerrero Tomé" userId="efd7d1cb-5997-43f9-95f4-5e31d914ebbb" providerId="ADAL" clId="{E0C3D377-9BF3-EA47-844C-932AD599A2FD}" dt="2020-10-30T17:44:27.641" v="10703" actId="14100"/>
          <ac:spMkLst>
            <pc:docMk/>
            <pc:sldMk cId="2048801932" sldId="736"/>
            <ac:spMk id="7" creationId="{A6568DC9-7164-6B47-B8A8-3025CE67AF07}"/>
          </ac:spMkLst>
        </pc:spChg>
        <pc:spChg chg="mod">
          <ac:chgData name="Carlos Guerrero Tomé" userId="efd7d1cb-5997-43f9-95f4-5e31d914ebbb" providerId="ADAL" clId="{E0C3D377-9BF3-EA47-844C-932AD599A2FD}" dt="2020-10-30T17:44:21.147" v="10702" actId="14100"/>
          <ac:spMkLst>
            <pc:docMk/>
            <pc:sldMk cId="2048801932" sldId="736"/>
            <ac:spMk id="8" creationId="{E0326CC3-6195-E94C-A0DB-2F97636735ED}"/>
          </ac:spMkLst>
        </pc:spChg>
        <pc:spChg chg="add del mod">
          <ac:chgData name="Carlos Guerrero Tomé" userId="efd7d1cb-5997-43f9-95f4-5e31d914ebbb" providerId="ADAL" clId="{E0C3D377-9BF3-EA47-844C-932AD599A2FD}" dt="2020-10-30T17:43:32.528" v="10684" actId="478"/>
          <ac:spMkLst>
            <pc:docMk/>
            <pc:sldMk cId="2048801932" sldId="736"/>
            <ac:spMk id="9" creationId="{BA357B30-9C9E-8B4B-BD50-1C9594A13B21}"/>
          </ac:spMkLst>
        </pc:spChg>
        <pc:spChg chg="add mod">
          <ac:chgData name="Carlos Guerrero Tomé" userId="efd7d1cb-5997-43f9-95f4-5e31d914ebbb" providerId="ADAL" clId="{E0C3D377-9BF3-EA47-844C-932AD599A2FD}" dt="2020-10-30T17:45:24.715" v="10714" actId="13926"/>
          <ac:spMkLst>
            <pc:docMk/>
            <pc:sldMk cId="2048801932" sldId="736"/>
            <ac:spMk id="10" creationId="{B2200BD4-0FEA-984D-994D-C4B4698427C6}"/>
          </ac:spMkLst>
        </pc:spChg>
        <pc:picChg chg="add del">
          <ac:chgData name="Carlos Guerrero Tomé" userId="efd7d1cb-5997-43f9-95f4-5e31d914ebbb" providerId="ADAL" clId="{E0C3D377-9BF3-EA47-844C-932AD599A2FD}" dt="2020-10-30T17:43:30.728" v="10683" actId="478"/>
          <ac:picMkLst>
            <pc:docMk/>
            <pc:sldMk cId="2048801932" sldId="736"/>
            <ac:picMk id="5" creationId="{8A1E7338-38D7-A145-8CA8-1CDAACFD23DB}"/>
          </ac:picMkLst>
        </pc:picChg>
        <pc:picChg chg="add mod">
          <ac:chgData name="Carlos Guerrero Tomé" userId="efd7d1cb-5997-43f9-95f4-5e31d914ebbb" providerId="ADAL" clId="{E0C3D377-9BF3-EA47-844C-932AD599A2FD}" dt="2020-10-30T17:44:08.525" v="10699" actId="1037"/>
          <ac:picMkLst>
            <pc:docMk/>
            <pc:sldMk cId="2048801932" sldId="736"/>
            <ac:picMk id="12" creationId="{AFC28A13-F28F-B44F-85F7-3D3458FF4A04}"/>
          </ac:picMkLst>
        </pc:picChg>
      </pc:sldChg>
      <pc:sldChg chg="add">
        <pc:chgData name="Carlos Guerrero Tomé" userId="efd7d1cb-5997-43f9-95f4-5e31d914ebbb" providerId="ADAL" clId="{E0C3D377-9BF3-EA47-844C-932AD599A2FD}" dt="2020-10-28T23:39:49.932" v="9450"/>
        <pc:sldMkLst>
          <pc:docMk/>
          <pc:sldMk cId="3454599388" sldId="737"/>
        </pc:sldMkLst>
      </pc:sldChg>
      <pc:sldChg chg="addSp delSp modSp add mod">
        <pc:chgData name="Carlos Guerrero Tomé" userId="efd7d1cb-5997-43f9-95f4-5e31d914ebbb" providerId="ADAL" clId="{E0C3D377-9BF3-EA47-844C-932AD599A2FD}" dt="2020-10-30T17:47:57.380" v="10729" actId="1076"/>
        <pc:sldMkLst>
          <pc:docMk/>
          <pc:sldMk cId="3659941652" sldId="738"/>
        </pc:sldMkLst>
        <pc:spChg chg="mod">
          <ac:chgData name="Carlos Guerrero Tomé" userId="efd7d1cb-5997-43f9-95f4-5e31d914ebbb" providerId="ADAL" clId="{E0C3D377-9BF3-EA47-844C-932AD599A2FD}" dt="2020-10-29T17:24:29.915" v="10546" actId="1076"/>
          <ac:spMkLst>
            <pc:docMk/>
            <pc:sldMk cId="3659941652" sldId="738"/>
            <ac:spMk id="2" creationId="{8449533F-849C-6942-AE99-C8F5C9FC7306}"/>
          </ac:spMkLst>
        </pc:spChg>
        <pc:spChg chg="add del mod">
          <ac:chgData name="Carlos Guerrero Tomé" userId="efd7d1cb-5997-43f9-95f4-5e31d914ebbb" providerId="ADAL" clId="{E0C3D377-9BF3-EA47-844C-932AD599A2FD}" dt="2020-10-30T17:47:37.260" v="10725" actId="478"/>
          <ac:spMkLst>
            <pc:docMk/>
            <pc:sldMk cId="3659941652" sldId="738"/>
            <ac:spMk id="8" creationId="{E3C631DA-E5D3-6B46-B062-C971703CB58F}"/>
          </ac:spMkLst>
        </pc:spChg>
        <pc:spChg chg="add del mod">
          <ac:chgData name="Carlos Guerrero Tomé" userId="efd7d1cb-5997-43f9-95f4-5e31d914ebbb" providerId="ADAL" clId="{E0C3D377-9BF3-EA47-844C-932AD599A2FD}" dt="2020-10-30T17:47:37.260" v="10725" actId="478"/>
          <ac:spMkLst>
            <pc:docMk/>
            <pc:sldMk cId="3659941652" sldId="738"/>
            <ac:spMk id="9" creationId="{3345F9C9-0ECB-C544-803F-A4700CA637E0}"/>
          </ac:spMkLst>
        </pc:spChg>
        <pc:spChg chg="add del mod">
          <ac:chgData name="Carlos Guerrero Tomé" userId="efd7d1cb-5997-43f9-95f4-5e31d914ebbb" providerId="ADAL" clId="{E0C3D377-9BF3-EA47-844C-932AD599A2FD}" dt="2020-10-30T17:47:37.260" v="10725" actId="478"/>
          <ac:spMkLst>
            <pc:docMk/>
            <pc:sldMk cId="3659941652" sldId="738"/>
            <ac:spMk id="10" creationId="{5623E928-EF82-804D-B167-AF390E5BABAD}"/>
          </ac:spMkLst>
        </pc:spChg>
        <pc:spChg chg="add mod">
          <ac:chgData name="Carlos Guerrero Tomé" userId="efd7d1cb-5997-43f9-95f4-5e31d914ebbb" providerId="ADAL" clId="{E0C3D377-9BF3-EA47-844C-932AD599A2FD}" dt="2020-10-29T17:24:11.705" v="10540"/>
          <ac:spMkLst>
            <pc:docMk/>
            <pc:sldMk cId="3659941652" sldId="738"/>
            <ac:spMk id="11" creationId="{4051ACDD-72CD-814C-87DD-F0F7981B441A}"/>
          </ac:spMkLst>
        </pc:spChg>
        <pc:spChg chg="add del mod">
          <ac:chgData name="Carlos Guerrero Tomé" userId="efd7d1cb-5997-43f9-95f4-5e31d914ebbb" providerId="ADAL" clId="{E0C3D377-9BF3-EA47-844C-932AD599A2FD}" dt="2020-10-30T17:47:37.260" v="10725" actId="478"/>
          <ac:spMkLst>
            <pc:docMk/>
            <pc:sldMk cId="3659941652" sldId="738"/>
            <ac:spMk id="13" creationId="{C14438A9-0AD9-964B-93A8-BE33FA81CC85}"/>
          </ac:spMkLst>
        </pc:spChg>
        <pc:spChg chg="add del mod">
          <ac:chgData name="Carlos Guerrero Tomé" userId="efd7d1cb-5997-43f9-95f4-5e31d914ebbb" providerId="ADAL" clId="{E0C3D377-9BF3-EA47-844C-932AD599A2FD}" dt="2020-10-30T17:47:37.260" v="10725" actId="478"/>
          <ac:spMkLst>
            <pc:docMk/>
            <pc:sldMk cId="3659941652" sldId="738"/>
            <ac:spMk id="15" creationId="{7756A508-D04A-A343-96B8-95BAF7092AC9}"/>
          </ac:spMkLst>
        </pc:spChg>
        <pc:spChg chg="add del mod">
          <ac:chgData name="Carlos Guerrero Tomé" userId="efd7d1cb-5997-43f9-95f4-5e31d914ebbb" providerId="ADAL" clId="{E0C3D377-9BF3-EA47-844C-932AD599A2FD}" dt="2020-10-30T17:47:37.260" v="10725" actId="478"/>
          <ac:spMkLst>
            <pc:docMk/>
            <pc:sldMk cId="3659941652" sldId="738"/>
            <ac:spMk id="17" creationId="{F2454B1F-FAC6-7A4A-9290-3FB5BA81296A}"/>
          </ac:spMkLst>
        </pc:spChg>
        <pc:spChg chg="add del mod">
          <ac:chgData name="Carlos Guerrero Tomé" userId="efd7d1cb-5997-43f9-95f4-5e31d914ebbb" providerId="ADAL" clId="{E0C3D377-9BF3-EA47-844C-932AD599A2FD}" dt="2020-10-30T17:47:37.260" v="10725" actId="478"/>
          <ac:spMkLst>
            <pc:docMk/>
            <pc:sldMk cId="3659941652" sldId="738"/>
            <ac:spMk id="19" creationId="{A1C9FF71-D510-7041-BC5E-309B79D722EB}"/>
          </ac:spMkLst>
        </pc:spChg>
        <pc:spChg chg="add del mod">
          <ac:chgData name="Carlos Guerrero Tomé" userId="efd7d1cb-5997-43f9-95f4-5e31d914ebbb" providerId="ADAL" clId="{E0C3D377-9BF3-EA47-844C-932AD599A2FD}" dt="2020-10-30T17:47:37.260" v="10725" actId="478"/>
          <ac:spMkLst>
            <pc:docMk/>
            <pc:sldMk cId="3659941652" sldId="738"/>
            <ac:spMk id="21" creationId="{0870870D-23C2-EF42-A1E7-CD22ACBE0DD3}"/>
          </ac:spMkLst>
        </pc:spChg>
        <pc:spChg chg="add del mod">
          <ac:chgData name="Carlos Guerrero Tomé" userId="efd7d1cb-5997-43f9-95f4-5e31d914ebbb" providerId="ADAL" clId="{E0C3D377-9BF3-EA47-844C-932AD599A2FD}" dt="2020-10-30T17:47:37.260" v="10725" actId="478"/>
          <ac:spMkLst>
            <pc:docMk/>
            <pc:sldMk cId="3659941652" sldId="738"/>
            <ac:spMk id="24" creationId="{9999EEB2-AA27-8E40-A131-A9F703261396}"/>
          </ac:spMkLst>
        </pc:spChg>
        <pc:spChg chg="add del mod">
          <ac:chgData name="Carlos Guerrero Tomé" userId="efd7d1cb-5997-43f9-95f4-5e31d914ebbb" providerId="ADAL" clId="{E0C3D377-9BF3-EA47-844C-932AD599A2FD}" dt="2020-10-30T17:47:37.260" v="10725" actId="478"/>
          <ac:spMkLst>
            <pc:docMk/>
            <pc:sldMk cId="3659941652" sldId="738"/>
            <ac:spMk id="25" creationId="{9632CB1A-AA3C-3642-9805-54C7741910E3}"/>
          </ac:spMkLst>
        </pc:spChg>
        <pc:spChg chg="add del mod">
          <ac:chgData name="Carlos Guerrero Tomé" userId="efd7d1cb-5997-43f9-95f4-5e31d914ebbb" providerId="ADAL" clId="{E0C3D377-9BF3-EA47-844C-932AD599A2FD}" dt="2020-10-30T17:47:37.260" v="10725" actId="478"/>
          <ac:spMkLst>
            <pc:docMk/>
            <pc:sldMk cId="3659941652" sldId="738"/>
            <ac:spMk id="27" creationId="{F8AE23EC-3F6B-2B4B-B49D-A1803CCEB647}"/>
          </ac:spMkLst>
        </pc:spChg>
        <pc:spChg chg="add mod">
          <ac:chgData name="Carlos Guerrero Tomé" userId="efd7d1cb-5997-43f9-95f4-5e31d914ebbb" providerId="ADAL" clId="{E0C3D377-9BF3-EA47-844C-932AD599A2FD}" dt="2020-10-30T17:46:14.354" v="10717" actId="478"/>
          <ac:spMkLst>
            <pc:docMk/>
            <pc:sldMk cId="3659941652" sldId="738"/>
            <ac:spMk id="28" creationId="{544930C8-6B84-C54F-8D43-F5A8DF4768E5}"/>
          </ac:spMkLst>
        </pc:spChg>
        <pc:graphicFrameChg chg="add del mod">
          <ac:chgData name="Carlos Guerrero Tomé" userId="efd7d1cb-5997-43f9-95f4-5e31d914ebbb" providerId="ADAL" clId="{E0C3D377-9BF3-EA47-844C-932AD599A2FD}" dt="2020-10-30T17:47:37.932" v="10726" actId="478"/>
          <ac:graphicFrameMkLst>
            <pc:docMk/>
            <pc:sldMk cId="3659941652" sldId="738"/>
            <ac:graphicFrameMk id="4" creationId="{23BDE163-D940-644C-B08C-1DC6EEC53974}"/>
          </ac:graphicFrameMkLst>
        </pc:graphicFrameChg>
        <pc:graphicFrameChg chg="add del mod">
          <ac:chgData name="Carlos Guerrero Tomé" userId="efd7d1cb-5997-43f9-95f4-5e31d914ebbb" providerId="ADAL" clId="{E0C3D377-9BF3-EA47-844C-932AD599A2FD}" dt="2020-10-30T17:47:37.932" v="10726" actId="478"/>
          <ac:graphicFrameMkLst>
            <pc:docMk/>
            <pc:sldMk cId="3659941652" sldId="738"/>
            <ac:graphicFrameMk id="6" creationId="{3D0C5065-497E-5C46-B529-8519FC3F0649}"/>
          </ac:graphicFrameMkLst>
        </pc:graphicFrameChg>
        <pc:graphicFrameChg chg="add del mod">
          <ac:chgData name="Carlos Guerrero Tomé" userId="efd7d1cb-5997-43f9-95f4-5e31d914ebbb" providerId="ADAL" clId="{E0C3D377-9BF3-EA47-844C-932AD599A2FD}" dt="2020-10-30T17:47:37.932" v="10726" actId="478"/>
          <ac:graphicFrameMkLst>
            <pc:docMk/>
            <pc:sldMk cId="3659941652" sldId="738"/>
            <ac:graphicFrameMk id="7" creationId="{1C3D92B7-F585-2341-A615-B2B6E398DB49}"/>
          </ac:graphicFrameMkLst>
        </pc:graphicFrameChg>
        <pc:picChg chg="del mod">
          <ac:chgData name="Carlos Guerrero Tomé" userId="efd7d1cb-5997-43f9-95f4-5e31d914ebbb" providerId="ADAL" clId="{E0C3D377-9BF3-EA47-844C-932AD599A2FD}" dt="2020-10-30T17:46:14.354" v="10717" actId="478"/>
          <ac:picMkLst>
            <pc:docMk/>
            <pc:sldMk cId="3659941652" sldId="738"/>
            <ac:picMk id="5" creationId="{DDA5E3AB-DEBA-B248-8C2E-698208A7BA63}"/>
          </ac:picMkLst>
        </pc:picChg>
        <pc:picChg chg="add mod">
          <ac:chgData name="Carlos Guerrero Tomé" userId="efd7d1cb-5997-43f9-95f4-5e31d914ebbb" providerId="ADAL" clId="{E0C3D377-9BF3-EA47-844C-932AD599A2FD}" dt="2020-10-30T17:47:57.380" v="10729" actId="1076"/>
          <ac:picMkLst>
            <pc:docMk/>
            <pc:sldMk cId="3659941652" sldId="738"/>
            <ac:picMk id="30" creationId="{71C3C81C-B510-CF4E-BD19-A5E59FB236DF}"/>
          </ac:picMkLst>
        </pc:picChg>
        <pc:cxnChg chg="add del mod">
          <ac:chgData name="Carlos Guerrero Tomé" userId="efd7d1cb-5997-43f9-95f4-5e31d914ebbb" providerId="ADAL" clId="{E0C3D377-9BF3-EA47-844C-932AD599A2FD}" dt="2020-10-30T17:47:37.260" v="10725" actId="478"/>
          <ac:cxnSpMkLst>
            <pc:docMk/>
            <pc:sldMk cId="3659941652" sldId="738"/>
            <ac:cxnSpMk id="12" creationId="{1DAE189D-2B60-034F-A514-65A56A89E073}"/>
          </ac:cxnSpMkLst>
        </pc:cxnChg>
        <pc:cxnChg chg="add del mod">
          <ac:chgData name="Carlos Guerrero Tomé" userId="efd7d1cb-5997-43f9-95f4-5e31d914ebbb" providerId="ADAL" clId="{E0C3D377-9BF3-EA47-844C-932AD599A2FD}" dt="2020-10-30T17:47:37.260" v="10725" actId="478"/>
          <ac:cxnSpMkLst>
            <pc:docMk/>
            <pc:sldMk cId="3659941652" sldId="738"/>
            <ac:cxnSpMk id="14" creationId="{E13843F9-ACE5-EE4F-BE95-909D7292ADE8}"/>
          </ac:cxnSpMkLst>
        </pc:cxnChg>
        <pc:cxnChg chg="add del mod">
          <ac:chgData name="Carlos Guerrero Tomé" userId="efd7d1cb-5997-43f9-95f4-5e31d914ebbb" providerId="ADAL" clId="{E0C3D377-9BF3-EA47-844C-932AD599A2FD}" dt="2020-10-30T17:47:37.260" v="10725" actId="478"/>
          <ac:cxnSpMkLst>
            <pc:docMk/>
            <pc:sldMk cId="3659941652" sldId="738"/>
            <ac:cxnSpMk id="16" creationId="{101A0BFA-1052-2748-8F78-F9FE174BB1E7}"/>
          </ac:cxnSpMkLst>
        </pc:cxnChg>
        <pc:cxnChg chg="add del mod">
          <ac:chgData name="Carlos Guerrero Tomé" userId="efd7d1cb-5997-43f9-95f4-5e31d914ebbb" providerId="ADAL" clId="{E0C3D377-9BF3-EA47-844C-932AD599A2FD}" dt="2020-10-30T17:47:37.260" v="10725" actId="478"/>
          <ac:cxnSpMkLst>
            <pc:docMk/>
            <pc:sldMk cId="3659941652" sldId="738"/>
            <ac:cxnSpMk id="18" creationId="{1EB37867-A114-0F4D-A26D-189700639A33}"/>
          </ac:cxnSpMkLst>
        </pc:cxnChg>
        <pc:cxnChg chg="add del mod">
          <ac:chgData name="Carlos Guerrero Tomé" userId="efd7d1cb-5997-43f9-95f4-5e31d914ebbb" providerId="ADAL" clId="{E0C3D377-9BF3-EA47-844C-932AD599A2FD}" dt="2020-10-30T17:47:37.260" v="10725" actId="478"/>
          <ac:cxnSpMkLst>
            <pc:docMk/>
            <pc:sldMk cId="3659941652" sldId="738"/>
            <ac:cxnSpMk id="20" creationId="{33A978AF-E9C3-D741-850E-1AFC14E4D81E}"/>
          </ac:cxnSpMkLst>
        </pc:cxnChg>
        <pc:cxnChg chg="add del mod">
          <ac:chgData name="Carlos Guerrero Tomé" userId="efd7d1cb-5997-43f9-95f4-5e31d914ebbb" providerId="ADAL" clId="{E0C3D377-9BF3-EA47-844C-932AD599A2FD}" dt="2020-10-30T17:47:37.260" v="10725" actId="478"/>
          <ac:cxnSpMkLst>
            <pc:docMk/>
            <pc:sldMk cId="3659941652" sldId="738"/>
            <ac:cxnSpMk id="22" creationId="{0BCAD2AE-9EB2-B94E-B397-F1345C1B3B94}"/>
          </ac:cxnSpMkLst>
        </pc:cxnChg>
        <pc:cxnChg chg="add del mod">
          <ac:chgData name="Carlos Guerrero Tomé" userId="efd7d1cb-5997-43f9-95f4-5e31d914ebbb" providerId="ADAL" clId="{E0C3D377-9BF3-EA47-844C-932AD599A2FD}" dt="2020-10-30T17:47:37.260" v="10725" actId="478"/>
          <ac:cxnSpMkLst>
            <pc:docMk/>
            <pc:sldMk cId="3659941652" sldId="738"/>
            <ac:cxnSpMk id="23" creationId="{43813222-BCAF-3640-BE7E-CF243B9C0FE6}"/>
          </ac:cxnSpMkLst>
        </pc:cxnChg>
        <pc:cxnChg chg="add del mod">
          <ac:chgData name="Carlos Guerrero Tomé" userId="efd7d1cb-5997-43f9-95f4-5e31d914ebbb" providerId="ADAL" clId="{E0C3D377-9BF3-EA47-844C-932AD599A2FD}" dt="2020-10-30T17:47:37.260" v="10725" actId="478"/>
          <ac:cxnSpMkLst>
            <pc:docMk/>
            <pc:sldMk cId="3659941652" sldId="738"/>
            <ac:cxnSpMk id="26" creationId="{36E45C36-A3B0-A042-BA28-9C48D726C4DA}"/>
          </ac:cxnSpMkLst>
        </pc:cxnChg>
      </pc:sldChg>
      <pc:sldChg chg="addSp modSp add">
        <pc:chgData name="Carlos Guerrero Tomé" userId="efd7d1cb-5997-43f9-95f4-5e31d914ebbb" providerId="ADAL" clId="{E0C3D377-9BF3-EA47-844C-932AD599A2FD}" dt="2020-10-29T00:07:22.429" v="10253"/>
        <pc:sldMkLst>
          <pc:docMk/>
          <pc:sldMk cId="858069055" sldId="739"/>
        </pc:sldMkLst>
        <pc:spChg chg="mod">
          <ac:chgData name="Carlos Guerrero Tomé" userId="efd7d1cb-5997-43f9-95f4-5e31d914ebbb" providerId="ADAL" clId="{E0C3D377-9BF3-EA47-844C-932AD599A2FD}" dt="2020-10-29T00:07:22.429" v="10253"/>
          <ac:spMkLst>
            <pc:docMk/>
            <pc:sldMk cId="858069055" sldId="739"/>
            <ac:spMk id="49" creationId="{03F2A87A-11EC-8A4C-BD8B-F92A209FCA2C}"/>
          </ac:spMkLst>
        </pc:spChg>
        <pc:graphicFrameChg chg="add mod">
          <ac:chgData name="Carlos Guerrero Tomé" userId="efd7d1cb-5997-43f9-95f4-5e31d914ebbb" providerId="ADAL" clId="{E0C3D377-9BF3-EA47-844C-932AD599A2FD}" dt="2020-10-29T00:02:03.424" v="10195"/>
          <ac:graphicFrameMkLst>
            <pc:docMk/>
            <pc:sldMk cId="858069055" sldId="739"/>
            <ac:graphicFrameMk id="26" creationId="{9408519F-000A-094A-8903-6068E210123B}"/>
          </ac:graphicFrameMkLst>
        </pc:graphicFrameChg>
      </pc:sldChg>
      <pc:sldChg chg="addSp delSp modSp add mod">
        <pc:chgData name="Carlos Guerrero Tomé" userId="efd7d1cb-5997-43f9-95f4-5e31d914ebbb" providerId="ADAL" clId="{E0C3D377-9BF3-EA47-844C-932AD599A2FD}" dt="2020-10-29T00:17:46.197" v="10359" actId="14734"/>
        <pc:sldMkLst>
          <pc:docMk/>
          <pc:sldMk cId="2407868531" sldId="740"/>
        </pc:sldMkLst>
        <pc:spChg chg="mod">
          <ac:chgData name="Carlos Guerrero Tomé" userId="efd7d1cb-5997-43f9-95f4-5e31d914ebbb" providerId="ADAL" clId="{E0C3D377-9BF3-EA47-844C-932AD599A2FD}" dt="2020-10-29T00:03:51.696" v="10223" actId="1076"/>
          <ac:spMkLst>
            <pc:docMk/>
            <pc:sldMk cId="2407868531" sldId="740"/>
            <ac:spMk id="2" creationId="{CD0CE35D-B133-9846-B164-B33C2E78F7AD}"/>
          </ac:spMkLst>
        </pc:spChg>
        <pc:spChg chg="mod">
          <ac:chgData name="Carlos Guerrero Tomé" userId="efd7d1cb-5997-43f9-95f4-5e31d914ebbb" providerId="ADAL" clId="{E0C3D377-9BF3-EA47-844C-932AD599A2FD}" dt="2020-10-29T00:07:00.351" v="10248" actId="20577"/>
          <ac:spMkLst>
            <pc:docMk/>
            <pc:sldMk cId="2407868531" sldId="740"/>
            <ac:spMk id="46" creationId="{8258A7C0-C875-8448-9947-1D5C0AC01F9E}"/>
          </ac:spMkLst>
        </pc:spChg>
        <pc:spChg chg="mod">
          <ac:chgData name="Carlos Guerrero Tomé" userId="efd7d1cb-5997-43f9-95f4-5e31d914ebbb" providerId="ADAL" clId="{E0C3D377-9BF3-EA47-844C-932AD599A2FD}" dt="2020-10-29T00:07:04.436" v="10251" actId="20577"/>
          <ac:spMkLst>
            <pc:docMk/>
            <pc:sldMk cId="2407868531" sldId="740"/>
            <ac:spMk id="49" creationId="{03F2A87A-11EC-8A4C-BD8B-F92A209FCA2C}"/>
          </ac:spMkLst>
        </pc:spChg>
        <pc:graphicFrameChg chg="del">
          <ac:chgData name="Carlos Guerrero Tomé" userId="efd7d1cb-5997-43f9-95f4-5e31d914ebbb" providerId="ADAL" clId="{E0C3D377-9BF3-EA47-844C-932AD599A2FD}" dt="2020-10-29T00:04:08.382" v="10224" actId="478"/>
          <ac:graphicFrameMkLst>
            <pc:docMk/>
            <pc:sldMk cId="2407868531" sldId="740"/>
            <ac:graphicFrameMk id="26" creationId="{9408519F-000A-094A-8903-6068E210123B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0-29T00:17:46.197" v="10359" actId="14734"/>
          <ac:graphicFrameMkLst>
            <pc:docMk/>
            <pc:sldMk cId="2407868531" sldId="740"/>
            <ac:graphicFrameMk id="27" creationId="{44B05557-DAF5-4D46-8528-3B4E74D9907A}"/>
          </ac:graphicFrameMkLst>
        </pc:graphicFrameChg>
      </pc:sldChg>
      <pc:sldChg chg="addSp delSp modSp add mod">
        <pc:chgData name="Carlos Guerrero Tomé" userId="efd7d1cb-5997-43f9-95f4-5e31d914ebbb" providerId="ADAL" clId="{E0C3D377-9BF3-EA47-844C-932AD599A2FD}" dt="2020-10-29T00:20:04.275" v="10394" actId="6549"/>
        <pc:sldMkLst>
          <pc:docMk/>
          <pc:sldMk cId="3965669761" sldId="741"/>
        </pc:sldMkLst>
        <pc:spChg chg="del">
          <ac:chgData name="Carlos Guerrero Tomé" userId="efd7d1cb-5997-43f9-95f4-5e31d914ebbb" providerId="ADAL" clId="{E0C3D377-9BF3-EA47-844C-932AD599A2FD}" dt="2020-10-29T00:18:21.751" v="10361" actId="478"/>
          <ac:spMkLst>
            <pc:docMk/>
            <pc:sldMk cId="3965669761" sldId="741"/>
            <ac:spMk id="33" creationId="{8C5F496D-C2CF-2344-AA88-7B1E4102CE31}"/>
          </ac:spMkLst>
        </pc:spChg>
        <pc:spChg chg="del">
          <ac:chgData name="Carlos Guerrero Tomé" userId="efd7d1cb-5997-43f9-95f4-5e31d914ebbb" providerId="ADAL" clId="{E0C3D377-9BF3-EA47-844C-932AD599A2FD}" dt="2020-10-29T00:18:25.216" v="10362" actId="478"/>
          <ac:spMkLst>
            <pc:docMk/>
            <pc:sldMk cId="3965669761" sldId="741"/>
            <ac:spMk id="34" creationId="{47B4BADA-6055-764E-B568-0BA592E33CA5}"/>
          </ac:spMkLst>
        </pc:spChg>
        <pc:spChg chg="del">
          <ac:chgData name="Carlos Guerrero Tomé" userId="efd7d1cb-5997-43f9-95f4-5e31d914ebbb" providerId="ADAL" clId="{E0C3D377-9BF3-EA47-844C-932AD599A2FD}" dt="2020-10-29T00:18:21.751" v="10361" actId="478"/>
          <ac:spMkLst>
            <pc:docMk/>
            <pc:sldMk cId="3965669761" sldId="741"/>
            <ac:spMk id="35" creationId="{027A6D4D-694D-D84A-9B7E-571ED71E1357}"/>
          </ac:spMkLst>
        </pc:spChg>
        <pc:spChg chg="del">
          <ac:chgData name="Carlos Guerrero Tomé" userId="efd7d1cb-5997-43f9-95f4-5e31d914ebbb" providerId="ADAL" clId="{E0C3D377-9BF3-EA47-844C-932AD599A2FD}" dt="2020-10-29T00:18:21.751" v="10361" actId="478"/>
          <ac:spMkLst>
            <pc:docMk/>
            <pc:sldMk cId="3965669761" sldId="741"/>
            <ac:spMk id="36" creationId="{92AFCBEB-78B5-AB47-A42D-8DEA61743A66}"/>
          </ac:spMkLst>
        </pc:spChg>
        <pc:spChg chg="del">
          <ac:chgData name="Carlos Guerrero Tomé" userId="efd7d1cb-5997-43f9-95f4-5e31d914ebbb" providerId="ADAL" clId="{E0C3D377-9BF3-EA47-844C-932AD599A2FD}" dt="2020-10-29T00:18:21.751" v="10361" actId="478"/>
          <ac:spMkLst>
            <pc:docMk/>
            <pc:sldMk cId="3965669761" sldId="741"/>
            <ac:spMk id="38" creationId="{A0F39F27-2089-6B4A-949A-5D67425E80EC}"/>
          </ac:spMkLst>
        </pc:spChg>
        <pc:spChg chg="del">
          <ac:chgData name="Carlos Guerrero Tomé" userId="efd7d1cb-5997-43f9-95f4-5e31d914ebbb" providerId="ADAL" clId="{E0C3D377-9BF3-EA47-844C-932AD599A2FD}" dt="2020-10-29T00:18:21.751" v="10361" actId="478"/>
          <ac:spMkLst>
            <pc:docMk/>
            <pc:sldMk cId="3965669761" sldId="741"/>
            <ac:spMk id="40" creationId="{8958D5F0-96A4-BF46-AE4C-CBCF5351ED80}"/>
          </ac:spMkLst>
        </pc:spChg>
        <pc:spChg chg="del">
          <ac:chgData name="Carlos Guerrero Tomé" userId="efd7d1cb-5997-43f9-95f4-5e31d914ebbb" providerId="ADAL" clId="{E0C3D377-9BF3-EA47-844C-932AD599A2FD}" dt="2020-10-29T00:18:21.751" v="10361" actId="478"/>
          <ac:spMkLst>
            <pc:docMk/>
            <pc:sldMk cId="3965669761" sldId="741"/>
            <ac:spMk id="42" creationId="{D3A050FE-D610-6242-AC04-416CCAD9B5E6}"/>
          </ac:spMkLst>
        </pc:spChg>
        <pc:spChg chg="del">
          <ac:chgData name="Carlos Guerrero Tomé" userId="efd7d1cb-5997-43f9-95f4-5e31d914ebbb" providerId="ADAL" clId="{E0C3D377-9BF3-EA47-844C-932AD599A2FD}" dt="2020-10-29T00:18:21.751" v="10361" actId="478"/>
          <ac:spMkLst>
            <pc:docMk/>
            <pc:sldMk cId="3965669761" sldId="741"/>
            <ac:spMk id="44" creationId="{87655154-B332-C048-9EB1-4837EA28ED53}"/>
          </ac:spMkLst>
        </pc:spChg>
        <pc:spChg chg="del">
          <ac:chgData name="Carlos Guerrero Tomé" userId="efd7d1cb-5997-43f9-95f4-5e31d914ebbb" providerId="ADAL" clId="{E0C3D377-9BF3-EA47-844C-932AD599A2FD}" dt="2020-10-29T00:18:21.751" v="10361" actId="478"/>
          <ac:spMkLst>
            <pc:docMk/>
            <pc:sldMk cId="3965669761" sldId="741"/>
            <ac:spMk id="46" creationId="{8258A7C0-C875-8448-9947-1D5C0AC01F9E}"/>
          </ac:spMkLst>
        </pc:spChg>
        <pc:spChg chg="del">
          <ac:chgData name="Carlos Guerrero Tomé" userId="efd7d1cb-5997-43f9-95f4-5e31d914ebbb" providerId="ADAL" clId="{E0C3D377-9BF3-EA47-844C-932AD599A2FD}" dt="2020-10-29T00:18:21.751" v="10361" actId="478"/>
          <ac:spMkLst>
            <pc:docMk/>
            <pc:sldMk cId="3965669761" sldId="741"/>
            <ac:spMk id="49" creationId="{03F2A87A-11EC-8A4C-BD8B-F92A209FCA2C}"/>
          </ac:spMkLst>
        </pc:spChg>
        <pc:spChg chg="del">
          <ac:chgData name="Carlos Guerrero Tomé" userId="efd7d1cb-5997-43f9-95f4-5e31d914ebbb" providerId="ADAL" clId="{E0C3D377-9BF3-EA47-844C-932AD599A2FD}" dt="2020-10-29T00:18:21.751" v="10361" actId="478"/>
          <ac:spMkLst>
            <pc:docMk/>
            <pc:sldMk cId="3965669761" sldId="741"/>
            <ac:spMk id="50" creationId="{3176C246-C1EA-5F4B-A17E-A3138B7D2496}"/>
          </ac:spMkLst>
        </pc:spChg>
        <pc:spChg chg="del">
          <ac:chgData name="Carlos Guerrero Tomé" userId="efd7d1cb-5997-43f9-95f4-5e31d914ebbb" providerId="ADAL" clId="{E0C3D377-9BF3-EA47-844C-932AD599A2FD}" dt="2020-10-29T00:18:21.751" v="10361" actId="478"/>
          <ac:spMkLst>
            <pc:docMk/>
            <pc:sldMk cId="3965669761" sldId="741"/>
            <ac:spMk id="52" creationId="{2C2B4E04-5578-A746-9ED8-2EF3F6ED47D3}"/>
          </ac:spMkLst>
        </pc:spChg>
        <pc:graphicFrameChg chg="add mod modGraphic">
          <ac:chgData name="Carlos Guerrero Tomé" userId="efd7d1cb-5997-43f9-95f4-5e31d914ebbb" providerId="ADAL" clId="{E0C3D377-9BF3-EA47-844C-932AD599A2FD}" dt="2020-10-29T00:20:04.275" v="10394" actId="6549"/>
          <ac:graphicFrameMkLst>
            <pc:docMk/>
            <pc:sldMk cId="3965669761" sldId="741"/>
            <ac:graphicFrameMk id="3" creationId="{84D65252-B242-B740-8240-DA93AF7EEBDC}"/>
          </ac:graphicFrameMkLst>
        </pc:graphicFrameChg>
        <pc:graphicFrameChg chg="add del">
          <ac:chgData name="Carlos Guerrero Tomé" userId="efd7d1cb-5997-43f9-95f4-5e31d914ebbb" providerId="ADAL" clId="{E0C3D377-9BF3-EA47-844C-932AD599A2FD}" dt="2020-10-29T00:18:31.795" v="10364" actId="478"/>
          <ac:graphicFrameMkLst>
            <pc:docMk/>
            <pc:sldMk cId="3965669761" sldId="741"/>
            <ac:graphicFrameMk id="5" creationId="{E3562EA4-4B48-2D43-B08D-183B600F5ED2}"/>
          </ac:graphicFrameMkLst>
        </pc:graphicFrameChg>
        <pc:graphicFrameChg chg="add del">
          <ac:chgData name="Carlos Guerrero Tomé" userId="efd7d1cb-5997-43f9-95f4-5e31d914ebbb" providerId="ADAL" clId="{E0C3D377-9BF3-EA47-844C-932AD599A2FD}" dt="2020-10-29T00:18:31.795" v="10364" actId="478"/>
          <ac:graphicFrameMkLst>
            <pc:docMk/>
            <pc:sldMk cId="3965669761" sldId="741"/>
            <ac:graphicFrameMk id="6" creationId="{2B247CAC-FC36-5745-8FCB-8EABB25BAD01}"/>
          </ac:graphicFrameMkLst>
        </pc:graphicFrameChg>
        <pc:cxnChg chg="del mod">
          <ac:chgData name="Carlos Guerrero Tomé" userId="efd7d1cb-5997-43f9-95f4-5e31d914ebbb" providerId="ADAL" clId="{E0C3D377-9BF3-EA47-844C-932AD599A2FD}" dt="2020-10-29T00:18:21.751" v="10361" actId="478"/>
          <ac:cxnSpMkLst>
            <pc:docMk/>
            <pc:sldMk cId="3965669761" sldId="741"/>
            <ac:cxnSpMk id="37" creationId="{2B33B1E3-80C8-9A4B-9265-2724BFD7DAFD}"/>
          </ac:cxnSpMkLst>
        </pc:cxnChg>
        <pc:cxnChg chg="del mod">
          <ac:chgData name="Carlos Guerrero Tomé" userId="efd7d1cb-5997-43f9-95f4-5e31d914ebbb" providerId="ADAL" clId="{E0C3D377-9BF3-EA47-844C-932AD599A2FD}" dt="2020-10-29T00:18:21.751" v="10361" actId="478"/>
          <ac:cxnSpMkLst>
            <pc:docMk/>
            <pc:sldMk cId="3965669761" sldId="741"/>
            <ac:cxnSpMk id="39" creationId="{0ED2D41E-24F9-8540-9062-57E4DE5CADB9}"/>
          </ac:cxnSpMkLst>
        </pc:cxnChg>
        <pc:cxnChg chg="del mod">
          <ac:chgData name="Carlos Guerrero Tomé" userId="efd7d1cb-5997-43f9-95f4-5e31d914ebbb" providerId="ADAL" clId="{E0C3D377-9BF3-EA47-844C-932AD599A2FD}" dt="2020-10-29T00:18:21.751" v="10361" actId="478"/>
          <ac:cxnSpMkLst>
            <pc:docMk/>
            <pc:sldMk cId="3965669761" sldId="741"/>
            <ac:cxnSpMk id="41" creationId="{5A5EBB1F-F954-B149-B33E-9950FC4681B7}"/>
          </ac:cxnSpMkLst>
        </pc:cxnChg>
        <pc:cxnChg chg="del mod">
          <ac:chgData name="Carlos Guerrero Tomé" userId="efd7d1cb-5997-43f9-95f4-5e31d914ebbb" providerId="ADAL" clId="{E0C3D377-9BF3-EA47-844C-932AD599A2FD}" dt="2020-10-29T00:18:21.751" v="10361" actId="478"/>
          <ac:cxnSpMkLst>
            <pc:docMk/>
            <pc:sldMk cId="3965669761" sldId="741"/>
            <ac:cxnSpMk id="43" creationId="{59A4C9CA-8BEA-6A48-A2CF-24D4658838F9}"/>
          </ac:cxnSpMkLst>
        </pc:cxnChg>
        <pc:cxnChg chg="del mod">
          <ac:chgData name="Carlos Guerrero Tomé" userId="efd7d1cb-5997-43f9-95f4-5e31d914ebbb" providerId="ADAL" clId="{E0C3D377-9BF3-EA47-844C-932AD599A2FD}" dt="2020-10-29T00:18:21.751" v="10361" actId="478"/>
          <ac:cxnSpMkLst>
            <pc:docMk/>
            <pc:sldMk cId="3965669761" sldId="741"/>
            <ac:cxnSpMk id="45" creationId="{2D07388A-99C7-344B-947E-72E26CB92A4B}"/>
          </ac:cxnSpMkLst>
        </pc:cxnChg>
        <pc:cxnChg chg="del mod">
          <ac:chgData name="Carlos Guerrero Tomé" userId="efd7d1cb-5997-43f9-95f4-5e31d914ebbb" providerId="ADAL" clId="{E0C3D377-9BF3-EA47-844C-932AD599A2FD}" dt="2020-10-29T00:18:21.751" v="10361" actId="478"/>
          <ac:cxnSpMkLst>
            <pc:docMk/>
            <pc:sldMk cId="3965669761" sldId="741"/>
            <ac:cxnSpMk id="47" creationId="{6F7D5BB2-181C-FF4C-BAAA-A5421957DB21}"/>
          </ac:cxnSpMkLst>
        </pc:cxnChg>
        <pc:cxnChg chg="del mod">
          <ac:chgData name="Carlos Guerrero Tomé" userId="efd7d1cb-5997-43f9-95f4-5e31d914ebbb" providerId="ADAL" clId="{E0C3D377-9BF3-EA47-844C-932AD599A2FD}" dt="2020-10-29T00:18:21.751" v="10361" actId="478"/>
          <ac:cxnSpMkLst>
            <pc:docMk/>
            <pc:sldMk cId="3965669761" sldId="741"/>
            <ac:cxnSpMk id="48" creationId="{C809AF0A-908D-AD4F-8CDE-860C9EF26AC6}"/>
          </ac:cxnSpMkLst>
        </pc:cxnChg>
        <pc:cxnChg chg="del mod">
          <ac:chgData name="Carlos Guerrero Tomé" userId="efd7d1cb-5997-43f9-95f4-5e31d914ebbb" providerId="ADAL" clId="{E0C3D377-9BF3-EA47-844C-932AD599A2FD}" dt="2020-10-29T00:18:21.751" v="10361" actId="478"/>
          <ac:cxnSpMkLst>
            <pc:docMk/>
            <pc:sldMk cId="3965669761" sldId="741"/>
            <ac:cxnSpMk id="51" creationId="{AAED3C69-44F8-EE45-83AF-DDCFEAF52F51}"/>
          </ac:cxnSpMkLst>
        </pc:cxnChg>
      </pc:sldChg>
      <pc:sldChg chg="modSp add mod">
        <pc:chgData name="Carlos Guerrero Tomé" userId="efd7d1cb-5997-43f9-95f4-5e31d914ebbb" providerId="ADAL" clId="{E0C3D377-9BF3-EA47-844C-932AD599A2FD}" dt="2020-10-29T00:26:53.163" v="10450" actId="207"/>
        <pc:sldMkLst>
          <pc:docMk/>
          <pc:sldMk cId="3217258514" sldId="742"/>
        </pc:sldMkLst>
        <pc:graphicFrameChg chg="mod modGraphic">
          <ac:chgData name="Carlos Guerrero Tomé" userId="efd7d1cb-5997-43f9-95f4-5e31d914ebbb" providerId="ADAL" clId="{E0C3D377-9BF3-EA47-844C-932AD599A2FD}" dt="2020-10-29T00:26:53.163" v="10450" actId="207"/>
          <ac:graphicFrameMkLst>
            <pc:docMk/>
            <pc:sldMk cId="3217258514" sldId="742"/>
            <ac:graphicFrameMk id="33" creationId="{191C04ED-2E05-274E-8B9E-0B896B6A5899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0-29T00:25:35.941" v="10444" actId="20577"/>
          <ac:graphicFrameMkLst>
            <pc:docMk/>
            <pc:sldMk cId="3217258514" sldId="742"/>
            <ac:graphicFrameMk id="34" creationId="{DDD5020E-7112-B242-8C3D-4E014B3FD813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0-30T17:29:57.422" v="10646"/>
        <pc:sldMkLst>
          <pc:docMk/>
          <pc:sldMk cId="1587819533" sldId="743"/>
        </pc:sldMkLst>
        <pc:graphicFrameChg chg="mod modGraphic">
          <ac:chgData name="Carlos Guerrero Tomé" userId="efd7d1cb-5997-43f9-95f4-5e31d914ebbb" providerId="ADAL" clId="{E0C3D377-9BF3-EA47-844C-932AD599A2FD}" dt="2020-10-30T17:29:57.422" v="10646"/>
          <ac:graphicFrameMkLst>
            <pc:docMk/>
            <pc:sldMk cId="1587819533" sldId="743"/>
            <ac:graphicFrameMk id="33" creationId="{191C04ED-2E05-274E-8B9E-0B896B6A5899}"/>
          </ac:graphicFrameMkLst>
        </pc:graphicFrameChg>
      </pc:sldChg>
      <pc:sldChg chg="add del">
        <pc:chgData name="Carlos Guerrero Tomé" userId="efd7d1cb-5997-43f9-95f4-5e31d914ebbb" providerId="ADAL" clId="{E0C3D377-9BF3-EA47-844C-932AD599A2FD}" dt="2020-10-29T20:53:28.545" v="10554" actId="2696"/>
        <pc:sldMkLst>
          <pc:docMk/>
          <pc:sldMk cId="3617419531" sldId="744"/>
        </pc:sldMkLst>
      </pc:sldChg>
      <pc:sldChg chg="modSp add mod">
        <pc:chgData name="Carlos Guerrero Tomé" userId="efd7d1cb-5997-43f9-95f4-5e31d914ebbb" providerId="ADAL" clId="{E0C3D377-9BF3-EA47-844C-932AD599A2FD}" dt="2020-10-30T17:30:39.901" v="10648"/>
        <pc:sldMkLst>
          <pc:docMk/>
          <pc:sldMk cId="1176155797" sldId="745"/>
        </pc:sldMkLst>
        <pc:graphicFrameChg chg="mod modGraphic">
          <ac:chgData name="Carlos Guerrero Tomé" userId="efd7d1cb-5997-43f9-95f4-5e31d914ebbb" providerId="ADAL" clId="{E0C3D377-9BF3-EA47-844C-932AD599A2FD}" dt="2020-10-30T17:30:39.901" v="10648"/>
          <ac:graphicFrameMkLst>
            <pc:docMk/>
            <pc:sldMk cId="1176155797" sldId="745"/>
            <ac:graphicFrameMk id="8" creationId="{6B2D7C06-F712-CA4B-9122-A3B51D60C8E4}"/>
          </ac:graphicFrameMkLst>
        </pc:graphicFrameChg>
      </pc:sldChg>
      <pc:sldChg chg="addSp delSp modSp add del mod">
        <pc:chgData name="Carlos Guerrero Tomé" userId="efd7d1cb-5997-43f9-95f4-5e31d914ebbb" providerId="ADAL" clId="{E0C3D377-9BF3-EA47-844C-932AD599A2FD}" dt="2020-10-29T00:35:32.806" v="10518" actId="2696"/>
        <pc:sldMkLst>
          <pc:docMk/>
          <pc:sldMk cId="334977221" sldId="746"/>
        </pc:sldMkLst>
        <pc:spChg chg="mod">
          <ac:chgData name="Carlos Guerrero Tomé" userId="efd7d1cb-5997-43f9-95f4-5e31d914ebbb" providerId="ADAL" clId="{E0C3D377-9BF3-EA47-844C-932AD599A2FD}" dt="2020-10-29T00:30:45.450" v="10477" actId="20577"/>
          <ac:spMkLst>
            <pc:docMk/>
            <pc:sldMk cId="334977221" sldId="746"/>
            <ac:spMk id="2" creationId="{CD0CE35D-B133-9846-B164-B33C2E78F7AD}"/>
          </ac:spMkLst>
        </pc:spChg>
        <pc:graphicFrameChg chg="del">
          <ac:chgData name="Carlos Guerrero Tomé" userId="efd7d1cb-5997-43f9-95f4-5e31d914ebbb" providerId="ADAL" clId="{E0C3D377-9BF3-EA47-844C-932AD599A2FD}" dt="2020-10-29T00:30:48.723" v="10478" actId="478"/>
          <ac:graphicFrameMkLst>
            <pc:docMk/>
            <pc:sldMk cId="334977221" sldId="746"/>
            <ac:graphicFrameMk id="6" creationId="{99775A56-FA0B-3349-A30F-B899E78FB5A6}"/>
          </ac:graphicFrameMkLst>
        </pc:graphicFrameChg>
        <pc:graphicFrameChg chg="mod modGraphic">
          <ac:chgData name="Carlos Guerrero Tomé" userId="efd7d1cb-5997-43f9-95f4-5e31d914ebbb" providerId="ADAL" clId="{E0C3D377-9BF3-EA47-844C-932AD599A2FD}" dt="2020-10-29T00:35:20.112" v="10517" actId="207"/>
          <ac:graphicFrameMkLst>
            <pc:docMk/>
            <pc:sldMk cId="334977221" sldId="746"/>
            <ac:graphicFrameMk id="8" creationId="{6B2D7C06-F712-CA4B-9122-A3B51D60C8E4}"/>
          </ac:graphicFrameMkLst>
        </pc:graphicFrameChg>
        <pc:graphicFrameChg chg="add del mod">
          <ac:chgData name="Carlos Guerrero Tomé" userId="efd7d1cb-5997-43f9-95f4-5e31d914ebbb" providerId="ADAL" clId="{E0C3D377-9BF3-EA47-844C-932AD599A2FD}" dt="2020-10-29T00:33:42.568" v="10492" actId="478"/>
          <ac:graphicFrameMkLst>
            <pc:docMk/>
            <pc:sldMk cId="334977221" sldId="746"/>
            <ac:graphicFrameMk id="9" creationId="{4C5EBE15-A58C-C94D-8EB6-44BDF4AD0087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0-29T00:35:18.334" v="10516" actId="14734"/>
          <ac:graphicFrameMkLst>
            <pc:docMk/>
            <pc:sldMk cId="334977221" sldId="746"/>
            <ac:graphicFrameMk id="11" creationId="{D42986AA-156D-B64C-999E-BB7C7A6A0520}"/>
          </ac:graphicFrameMkLst>
        </pc:graphicFrameChg>
        <pc:cxnChg chg="del">
          <ac:chgData name="Carlos Guerrero Tomé" userId="efd7d1cb-5997-43f9-95f4-5e31d914ebbb" providerId="ADAL" clId="{E0C3D377-9BF3-EA47-844C-932AD599A2FD}" dt="2020-10-29T00:30:51.499" v="10479" actId="478"/>
          <ac:cxnSpMkLst>
            <pc:docMk/>
            <pc:sldMk cId="334977221" sldId="746"/>
            <ac:cxnSpMk id="7" creationId="{997FDB4D-693E-C34D-A9A9-903D85D8A862}"/>
          </ac:cxnSpMkLst>
        </pc:cxnChg>
        <pc:cxnChg chg="add del mod">
          <ac:chgData name="Carlos Guerrero Tomé" userId="efd7d1cb-5997-43f9-95f4-5e31d914ebbb" providerId="ADAL" clId="{E0C3D377-9BF3-EA47-844C-932AD599A2FD}" dt="2020-10-29T00:33:45.104" v="10493" actId="478"/>
          <ac:cxnSpMkLst>
            <pc:docMk/>
            <pc:sldMk cId="334977221" sldId="746"/>
            <ac:cxnSpMk id="10" creationId="{AC7F5815-CEC7-0543-B18D-DAB9D8B1FAF7}"/>
          </ac:cxnSpMkLst>
        </pc:cxnChg>
      </pc:sldChg>
      <pc:sldChg chg="modSp add del mod">
        <pc:chgData name="Carlos Guerrero Tomé" userId="efd7d1cb-5997-43f9-95f4-5e31d914ebbb" providerId="ADAL" clId="{E0C3D377-9BF3-EA47-844C-932AD599A2FD}" dt="2020-10-29T00:34:59.837" v="10513" actId="2696"/>
        <pc:sldMkLst>
          <pc:docMk/>
          <pc:sldMk cId="3684683533" sldId="747"/>
        </pc:sldMkLst>
        <pc:graphicFrameChg chg="modGraphic">
          <ac:chgData name="Carlos Guerrero Tomé" userId="efd7d1cb-5997-43f9-95f4-5e31d914ebbb" providerId="ADAL" clId="{E0C3D377-9BF3-EA47-844C-932AD599A2FD}" dt="2020-10-29T00:32:30.703" v="10490" actId="207"/>
          <ac:graphicFrameMkLst>
            <pc:docMk/>
            <pc:sldMk cId="3684683533" sldId="747"/>
            <ac:graphicFrameMk id="8" creationId="{6B2D7C06-F712-CA4B-9122-A3B51D60C8E4}"/>
          </ac:graphicFrameMkLst>
        </pc:graphicFrameChg>
      </pc:sldChg>
      <pc:sldChg chg="modSp add del mod">
        <pc:chgData name="Carlos Guerrero Tomé" userId="efd7d1cb-5997-43f9-95f4-5e31d914ebbb" providerId="ADAL" clId="{E0C3D377-9BF3-EA47-844C-932AD599A2FD}" dt="2020-10-29T00:34:59.837" v="10513" actId="2696"/>
        <pc:sldMkLst>
          <pc:docMk/>
          <pc:sldMk cId="3187325559" sldId="748"/>
        </pc:sldMkLst>
        <pc:graphicFrameChg chg="modGraphic">
          <ac:chgData name="Carlos Guerrero Tomé" userId="efd7d1cb-5997-43f9-95f4-5e31d914ebbb" providerId="ADAL" clId="{E0C3D377-9BF3-EA47-844C-932AD599A2FD}" dt="2020-10-29T00:32:41.219" v="10491" actId="207"/>
          <ac:graphicFrameMkLst>
            <pc:docMk/>
            <pc:sldMk cId="3187325559" sldId="748"/>
            <ac:graphicFrameMk id="8" creationId="{6B2D7C06-F712-CA4B-9122-A3B51D60C8E4}"/>
          </ac:graphicFrameMkLst>
        </pc:graphicFrameChg>
      </pc:sldChg>
      <pc:sldChg chg="add del">
        <pc:chgData name="Carlos Guerrero Tomé" userId="efd7d1cb-5997-43f9-95f4-5e31d914ebbb" providerId="ADAL" clId="{E0C3D377-9BF3-EA47-844C-932AD599A2FD}" dt="2020-10-29T00:33:48.617" v="10495"/>
        <pc:sldMkLst>
          <pc:docMk/>
          <pc:sldMk cId="1315723315" sldId="749"/>
        </pc:sldMkLst>
      </pc:sldChg>
      <pc:sldChg chg="modSp add mod">
        <pc:chgData name="Carlos Guerrero Tomé" userId="efd7d1cb-5997-43f9-95f4-5e31d914ebbb" providerId="ADAL" clId="{E0C3D377-9BF3-EA47-844C-932AD599A2FD}" dt="2020-10-30T17:30:45.868" v="10649"/>
        <pc:sldMkLst>
          <pc:docMk/>
          <pc:sldMk cId="2096930620" sldId="749"/>
        </pc:sldMkLst>
        <pc:graphicFrameChg chg="mod modGraphic">
          <ac:chgData name="Carlos Guerrero Tomé" userId="efd7d1cb-5997-43f9-95f4-5e31d914ebbb" providerId="ADAL" clId="{E0C3D377-9BF3-EA47-844C-932AD599A2FD}" dt="2020-10-30T17:30:45.868" v="10649"/>
          <ac:graphicFrameMkLst>
            <pc:docMk/>
            <pc:sldMk cId="2096930620" sldId="749"/>
            <ac:graphicFrameMk id="8" creationId="{6B2D7C06-F712-CA4B-9122-A3B51D60C8E4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0-29T00:35:44.018" v="10520" actId="207"/>
          <ac:graphicFrameMkLst>
            <pc:docMk/>
            <pc:sldMk cId="2096930620" sldId="749"/>
            <ac:graphicFrameMk id="11" creationId="{D42986AA-156D-B64C-999E-BB7C7A6A0520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0-30T17:31:04.260" v="10651"/>
        <pc:sldMkLst>
          <pc:docMk/>
          <pc:sldMk cId="3568094931" sldId="750"/>
        </pc:sldMkLst>
        <pc:graphicFrameChg chg="mod modGraphic">
          <ac:chgData name="Carlos Guerrero Tomé" userId="efd7d1cb-5997-43f9-95f4-5e31d914ebbb" providerId="ADAL" clId="{E0C3D377-9BF3-EA47-844C-932AD599A2FD}" dt="2020-10-30T17:31:04.260" v="10651"/>
          <ac:graphicFrameMkLst>
            <pc:docMk/>
            <pc:sldMk cId="3568094931" sldId="750"/>
            <ac:graphicFrameMk id="8" creationId="{6B2D7C06-F712-CA4B-9122-A3B51D60C8E4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0-29T00:36:11.448" v="10525" actId="207"/>
          <ac:graphicFrameMkLst>
            <pc:docMk/>
            <pc:sldMk cId="3568094931" sldId="750"/>
            <ac:graphicFrameMk id="11" creationId="{D42986AA-156D-B64C-999E-BB7C7A6A0520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1-02T05:11:50.507" v="12254"/>
        <pc:sldMkLst>
          <pc:docMk/>
          <pc:sldMk cId="957763483" sldId="751"/>
        </pc:sldMkLst>
        <pc:graphicFrameChg chg="mod modGraphic">
          <ac:chgData name="Carlos Guerrero Tomé" userId="efd7d1cb-5997-43f9-95f4-5e31d914ebbb" providerId="ADAL" clId="{E0C3D377-9BF3-EA47-844C-932AD599A2FD}" dt="2020-11-02T05:11:50.507" v="12254"/>
          <ac:graphicFrameMkLst>
            <pc:docMk/>
            <pc:sldMk cId="957763483" sldId="751"/>
            <ac:graphicFrameMk id="8" creationId="{6B2D7C06-F712-CA4B-9122-A3B51D60C8E4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0-29T00:35:59.905" v="10523" actId="207"/>
          <ac:graphicFrameMkLst>
            <pc:docMk/>
            <pc:sldMk cId="957763483" sldId="751"/>
            <ac:graphicFrameMk id="11" creationId="{D42986AA-156D-B64C-999E-BB7C7A6A0520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1-18T21:32:10.668" v="21830" actId="6549"/>
        <pc:sldMkLst>
          <pc:docMk/>
          <pc:sldMk cId="2250385583" sldId="753"/>
        </pc:sldMkLst>
        <pc:graphicFrameChg chg="modGraphic">
          <ac:chgData name="Carlos Guerrero Tomé" userId="efd7d1cb-5997-43f9-95f4-5e31d914ebbb" providerId="ADAL" clId="{E0C3D377-9BF3-EA47-844C-932AD599A2FD}" dt="2020-11-07T18:28:16.774" v="20656" actId="20577"/>
          <ac:graphicFrameMkLst>
            <pc:docMk/>
            <pc:sldMk cId="2250385583" sldId="753"/>
            <ac:graphicFrameMk id="4" creationId="{989CF641-D6C1-5D4C-A1F5-BD3E6F12CD15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1-18T21:32:10.668" v="21830" actId="6549"/>
          <ac:graphicFrameMkLst>
            <pc:docMk/>
            <pc:sldMk cId="2250385583" sldId="753"/>
            <ac:graphicFrameMk id="6" creationId="{C90DD782-FA80-1B40-A5C7-18ABE390219E}"/>
          </ac:graphicFrameMkLst>
        </pc:graphicFrameChg>
        <pc:graphicFrameChg chg="mod modGraphic">
          <ac:chgData name="Carlos Guerrero Tomé" userId="efd7d1cb-5997-43f9-95f4-5e31d914ebbb" providerId="ADAL" clId="{E0C3D377-9BF3-EA47-844C-932AD599A2FD}" dt="2020-11-07T19:07:41.241" v="21049"/>
          <ac:graphicFrameMkLst>
            <pc:docMk/>
            <pc:sldMk cId="2250385583" sldId="753"/>
            <ac:graphicFrameMk id="7" creationId="{3270E29C-6319-3549-859A-22C6A4D5E8D3}"/>
          </ac:graphicFrameMkLst>
        </pc:graphicFrameChg>
      </pc:sldChg>
      <pc:sldChg chg="add">
        <pc:chgData name="Carlos Guerrero Tomé" userId="efd7d1cb-5997-43f9-95f4-5e31d914ebbb" providerId="ADAL" clId="{E0C3D377-9BF3-EA47-844C-932AD599A2FD}" dt="2020-10-29T17:12:19.587" v="10526"/>
        <pc:sldMkLst>
          <pc:docMk/>
          <pc:sldMk cId="1334390577" sldId="754"/>
        </pc:sldMkLst>
      </pc:sldChg>
      <pc:sldChg chg="add">
        <pc:chgData name="Carlos Guerrero Tomé" userId="efd7d1cb-5997-43f9-95f4-5e31d914ebbb" providerId="ADAL" clId="{E0C3D377-9BF3-EA47-844C-932AD599A2FD}" dt="2020-10-29T17:24:56.344" v="10547"/>
        <pc:sldMkLst>
          <pc:docMk/>
          <pc:sldMk cId="2118844940" sldId="755"/>
        </pc:sldMkLst>
      </pc:sldChg>
      <pc:sldChg chg="addSp modSp add">
        <pc:chgData name="Carlos Guerrero Tomé" userId="efd7d1cb-5997-43f9-95f4-5e31d914ebbb" providerId="ADAL" clId="{E0C3D377-9BF3-EA47-844C-932AD599A2FD}" dt="2020-10-29T20:53:13.068" v="10551"/>
        <pc:sldMkLst>
          <pc:docMk/>
          <pc:sldMk cId="901155855" sldId="756"/>
        </pc:sldMkLst>
        <pc:spChg chg="add mod">
          <ac:chgData name="Carlos Guerrero Tomé" userId="efd7d1cb-5997-43f9-95f4-5e31d914ebbb" providerId="ADAL" clId="{E0C3D377-9BF3-EA47-844C-932AD599A2FD}" dt="2020-10-29T20:53:13.068" v="10551"/>
          <ac:spMkLst>
            <pc:docMk/>
            <pc:sldMk cId="901155855" sldId="756"/>
            <ac:spMk id="29" creationId="{52E7D06A-E286-A347-9215-A886CF78D93E}"/>
          </ac:spMkLst>
        </pc:spChg>
      </pc:sldChg>
      <pc:sldChg chg="add">
        <pc:chgData name="Carlos Guerrero Tomé" userId="efd7d1cb-5997-43f9-95f4-5e31d914ebbb" providerId="ADAL" clId="{E0C3D377-9BF3-EA47-844C-932AD599A2FD}" dt="2020-10-29T20:53:22.663" v="10553"/>
        <pc:sldMkLst>
          <pc:docMk/>
          <pc:sldMk cId="768278568" sldId="757"/>
        </pc:sldMkLst>
      </pc:sldChg>
      <pc:sldChg chg="addSp modSp add mod">
        <pc:chgData name="Carlos Guerrero Tomé" userId="efd7d1cb-5997-43f9-95f4-5e31d914ebbb" providerId="ADAL" clId="{E0C3D377-9BF3-EA47-844C-932AD599A2FD}" dt="2020-10-30T17:36:35.795" v="10678" actId="20577"/>
        <pc:sldMkLst>
          <pc:docMk/>
          <pc:sldMk cId="3092713643" sldId="758"/>
        </pc:sldMkLst>
        <pc:spChg chg="add mod">
          <ac:chgData name="Carlos Guerrero Tomé" userId="efd7d1cb-5997-43f9-95f4-5e31d914ebbb" providerId="ADAL" clId="{E0C3D377-9BF3-EA47-844C-932AD599A2FD}" dt="2020-10-30T17:36:35.795" v="10678" actId="20577"/>
          <ac:spMkLst>
            <pc:docMk/>
            <pc:sldMk cId="3092713643" sldId="758"/>
            <ac:spMk id="33" creationId="{7817E4CB-BCFD-A548-AB29-848CE1DD1A1C}"/>
          </ac:spMkLst>
        </pc:spChg>
        <pc:spChg chg="add mod">
          <ac:chgData name="Carlos Guerrero Tomé" userId="efd7d1cb-5997-43f9-95f4-5e31d914ebbb" providerId="ADAL" clId="{E0C3D377-9BF3-EA47-844C-932AD599A2FD}" dt="2020-10-29T21:03:01.709" v="10633" actId="1076"/>
          <ac:spMkLst>
            <pc:docMk/>
            <pc:sldMk cId="3092713643" sldId="758"/>
            <ac:spMk id="35" creationId="{21C5E825-1D10-7C42-8E03-564C247763CC}"/>
          </ac:spMkLst>
        </pc:spChg>
      </pc:sldChg>
      <pc:sldChg chg="modSp add mod">
        <pc:chgData name="Carlos Guerrero Tomé" userId="efd7d1cb-5997-43f9-95f4-5e31d914ebbb" providerId="ADAL" clId="{E0C3D377-9BF3-EA47-844C-932AD599A2FD}" dt="2020-11-02T16:15:24.500" v="13097" actId="207"/>
        <pc:sldMkLst>
          <pc:docMk/>
          <pc:sldMk cId="357037083" sldId="759"/>
        </pc:sldMkLst>
        <pc:spChg chg="mod">
          <ac:chgData name="Carlos Guerrero Tomé" userId="efd7d1cb-5997-43f9-95f4-5e31d914ebbb" providerId="ADAL" clId="{E0C3D377-9BF3-EA47-844C-932AD599A2FD}" dt="2020-11-02T16:15:24.500" v="13097" actId="207"/>
          <ac:spMkLst>
            <pc:docMk/>
            <pc:sldMk cId="357037083" sldId="759"/>
            <ac:spMk id="2" creationId="{743241A8-3A82-D04F-92D6-BBE3C5D80311}"/>
          </ac:spMkLst>
        </pc:spChg>
        <pc:spChg chg="mod">
          <ac:chgData name="Carlos Guerrero Tomé" userId="efd7d1cb-5997-43f9-95f4-5e31d914ebbb" providerId="ADAL" clId="{E0C3D377-9BF3-EA47-844C-932AD599A2FD}" dt="2020-11-01T06:59:34.283" v="10751" actId="20577"/>
          <ac:spMkLst>
            <pc:docMk/>
            <pc:sldMk cId="357037083" sldId="759"/>
            <ac:spMk id="3" creationId="{3D83DB00-EBD9-8548-87DF-095BABFAF2F8}"/>
          </ac:spMkLst>
        </pc:spChg>
      </pc:sldChg>
      <pc:sldChg chg="add">
        <pc:chgData name="Carlos Guerrero Tomé" userId="efd7d1cb-5997-43f9-95f4-5e31d914ebbb" providerId="ADAL" clId="{E0C3D377-9BF3-EA47-844C-932AD599A2FD}" dt="2020-11-01T17:56:57.224" v="11804"/>
        <pc:sldMkLst>
          <pc:docMk/>
          <pc:sldMk cId="596619932" sldId="760"/>
        </pc:sldMkLst>
      </pc:sldChg>
      <pc:sldChg chg="modSp add del mod">
        <pc:chgData name="Carlos Guerrero Tomé" userId="efd7d1cb-5997-43f9-95f4-5e31d914ebbb" providerId="ADAL" clId="{E0C3D377-9BF3-EA47-844C-932AD599A2FD}" dt="2020-11-01T17:56:54.778" v="11803" actId="2696"/>
        <pc:sldMkLst>
          <pc:docMk/>
          <pc:sldMk cId="1953572499" sldId="760"/>
        </pc:sldMkLst>
        <pc:spChg chg="mod">
          <ac:chgData name="Carlos Guerrero Tomé" userId="efd7d1cb-5997-43f9-95f4-5e31d914ebbb" providerId="ADAL" clId="{E0C3D377-9BF3-EA47-844C-932AD599A2FD}" dt="2020-11-01T07:00:39.683" v="10806" actId="20577"/>
          <ac:spMkLst>
            <pc:docMk/>
            <pc:sldMk cId="1953572499" sldId="760"/>
            <ac:spMk id="2" creationId="{B015A5A2-1CF2-CE4A-B0BC-EC43EC5B758C}"/>
          </ac:spMkLst>
        </pc:spChg>
        <pc:spChg chg="mod">
          <ac:chgData name="Carlos Guerrero Tomé" userId="efd7d1cb-5997-43f9-95f4-5e31d914ebbb" providerId="ADAL" clId="{E0C3D377-9BF3-EA47-844C-932AD599A2FD}" dt="2020-11-01T17:56:39.181" v="11800" actId="108"/>
          <ac:spMkLst>
            <pc:docMk/>
            <pc:sldMk cId="1953572499" sldId="760"/>
            <ac:spMk id="3" creationId="{AE528E30-322A-5748-A213-B3B8B52E4A55}"/>
          </ac:spMkLst>
        </pc:spChg>
      </pc:sldChg>
      <pc:sldChg chg="addSp delSp modSp add mod">
        <pc:chgData name="Carlos Guerrero Tomé" userId="efd7d1cb-5997-43f9-95f4-5e31d914ebbb" providerId="ADAL" clId="{E0C3D377-9BF3-EA47-844C-932AD599A2FD}" dt="2020-11-01T18:06:31.838" v="11855" actId="6549"/>
        <pc:sldMkLst>
          <pc:docMk/>
          <pc:sldMk cId="199021990" sldId="761"/>
        </pc:sldMkLst>
        <pc:spChg chg="mod">
          <ac:chgData name="Carlos Guerrero Tomé" userId="efd7d1cb-5997-43f9-95f4-5e31d914ebbb" providerId="ADAL" clId="{E0C3D377-9BF3-EA47-844C-932AD599A2FD}" dt="2020-11-01T07:08:40.491" v="11176" actId="20577"/>
          <ac:spMkLst>
            <pc:docMk/>
            <pc:sldMk cId="199021990" sldId="761"/>
            <ac:spMk id="2" creationId="{CD0CE35D-B133-9846-B164-B33C2E78F7AD}"/>
          </ac:spMkLst>
        </pc:spChg>
        <pc:spChg chg="add del mod">
          <ac:chgData name="Carlos Guerrero Tomé" userId="efd7d1cb-5997-43f9-95f4-5e31d914ebbb" providerId="ADAL" clId="{E0C3D377-9BF3-EA47-844C-932AD599A2FD}" dt="2020-11-01T07:12:40.186" v="11221"/>
          <ac:spMkLst>
            <pc:docMk/>
            <pc:sldMk cId="199021990" sldId="761"/>
            <ac:spMk id="3" creationId="{DE16B016-A4C4-E840-A1AA-B3F259A4FC2D}"/>
          </ac:spMkLst>
        </pc:spChg>
        <pc:spChg chg="add mod">
          <ac:chgData name="Carlos Guerrero Tomé" userId="efd7d1cb-5997-43f9-95f4-5e31d914ebbb" providerId="ADAL" clId="{E0C3D377-9BF3-EA47-844C-932AD599A2FD}" dt="2020-11-01T07:12:52.080" v="11224" actId="207"/>
          <ac:spMkLst>
            <pc:docMk/>
            <pc:sldMk cId="199021990" sldId="761"/>
            <ac:spMk id="6" creationId="{DFD19024-0941-594B-A878-0E24C089FC60}"/>
          </ac:spMkLst>
        </pc:spChg>
        <pc:graphicFrameChg chg="del">
          <ac:chgData name="Carlos Guerrero Tomé" userId="efd7d1cb-5997-43f9-95f4-5e31d914ebbb" providerId="ADAL" clId="{E0C3D377-9BF3-EA47-844C-932AD599A2FD}" dt="2020-11-01T07:08:19.861" v="11161" actId="478"/>
          <ac:graphicFrameMkLst>
            <pc:docMk/>
            <pc:sldMk cId="199021990" sldId="761"/>
            <ac:graphicFrameMk id="4" creationId="{7F8D9543-9F28-7448-9572-CD1F7D7EEB1B}"/>
          </ac:graphicFrameMkLst>
        </pc:graphicFrameChg>
        <pc:graphicFrameChg chg="add del mod">
          <ac:chgData name="Carlos Guerrero Tomé" userId="efd7d1cb-5997-43f9-95f4-5e31d914ebbb" providerId="ADAL" clId="{E0C3D377-9BF3-EA47-844C-932AD599A2FD}" dt="2020-11-01T17:47:51.940" v="11688"/>
          <ac:graphicFrameMkLst>
            <pc:docMk/>
            <pc:sldMk cId="199021990" sldId="761"/>
            <ac:graphicFrameMk id="8" creationId="{EA3140CB-6092-AD48-A3B2-7751FCC65E00}"/>
          </ac:graphicFrameMkLst>
        </pc:graphicFrameChg>
        <pc:graphicFrameChg chg="mod modGraphic">
          <ac:chgData name="Carlos Guerrero Tomé" userId="efd7d1cb-5997-43f9-95f4-5e31d914ebbb" providerId="ADAL" clId="{E0C3D377-9BF3-EA47-844C-932AD599A2FD}" dt="2020-11-01T18:06:31.838" v="11855" actId="6549"/>
          <ac:graphicFrameMkLst>
            <pc:docMk/>
            <pc:sldMk cId="199021990" sldId="761"/>
            <ac:graphicFrameMk id="33" creationId="{191C04ED-2E05-274E-8B9E-0B896B6A5899}"/>
          </ac:graphicFrameMkLst>
        </pc:graphicFrameChg>
        <pc:graphicFrameChg chg="del">
          <ac:chgData name="Carlos Guerrero Tomé" userId="efd7d1cb-5997-43f9-95f4-5e31d914ebbb" providerId="ADAL" clId="{E0C3D377-9BF3-EA47-844C-932AD599A2FD}" dt="2020-11-01T07:05:04.759" v="11136" actId="478"/>
          <ac:graphicFrameMkLst>
            <pc:docMk/>
            <pc:sldMk cId="199021990" sldId="761"/>
            <ac:graphicFrameMk id="34" creationId="{DDD5020E-7112-B242-8C3D-4E014B3FD813}"/>
          </ac:graphicFrameMkLst>
        </pc:graphicFrameChg>
      </pc:sldChg>
      <pc:sldChg chg="add ord">
        <pc:chgData name="Carlos Guerrero Tomé" userId="efd7d1cb-5997-43f9-95f4-5e31d914ebbb" providerId="ADAL" clId="{E0C3D377-9BF3-EA47-844C-932AD599A2FD}" dt="2020-11-01T07:09:48.075" v="11190" actId="20578"/>
        <pc:sldMkLst>
          <pc:docMk/>
          <pc:sldMk cId="1066806744" sldId="762"/>
        </pc:sldMkLst>
      </pc:sldChg>
      <pc:sldChg chg="add ord">
        <pc:chgData name="Carlos Guerrero Tomé" userId="efd7d1cb-5997-43f9-95f4-5e31d914ebbb" providerId="ADAL" clId="{E0C3D377-9BF3-EA47-844C-932AD599A2FD}" dt="2020-11-01T07:21:08.454" v="11284" actId="20578"/>
        <pc:sldMkLst>
          <pc:docMk/>
          <pc:sldMk cId="692267634" sldId="763"/>
        </pc:sldMkLst>
      </pc:sldChg>
      <pc:sldChg chg="addSp delSp modSp add mod">
        <pc:chgData name="Carlos Guerrero Tomé" userId="efd7d1cb-5997-43f9-95f4-5e31d914ebbb" providerId="ADAL" clId="{E0C3D377-9BF3-EA47-844C-932AD599A2FD}" dt="2020-11-01T18:06:41.874" v="11856" actId="6549"/>
        <pc:sldMkLst>
          <pc:docMk/>
          <pc:sldMk cId="4013388175" sldId="764"/>
        </pc:sldMkLst>
        <pc:spChg chg="mod">
          <ac:chgData name="Carlos Guerrero Tomé" userId="efd7d1cb-5997-43f9-95f4-5e31d914ebbb" providerId="ADAL" clId="{E0C3D377-9BF3-EA47-844C-932AD599A2FD}" dt="2020-11-01T07:23:02.193" v="11312" actId="20577"/>
          <ac:spMkLst>
            <pc:docMk/>
            <pc:sldMk cId="4013388175" sldId="764"/>
            <ac:spMk id="2" creationId="{CD0CE35D-B133-9846-B164-B33C2E78F7AD}"/>
          </ac:spMkLst>
        </pc:spChg>
        <pc:spChg chg="mod">
          <ac:chgData name="Carlos Guerrero Tomé" userId="efd7d1cb-5997-43f9-95f4-5e31d914ebbb" providerId="ADAL" clId="{E0C3D377-9BF3-EA47-844C-932AD599A2FD}" dt="2020-11-01T07:13:26.182" v="11230" actId="207"/>
          <ac:spMkLst>
            <pc:docMk/>
            <pc:sldMk cId="4013388175" sldId="764"/>
            <ac:spMk id="6" creationId="{DFD19024-0941-594B-A878-0E24C089FC60}"/>
          </ac:spMkLst>
        </pc:spChg>
        <pc:graphicFrameChg chg="add mod modGraphic">
          <ac:chgData name="Carlos Guerrero Tomé" userId="efd7d1cb-5997-43f9-95f4-5e31d914ebbb" providerId="ADAL" clId="{E0C3D377-9BF3-EA47-844C-932AD599A2FD}" dt="2020-11-01T18:06:41.874" v="11856" actId="6549"/>
          <ac:graphicFrameMkLst>
            <pc:docMk/>
            <pc:sldMk cId="4013388175" sldId="764"/>
            <ac:graphicFrameMk id="5" creationId="{1FBC878D-51C2-834D-8FB3-15B64B92178E}"/>
          </ac:graphicFrameMkLst>
        </pc:graphicFrameChg>
        <pc:graphicFrameChg chg="del modGraphic">
          <ac:chgData name="Carlos Guerrero Tomé" userId="efd7d1cb-5997-43f9-95f4-5e31d914ebbb" providerId="ADAL" clId="{E0C3D377-9BF3-EA47-844C-932AD599A2FD}" dt="2020-11-01T07:14:41.743" v="11237" actId="478"/>
          <ac:graphicFrameMkLst>
            <pc:docMk/>
            <pc:sldMk cId="4013388175" sldId="764"/>
            <ac:graphicFrameMk id="33" creationId="{191C04ED-2E05-274E-8B9E-0B896B6A5899}"/>
          </ac:graphicFrameMkLst>
        </pc:graphicFrameChg>
      </pc:sldChg>
      <pc:sldChg chg="modSp add del mod">
        <pc:chgData name="Carlos Guerrero Tomé" userId="efd7d1cb-5997-43f9-95f4-5e31d914ebbb" providerId="ADAL" clId="{E0C3D377-9BF3-EA47-844C-932AD599A2FD}" dt="2020-11-01T07:12:38.046" v="11220"/>
        <pc:sldMkLst>
          <pc:docMk/>
          <pc:sldMk cId="4212684378" sldId="764"/>
        </pc:sldMkLst>
        <pc:graphicFrameChg chg="mod modGraphic">
          <ac:chgData name="Carlos Guerrero Tomé" userId="efd7d1cb-5997-43f9-95f4-5e31d914ebbb" providerId="ADAL" clId="{E0C3D377-9BF3-EA47-844C-932AD599A2FD}" dt="2020-11-01T07:12:28.767" v="11219" actId="108"/>
          <ac:graphicFrameMkLst>
            <pc:docMk/>
            <pc:sldMk cId="4212684378" sldId="764"/>
            <ac:graphicFrameMk id="33" creationId="{191C04ED-2E05-274E-8B9E-0B896B6A5899}"/>
          </ac:graphicFrameMkLst>
        </pc:graphicFrameChg>
      </pc:sldChg>
      <pc:sldChg chg="addSp delSp modSp add mod">
        <pc:chgData name="Carlos Guerrero Tomé" userId="efd7d1cb-5997-43f9-95f4-5e31d914ebbb" providerId="ADAL" clId="{E0C3D377-9BF3-EA47-844C-932AD599A2FD}" dt="2020-11-01T17:48:31.384" v="11691" actId="207"/>
        <pc:sldMkLst>
          <pc:docMk/>
          <pc:sldMk cId="4095951030" sldId="765"/>
        </pc:sldMkLst>
        <pc:spChg chg="mod">
          <ac:chgData name="Carlos Guerrero Tomé" userId="efd7d1cb-5997-43f9-95f4-5e31d914ebbb" providerId="ADAL" clId="{E0C3D377-9BF3-EA47-844C-932AD599A2FD}" dt="2020-11-01T07:23:21.760" v="11354" actId="20577"/>
          <ac:spMkLst>
            <pc:docMk/>
            <pc:sldMk cId="4095951030" sldId="765"/>
            <ac:spMk id="2" creationId="{CD0CE35D-B133-9846-B164-B33C2E78F7AD}"/>
          </ac:spMkLst>
        </pc:spChg>
        <pc:spChg chg="add del mod">
          <ac:chgData name="Carlos Guerrero Tomé" userId="efd7d1cb-5997-43f9-95f4-5e31d914ebbb" providerId="ADAL" clId="{E0C3D377-9BF3-EA47-844C-932AD599A2FD}" dt="2020-11-01T07:20:05.492" v="11274" actId="478"/>
          <ac:spMkLst>
            <pc:docMk/>
            <pc:sldMk cId="4095951030" sldId="765"/>
            <ac:spMk id="4" creationId="{6C0B7C11-101D-7F40-B53A-C4B69AE3FDE1}"/>
          </ac:spMkLst>
        </pc:spChg>
        <pc:spChg chg="del">
          <ac:chgData name="Carlos Guerrero Tomé" userId="efd7d1cb-5997-43f9-95f4-5e31d914ebbb" providerId="ADAL" clId="{E0C3D377-9BF3-EA47-844C-932AD599A2FD}" dt="2020-11-01T07:20:02.615" v="11273" actId="478"/>
          <ac:spMkLst>
            <pc:docMk/>
            <pc:sldMk cId="4095951030" sldId="765"/>
            <ac:spMk id="6" creationId="{DFD19024-0941-594B-A878-0E24C089FC60}"/>
          </ac:spMkLst>
        </pc:spChg>
        <pc:graphicFrameChg chg="modGraphic">
          <ac:chgData name="Carlos Guerrero Tomé" userId="efd7d1cb-5997-43f9-95f4-5e31d914ebbb" providerId="ADAL" clId="{E0C3D377-9BF3-EA47-844C-932AD599A2FD}" dt="2020-11-01T17:48:31.384" v="11691" actId="207"/>
          <ac:graphicFrameMkLst>
            <pc:docMk/>
            <pc:sldMk cId="4095951030" sldId="765"/>
            <ac:graphicFrameMk id="5" creationId="{1FBC878D-51C2-834D-8FB3-15B64B92178E}"/>
          </ac:graphicFrameMkLst>
        </pc:graphicFrameChg>
        <pc:graphicFrameChg chg="add mod">
          <ac:chgData name="Carlos Guerrero Tomé" userId="efd7d1cb-5997-43f9-95f4-5e31d914ebbb" providerId="ADAL" clId="{E0C3D377-9BF3-EA47-844C-932AD599A2FD}" dt="2020-11-01T07:20:23.382" v="11276" actId="1076"/>
          <ac:graphicFrameMkLst>
            <pc:docMk/>
            <pc:sldMk cId="4095951030" sldId="765"/>
            <ac:graphicFrameMk id="7" creationId="{C7296616-A74A-C449-938A-4BD076348764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1-01T17:48:39.423" v="11692" actId="6549"/>
        <pc:sldMkLst>
          <pc:docMk/>
          <pc:sldMk cId="2864520485" sldId="766"/>
        </pc:sldMkLst>
        <pc:spChg chg="mod">
          <ac:chgData name="Carlos Guerrero Tomé" userId="efd7d1cb-5997-43f9-95f4-5e31d914ebbb" providerId="ADAL" clId="{E0C3D377-9BF3-EA47-844C-932AD599A2FD}" dt="2020-11-01T07:23:34.361" v="11355"/>
          <ac:spMkLst>
            <pc:docMk/>
            <pc:sldMk cId="2864520485" sldId="766"/>
            <ac:spMk id="2" creationId="{CD0CE35D-B133-9846-B164-B33C2E78F7AD}"/>
          </ac:spMkLst>
        </pc:spChg>
        <pc:graphicFrameChg chg="mod modGraphic">
          <ac:chgData name="Carlos Guerrero Tomé" userId="efd7d1cb-5997-43f9-95f4-5e31d914ebbb" providerId="ADAL" clId="{E0C3D377-9BF3-EA47-844C-932AD599A2FD}" dt="2020-11-01T17:48:39.423" v="11692" actId="6549"/>
          <ac:graphicFrameMkLst>
            <pc:docMk/>
            <pc:sldMk cId="2864520485" sldId="766"/>
            <ac:graphicFrameMk id="5" creationId="{1FBC878D-51C2-834D-8FB3-15B64B92178E}"/>
          </ac:graphicFrameMkLst>
        </pc:graphicFrameChg>
      </pc:sldChg>
      <pc:sldChg chg="modSp add del mod">
        <pc:chgData name="Carlos Guerrero Tomé" userId="efd7d1cb-5997-43f9-95f4-5e31d914ebbb" providerId="ADAL" clId="{E0C3D377-9BF3-EA47-844C-932AD599A2FD}" dt="2020-11-01T18:06:05.505" v="11854" actId="2696"/>
        <pc:sldMkLst>
          <pc:docMk/>
          <pc:sldMk cId="3614181167" sldId="767"/>
        </pc:sldMkLst>
        <pc:spChg chg="mod">
          <ac:chgData name="Carlos Guerrero Tomé" userId="efd7d1cb-5997-43f9-95f4-5e31d914ebbb" providerId="ADAL" clId="{E0C3D377-9BF3-EA47-844C-932AD599A2FD}" dt="2020-11-01T07:23:54.071" v="11373" actId="20577"/>
          <ac:spMkLst>
            <pc:docMk/>
            <pc:sldMk cId="3614181167" sldId="767"/>
            <ac:spMk id="3" creationId="{CBC5A90E-E2F3-194A-BE1A-B3B64E377E93}"/>
          </ac:spMkLst>
        </pc:spChg>
      </pc:sldChg>
      <pc:sldChg chg="addSp delSp modSp new mod">
        <pc:chgData name="Carlos Guerrero Tomé" userId="efd7d1cb-5997-43f9-95f4-5e31d914ebbb" providerId="ADAL" clId="{E0C3D377-9BF3-EA47-844C-932AD599A2FD}" dt="2020-11-01T17:42:30.754" v="11684" actId="478"/>
        <pc:sldMkLst>
          <pc:docMk/>
          <pc:sldMk cId="803201544" sldId="768"/>
        </pc:sldMkLst>
        <pc:spChg chg="mod">
          <ac:chgData name="Carlos Guerrero Tomé" userId="efd7d1cb-5997-43f9-95f4-5e31d914ebbb" providerId="ADAL" clId="{E0C3D377-9BF3-EA47-844C-932AD599A2FD}" dt="2020-11-01T17:42:18.413" v="11681" actId="1076"/>
          <ac:spMkLst>
            <pc:docMk/>
            <pc:sldMk cId="803201544" sldId="768"/>
            <ac:spMk id="2" creationId="{83697DB3-BA9F-9A42-9AAE-8FE2FB856AA2}"/>
          </ac:spMkLst>
        </pc:spChg>
        <pc:spChg chg="del mod">
          <ac:chgData name="Carlos Guerrero Tomé" userId="efd7d1cb-5997-43f9-95f4-5e31d914ebbb" providerId="ADAL" clId="{E0C3D377-9BF3-EA47-844C-932AD599A2FD}" dt="2020-11-01T17:42:01.243" v="11677" actId="478"/>
          <ac:spMkLst>
            <pc:docMk/>
            <pc:sldMk cId="803201544" sldId="768"/>
            <ac:spMk id="3" creationId="{A9E8363D-0ADA-B34F-B5B5-0927A2CE4578}"/>
          </ac:spMkLst>
        </pc:spChg>
        <pc:spChg chg="add del mod">
          <ac:chgData name="Carlos Guerrero Tomé" userId="efd7d1cb-5997-43f9-95f4-5e31d914ebbb" providerId="ADAL" clId="{E0C3D377-9BF3-EA47-844C-932AD599A2FD}" dt="2020-11-01T17:42:30.754" v="11684" actId="478"/>
          <ac:spMkLst>
            <pc:docMk/>
            <pc:sldMk cId="803201544" sldId="768"/>
            <ac:spMk id="6" creationId="{D236984F-171D-644D-9C13-84F72D88BE81}"/>
          </ac:spMkLst>
        </pc:spChg>
        <pc:graphicFrameChg chg="add mod modGraphic">
          <ac:chgData name="Carlos Guerrero Tomé" userId="efd7d1cb-5997-43f9-95f4-5e31d914ebbb" providerId="ADAL" clId="{E0C3D377-9BF3-EA47-844C-932AD599A2FD}" dt="2020-11-01T17:42:28.154" v="11683" actId="1076"/>
          <ac:graphicFrameMkLst>
            <pc:docMk/>
            <pc:sldMk cId="803201544" sldId="768"/>
            <ac:graphicFrameMk id="4" creationId="{21D71071-D408-5D4F-AA6E-8567E50FA02A}"/>
          </ac:graphicFrameMkLst>
        </pc:graphicFrameChg>
      </pc:sldChg>
      <pc:sldChg chg="addSp delSp modSp new mod">
        <pc:chgData name="Carlos Guerrero Tomé" userId="efd7d1cb-5997-43f9-95f4-5e31d914ebbb" providerId="ADAL" clId="{E0C3D377-9BF3-EA47-844C-932AD599A2FD}" dt="2020-11-01T17:55:31.080" v="11797" actId="207"/>
        <pc:sldMkLst>
          <pc:docMk/>
          <pc:sldMk cId="1132717937" sldId="769"/>
        </pc:sldMkLst>
        <pc:spChg chg="mod">
          <ac:chgData name="Carlos Guerrero Tomé" userId="efd7d1cb-5997-43f9-95f4-5e31d914ebbb" providerId="ADAL" clId="{E0C3D377-9BF3-EA47-844C-932AD599A2FD}" dt="2020-11-01T17:54:01.905" v="11779" actId="14100"/>
          <ac:spMkLst>
            <pc:docMk/>
            <pc:sldMk cId="1132717937" sldId="769"/>
            <ac:spMk id="2" creationId="{9F7ACB47-DC9C-514C-BA5C-7FB2E59FB3B6}"/>
          </ac:spMkLst>
        </pc:spChg>
        <pc:spChg chg="del">
          <ac:chgData name="Carlos Guerrero Tomé" userId="efd7d1cb-5997-43f9-95f4-5e31d914ebbb" providerId="ADAL" clId="{E0C3D377-9BF3-EA47-844C-932AD599A2FD}" dt="2020-11-01T17:49:43.908" v="11734" actId="478"/>
          <ac:spMkLst>
            <pc:docMk/>
            <pc:sldMk cId="1132717937" sldId="769"/>
            <ac:spMk id="3" creationId="{A08A76C9-911A-1146-B768-DFBDF90A26FF}"/>
          </ac:spMkLst>
        </pc:spChg>
        <pc:spChg chg="add mod">
          <ac:chgData name="Carlos Guerrero Tomé" userId="efd7d1cb-5997-43f9-95f4-5e31d914ebbb" providerId="ADAL" clId="{E0C3D377-9BF3-EA47-844C-932AD599A2FD}" dt="2020-11-01T17:54:08.713" v="11780" actId="1076"/>
          <ac:spMkLst>
            <pc:docMk/>
            <pc:sldMk cId="1132717937" sldId="769"/>
            <ac:spMk id="4" creationId="{0920B194-B4B4-4748-B9CF-8D7FC01AC1AA}"/>
          </ac:spMkLst>
        </pc:spChg>
        <pc:spChg chg="add mod">
          <ac:chgData name="Carlos Guerrero Tomé" userId="efd7d1cb-5997-43f9-95f4-5e31d914ebbb" providerId="ADAL" clId="{E0C3D377-9BF3-EA47-844C-932AD599A2FD}" dt="2020-11-01T17:54:08.713" v="11780" actId="1076"/>
          <ac:spMkLst>
            <pc:docMk/>
            <pc:sldMk cId="1132717937" sldId="769"/>
            <ac:spMk id="5" creationId="{1365F3F7-34B8-2445-8506-8441ABDD61CF}"/>
          </ac:spMkLst>
        </pc:spChg>
        <pc:spChg chg="add mod">
          <ac:chgData name="Carlos Guerrero Tomé" userId="efd7d1cb-5997-43f9-95f4-5e31d914ebbb" providerId="ADAL" clId="{E0C3D377-9BF3-EA47-844C-932AD599A2FD}" dt="2020-11-01T17:54:08.713" v="11780" actId="1076"/>
          <ac:spMkLst>
            <pc:docMk/>
            <pc:sldMk cId="1132717937" sldId="769"/>
            <ac:spMk id="6" creationId="{255FB4AD-743F-5449-9419-389394D10720}"/>
          </ac:spMkLst>
        </pc:spChg>
        <pc:spChg chg="add mod">
          <ac:chgData name="Carlos Guerrero Tomé" userId="efd7d1cb-5997-43f9-95f4-5e31d914ebbb" providerId="ADAL" clId="{E0C3D377-9BF3-EA47-844C-932AD599A2FD}" dt="2020-11-01T17:55:31.080" v="11797" actId="207"/>
          <ac:spMkLst>
            <pc:docMk/>
            <pc:sldMk cId="1132717937" sldId="769"/>
            <ac:spMk id="7" creationId="{53EF786C-78FE-B548-BC21-E386F6DDB26A}"/>
          </ac:spMkLst>
        </pc:spChg>
        <pc:spChg chg="add mod">
          <ac:chgData name="Carlos Guerrero Tomé" userId="efd7d1cb-5997-43f9-95f4-5e31d914ebbb" providerId="ADAL" clId="{E0C3D377-9BF3-EA47-844C-932AD599A2FD}" dt="2020-11-01T17:54:08.713" v="11780" actId="1076"/>
          <ac:spMkLst>
            <pc:docMk/>
            <pc:sldMk cId="1132717937" sldId="769"/>
            <ac:spMk id="12" creationId="{D9E8C430-EAE3-7649-99F5-26FDA54BDFAB}"/>
          </ac:spMkLst>
        </pc:spChg>
        <pc:spChg chg="add mod">
          <ac:chgData name="Carlos Guerrero Tomé" userId="efd7d1cb-5997-43f9-95f4-5e31d914ebbb" providerId="ADAL" clId="{E0C3D377-9BF3-EA47-844C-932AD599A2FD}" dt="2020-11-01T17:54:08.713" v="11780" actId="1076"/>
          <ac:spMkLst>
            <pc:docMk/>
            <pc:sldMk cId="1132717937" sldId="769"/>
            <ac:spMk id="13" creationId="{A082B91F-D878-4A4F-8297-047804EE70F4}"/>
          </ac:spMkLst>
        </pc:spChg>
        <pc:spChg chg="add mod">
          <ac:chgData name="Carlos Guerrero Tomé" userId="efd7d1cb-5997-43f9-95f4-5e31d914ebbb" providerId="ADAL" clId="{E0C3D377-9BF3-EA47-844C-932AD599A2FD}" dt="2020-11-01T17:54:08.713" v="11780" actId="1076"/>
          <ac:spMkLst>
            <pc:docMk/>
            <pc:sldMk cId="1132717937" sldId="769"/>
            <ac:spMk id="14" creationId="{6FE1DC5A-7BDF-6247-A699-69070127A2A3}"/>
          </ac:spMkLst>
        </pc:spChg>
        <pc:spChg chg="add mod">
          <ac:chgData name="Carlos Guerrero Tomé" userId="efd7d1cb-5997-43f9-95f4-5e31d914ebbb" providerId="ADAL" clId="{E0C3D377-9BF3-EA47-844C-932AD599A2FD}" dt="2020-11-01T17:54:08.713" v="11780" actId="1076"/>
          <ac:spMkLst>
            <pc:docMk/>
            <pc:sldMk cId="1132717937" sldId="769"/>
            <ac:spMk id="15" creationId="{FF2EE68F-B10F-9748-AF50-7F6DBF662EE4}"/>
          </ac:spMkLst>
        </pc:spChg>
        <pc:spChg chg="add mod">
          <ac:chgData name="Carlos Guerrero Tomé" userId="efd7d1cb-5997-43f9-95f4-5e31d914ebbb" providerId="ADAL" clId="{E0C3D377-9BF3-EA47-844C-932AD599A2FD}" dt="2020-11-01T17:54:23.554" v="11786" actId="20577"/>
          <ac:spMkLst>
            <pc:docMk/>
            <pc:sldMk cId="1132717937" sldId="769"/>
            <ac:spMk id="17" creationId="{18AEF291-07B2-C34A-A6FB-69BCDE04B673}"/>
          </ac:spMkLst>
        </pc:spChg>
        <pc:spChg chg="add mod">
          <ac:chgData name="Carlos Guerrero Tomé" userId="efd7d1cb-5997-43f9-95f4-5e31d914ebbb" providerId="ADAL" clId="{E0C3D377-9BF3-EA47-844C-932AD599A2FD}" dt="2020-11-01T17:54:08.713" v="11780" actId="1076"/>
          <ac:spMkLst>
            <pc:docMk/>
            <pc:sldMk cId="1132717937" sldId="769"/>
            <ac:spMk id="19" creationId="{404B25B9-A56E-A844-9E70-7885FD73A3BD}"/>
          </ac:spMkLst>
        </pc:spChg>
        <pc:spChg chg="add del mod">
          <ac:chgData name="Carlos Guerrero Tomé" userId="efd7d1cb-5997-43f9-95f4-5e31d914ebbb" providerId="ADAL" clId="{E0C3D377-9BF3-EA47-844C-932AD599A2FD}" dt="2020-11-01T17:52:11.081" v="11752" actId="478"/>
          <ac:spMkLst>
            <pc:docMk/>
            <pc:sldMk cId="1132717937" sldId="769"/>
            <ac:spMk id="22" creationId="{88964BAB-FF46-BC40-B31C-BE9B2B76EE80}"/>
          </ac:spMkLst>
        </pc:spChg>
        <pc:spChg chg="add del mod">
          <ac:chgData name="Carlos Guerrero Tomé" userId="efd7d1cb-5997-43f9-95f4-5e31d914ebbb" providerId="ADAL" clId="{E0C3D377-9BF3-EA47-844C-932AD599A2FD}" dt="2020-11-01T17:52:18.530" v="11754" actId="478"/>
          <ac:spMkLst>
            <pc:docMk/>
            <pc:sldMk cId="1132717937" sldId="769"/>
            <ac:spMk id="24" creationId="{E95B4298-7D84-984F-87E2-B8F56C7EB89E}"/>
          </ac:spMkLst>
        </pc:spChg>
        <pc:spChg chg="add del mod">
          <ac:chgData name="Carlos Guerrero Tomé" userId="efd7d1cb-5997-43f9-95f4-5e31d914ebbb" providerId="ADAL" clId="{E0C3D377-9BF3-EA47-844C-932AD599A2FD}" dt="2020-11-01T17:53:26.502" v="11772" actId="478"/>
          <ac:spMkLst>
            <pc:docMk/>
            <pc:sldMk cId="1132717937" sldId="769"/>
            <ac:spMk id="26" creationId="{395E12BA-61D7-2844-BB7F-0DE1AFBD52CF}"/>
          </ac:spMkLst>
        </pc:spChg>
        <pc:spChg chg="add del mod">
          <ac:chgData name="Carlos Guerrero Tomé" userId="efd7d1cb-5997-43f9-95f4-5e31d914ebbb" providerId="ADAL" clId="{E0C3D377-9BF3-EA47-844C-932AD599A2FD}" dt="2020-11-01T17:52:22.222" v="11756" actId="478"/>
          <ac:spMkLst>
            <pc:docMk/>
            <pc:sldMk cId="1132717937" sldId="769"/>
            <ac:spMk id="28" creationId="{D009BAB8-4AFC-994E-88EC-70BF411291F4}"/>
          </ac:spMkLst>
        </pc:spChg>
        <pc:spChg chg="add mod">
          <ac:chgData name="Carlos Guerrero Tomé" userId="efd7d1cb-5997-43f9-95f4-5e31d914ebbb" providerId="ADAL" clId="{E0C3D377-9BF3-EA47-844C-932AD599A2FD}" dt="2020-11-01T17:54:08.713" v="11780" actId="1076"/>
          <ac:spMkLst>
            <pc:docMk/>
            <pc:sldMk cId="1132717937" sldId="769"/>
            <ac:spMk id="29" creationId="{D961EB67-8790-934B-A386-59DC8BA52837}"/>
          </ac:spMkLst>
        </pc:spChg>
        <pc:spChg chg="add mod">
          <ac:chgData name="Carlos Guerrero Tomé" userId="efd7d1cb-5997-43f9-95f4-5e31d914ebbb" providerId="ADAL" clId="{E0C3D377-9BF3-EA47-844C-932AD599A2FD}" dt="2020-11-01T17:54:51.314" v="11793" actId="1076"/>
          <ac:spMkLst>
            <pc:docMk/>
            <pc:sldMk cId="1132717937" sldId="769"/>
            <ac:spMk id="36" creationId="{D1B5B697-36FB-3642-A489-A10DA4485D52}"/>
          </ac:spMkLst>
        </pc:spChg>
        <pc:cxnChg chg="add mod">
          <ac:chgData name="Carlos Guerrero Tomé" userId="efd7d1cb-5997-43f9-95f4-5e31d914ebbb" providerId="ADAL" clId="{E0C3D377-9BF3-EA47-844C-932AD599A2FD}" dt="2020-11-01T17:54:08.713" v="11780" actId="1076"/>
          <ac:cxnSpMkLst>
            <pc:docMk/>
            <pc:sldMk cId="1132717937" sldId="769"/>
            <ac:cxnSpMk id="8" creationId="{C22E717A-0E73-F541-9497-658394255A41}"/>
          </ac:cxnSpMkLst>
        </pc:cxnChg>
        <pc:cxnChg chg="add mod">
          <ac:chgData name="Carlos Guerrero Tomé" userId="efd7d1cb-5997-43f9-95f4-5e31d914ebbb" providerId="ADAL" clId="{E0C3D377-9BF3-EA47-844C-932AD599A2FD}" dt="2020-11-01T17:54:08.713" v="11780" actId="1076"/>
          <ac:cxnSpMkLst>
            <pc:docMk/>
            <pc:sldMk cId="1132717937" sldId="769"/>
            <ac:cxnSpMk id="9" creationId="{C9C15AF4-62F7-8B43-8D8D-B74CE9F98FAE}"/>
          </ac:cxnSpMkLst>
        </pc:cxnChg>
        <pc:cxnChg chg="add mod">
          <ac:chgData name="Carlos Guerrero Tomé" userId="efd7d1cb-5997-43f9-95f4-5e31d914ebbb" providerId="ADAL" clId="{E0C3D377-9BF3-EA47-844C-932AD599A2FD}" dt="2020-11-01T17:55:19.864" v="11796" actId="692"/>
          <ac:cxnSpMkLst>
            <pc:docMk/>
            <pc:sldMk cId="1132717937" sldId="769"/>
            <ac:cxnSpMk id="10" creationId="{AF4E18C0-5012-0642-8BC1-8C8F4666BE50}"/>
          </ac:cxnSpMkLst>
        </pc:cxnChg>
        <pc:cxnChg chg="add mod">
          <ac:chgData name="Carlos Guerrero Tomé" userId="efd7d1cb-5997-43f9-95f4-5e31d914ebbb" providerId="ADAL" clId="{E0C3D377-9BF3-EA47-844C-932AD599A2FD}" dt="2020-11-01T17:55:14.693" v="11795" actId="692"/>
          <ac:cxnSpMkLst>
            <pc:docMk/>
            <pc:sldMk cId="1132717937" sldId="769"/>
            <ac:cxnSpMk id="11" creationId="{A723C3C6-09AC-6F44-AC7C-4A9758F2AA69}"/>
          </ac:cxnSpMkLst>
        </pc:cxnChg>
        <pc:cxnChg chg="add mod">
          <ac:chgData name="Carlos Guerrero Tomé" userId="efd7d1cb-5997-43f9-95f4-5e31d914ebbb" providerId="ADAL" clId="{E0C3D377-9BF3-EA47-844C-932AD599A2FD}" dt="2020-11-01T17:54:08.713" v="11780" actId="1076"/>
          <ac:cxnSpMkLst>
            <pc:docMk/>
            <pc:sldMk cId="1132717937" sldId="769"/>
            <ac:cxnSpMk id="16" creationId="{C7708907-60D1-3E42-98DE-5198B8F2072D}"/>
          </ac:cxnSpMkLst>
        </pc:cxnChg>
        <pc:cxnChg chg="add mod">
          <ac:chgData name="Carlos Guerrero Tomé" userId="efd7d1cb-5997-43f9-95f4-5e31d914ebbb" providerId="ADAL" clId="{E0C3D377-9BF3-EA47-844C-932AD599A2FD}" dt="2020-11-01T17:54:08.713" v="11780" actId="1076"/>
          <ac:cxnSpMkLst>
            <pc:docMk/>
            <pc:sldMk cId="1132717937" sldId="769"/>
            <ac:cxnSpMk id="18" creationId="{66B42A1C-9900-CD4F-B8DE-876233C5CD37}"/>
          </ac:cxnSpMkLst>
        </pc:cxnChg>
        <pc:cxnChg chg="add mod">
          <ac:chgData name="Carlos Guerrero Tomé" userId="efd7d1cb-5997-43f9-95f4-5e31d914ebbb" providerId="ADAL" clId="{E0C3D377-9BF3-EA47-844C-932AD599A2FD}" dt="2020-11-01T17:54:08.713" v="11780" actId="1076"/>
          <ac:cxnSpMkLst>
            <pc:docMk/>
            <pc:sldMk cId="1132717937" sldId="769"/>
            <ac:cxnSpMk id="20" creationId="{63E2EB18-AB58-F946-989A-F96B6045E771}"/>
          </ac:cxnSpMkLst>
        </pc:cxnChg>
        <pc:cxnChg chg="add del mod">
          <ac:chgData name="Carlos Guerrero Tomé" userId="efd7d1cb-5997-43f9-95f4-5e31d914ebbb" providerId="ADAL" clId="{E0C3D377-9BF3-EA47-844C-932AD599A2FD}" dt="2020-11-01T17:52:09.125" v="11751" actId="478"/>
          <ac:cxnSpMkLst>
            <pc:docMk/>
            <pc:sldMk cId="1132717937" sldId="769"/>
            <ac:cxnSpMk id="21" creationId="{918DC4A6-17ED-D346-A5A1-834687FC94B5}"/>
          </ac:cxnSpMkLst>
        </pc:cxnChg>
        <pc:cxnChg chg="add del mod">
          <ac:chgData name="Carlos Guerrero Tomé" userId="efd7d1cb-5997-43f9-95f4-5e31d914ebbb" providerId="ADAL" clId="{E0C3D377-9BF3-EA47-844C-932AD599A2FD}" dt="2020-11-01T17:52:19.633" v="11755" actId="478"/>
          <ac:cxnSpMkLst>
            <pc:docMk/>
            <pc:sldMk cId="1132717937" sldId="769"/>
            <ac:cxnSpMk id="23" creationId="{1E5B5864-574E-C34F-9D30-F80BEA2ADFDF}"/>
          </ac:cxnSpMkLst>
        </pc:cxnChg>
        <pc:cxnChg chg="add del mod">
          <ac:chgData name="Carlos Guerrero Tomé" userId="efd7d1cb-5997-43f9-95f4-5e31d914ebbb" providerId="ADAL" clId="{E0C3D377-9BF3-EA47-844C-932AD599A2FD}" dt="2020-11-01T17:53:28.081" v="11773" actId="478"/>
          <ac:cxnSpMkLst>
            <pc:docMk/>
            <pc:sldMk cId="1132717937" sldId="769"/>
            <ac:cxnSpMk id="25" creationId="{BE28298D-DC1A-7349-9279-233DDFB370DB}"/>
          </ac:cxnSpMkLst>
        </pc:cxnChg>
        <pc:cxnChg chg="add del mod">
          <ac:chgData name="Carlos Guerrero Tomé" userId="efd7d1cb-5997-43f9-95f4-5e31d914ebbb" providerId="ADAL" clId="{E0C3D377-9BF3-EA47-844C-932AD599A2FD}" dt="2020-11-01T17:52:23.999" v="11757" actId="478"/>
          <ac:cxnSpMkLst>
            <pc:docMk/>
            <pc:sldMk cId="1132717937" sldId="769"/>
            <ac:cxnSpMk id="27" creationId="{7B180FEF-6347-8D48-B6D2-365B76E53A1E}"/>
          </ac:cxnSpMkLst>
        </pc:cxnChg>
        <pc:cxnChg chg="add mod">
          <ac:chgData name="Carlos Guerrero Tomé" userId="efd7d1cb-5997-43f9-95f4-5e31d914ebbb" providerId="ADAL" clId="{E0C3D377-9BF3-EA47-844C-932AD599A2FD}" dt="2020-11-01T17:54:43.765" v="11790" actId="14100"/>
          <ac:cxnSpMkLst>
            <pc:docMk/>
            <pc:sldMk cId="1132717937" sldId="769"/>
            <ac:cxnSpMk id="35" creationId="{06C0BD59-DCD7-4E4D-B65E-56A0385064CF}"/>
          </ac:cxnSpMkLst>
        </pc:cxnChg>
      </pc:sldChg>
      <pc:sldChg chg="add del">
        <pc:chgData name="Carlos Guerrero Tomé" userId="efd7d1cb-5997-43f9-95f4-5e31d914ebbb" providerId="ADAL" clId="{E0C3D377-9BF3-EA47-844C-932AD599A2FD}" dt="2020-11-01T17:57:09.553" v="11806" actId="2696"/>
        <pc:sldMkLst>
          <pc:docMk/>
          <pc:sldMk cId="1440005410" sldId="770"/>
        </pc:sldMkLst>
      </pc:sldChg>
      <pc:sldChg chg="modSp add mod">
        <pc:chgData name="Carlos Guerrero Tomé" userId="efd7d1cb-5997-43f9-95f4-5e31d914ebbb" providerId="ADAL" clId="{E0C3D377-9BF3-EA47-844C-932AD599A2FD}" dt="2020-11-01T17:57:50.491" v="11811" actId="108"/>
        <pc:sldMkLst>
          <pc:docMk/>
          <pc:sldMk cId="3869854345" sldId="771"/>
        </pc:sldMkLst>
        <pc:spChg chg="mod">
          <ac:chgData name="Carlos Guerrero Tomé" userId="efd7d1cb-5997-43f9-95f4-5e31d914ebbb" providerId="ADAL" clId="{E0C3D377-9BF3-EA47-844C-932AD599A2FD}" dt="2020-11-01T17:57:50.491" v="11811" actId="108"/>
          <ac:spMkLst>
            <pc:docMk/>
            <pc:sldMk cId="3869854345" sldId="771"/>
            <ac:spMk id="3" creationId="{AE528E30-322A-5748-A213-B3B8B52E4A55}"/>
          </ac:spMkLst>
        </pc:spChg>
      </pc:sldChg>
      <pc:sldChg chg="add del">
        <pc:chgData name="Carlos Guerrero Tomé" userId="efd7d1cb-5997-43f9-95f4-5e31d914ebbb" providerId="ADAL" clId="{E0C3D377-9BF3-EA47-844C-932AD599A2FD}" dt="2020-11-01T17:57:00.266" v="11805" actId="2696"/>
        <pc:sldMkLst>
          <pc:docMk/>
          <pc:sldMk cId="1343618480" sldId="772"/>
        </pc:sldMkLst>
      </pc:sldChg>
      <pc:sldChg chg="add">
        <pc:chgData name="Carlos Guerrero Tomé" userId="efd7d1cb-5997-43f9-95f4-5e31d914ebbb" providerId="ADAL" clId="{E0C3D377-9BF3-EA47-844C-932AD599A2FD}" dt="2020-11-01T17:56:52.358" v="11802"/>
        <pc:sldMkLst>
          <pc:docMk/>
          <pc:sldMk cId="3583524908" sldId="773"/>
        </pc:sldMkLst>
      </pc:sldChg>
      <pc:sldChg chg="modSp add mod">
        <pc:chgData name="Carlos Guerrero Tomé" userId="efd7d1cb-5997-43f9-95f4-5e31d914ebbb" providerId="ADAL" clId="{E0C3D377-9BF3-EA47-844C-932AD599A2FD}" dt="2020-11-01T17:57:58.746" v="11812" actId="108"/>
        <pc:sldMkLst>
          <pc:docMk/>
          <pc:sldMk cId="3767667669" sldId="774"/>
        </pc:sldMkLst>
        <pc:spChg chg="mod">
          <ac:chgData name="Carlos Guerrero Tomé" userId="efd7d1cb-5997-43f9-95f4-5e31d914ebbb" providerId="ADAL" clId="{E0C3D377-9BF3-EA47-844C-932AD599A2FD}" dt="2020-11-01T17:57:58.746" v="11812" actId="108"/>
          <ac:spMkLst>
            <pc:docMk/>
            <pc:sldMk cId="3767667669" sldId="774"/>
            <ac:spMk id="3" creationId="{AE528E30-322A-5748-A213-B3B8B52E4A55}"/>
          </ac:spMkLst>
        </pc:spChg>
      </pc:sldChg>
      <pc:sldChg chg="modSp add mod">
        <pc:chgData name="Carlos Guerrero Tomé" userId="efd7d1cb-5997-43f9-95f4-5e31d914ebbb" providerId="ADAL" clId="{E0C3D377-9BF3-EA47-844C-932AD599A2FD}" dt="2020-11-01T17:58:09.101" v="11813" actId="108"/>
        <pc:sldMkLst>
          <pc:docMk/>
          <pc:sldMk cId="1614635246" sldId="775"/>
        </pc:sldMkLst>
        <pc:spChg chg="mod">
          <ac:chgData name="Carlos Guerrero Tomé" userId="efd7d1cb-5997-43f9-95f4-5e31d914ebbb" providerId="ADAL" clId="{E0C3D377-9BF3-EA47-844C-932AD599A2FD}" dt="2020-11-01T17:58:09.101" v="11813" actId="108"/>
          <ac:spMkLst>
            <pc:docMk/>
            <pc:sldMk cId="1614635246" sldId="775"/>
            <ac:spMk id="3" creationId="{AE528E30-322A-5748-A213-B3B8B52E4A55}"/>
          </ac:spMkLst>
        </pc:spChg>
      </pc:sldChg>
      <pc:sldChg chg="modSp add mod">
        <pc:chgData name="Carlos Guerrero Tomé" userId="efd7d1cb-5997-43f9-95f4-5e31d914ebbb" providerId="ADAL" clId="{E0C3D377-9BF3-EA47-844C-932AD599A2FD}" dt="2020-11-01T17:58:18.768" v="11814" actId="108"/>
        <pc:sldMkLst>
          <pc:docMk/>
          <pc:sldMk cId="1419845223" sldId="776"/>
        </pc:sldMkLst>
        <pc:spChg chg="mod">
          <ac:chgData name="Carlos Guerrero Tomé" userId="efd7d1cb-5997-43f9-95f4-5e31d914ebbb" providerId="ADAL" clId="{E0C3D377-9BF3-EA47-844C-932AD599A2FD}" dt="2020-11-01T17:58:18.768" v="11814" actId="108"/>
          <ac:spMkLst>
            <pc:docMk/>
            <pc:sldMk cId="1419845223" sldId="776"/>
            <ac:spMk id="3" creationId="{AE528E30-322A-5748-A213-B3B8B52E4A55}"/>
          </ac:spMkLst>
        </pc:spChg>
      </pc:sldChg>
      <pc:sldChg chg="modSp add mod">
        <pc:chgData name="Carlos Guerrero Tomé" userId="efd7d1cb-5997-43f9-95f4-5e31d914ebbb" providerId="ADAL" clId="{E0C3D377-9BF3-EA47-844C-932AD599A2FD}" dt="2020-11-01T17:58:32.400" v="11815" actId="108"/>
        <pc:sldMkLst>
          <pc:docMk/>
          <pc:sldMk cId="4097324773" sldId="777"/>
        </pc:sldMkLst>
        <pc:spChg chg="mod">
          <ac:chgData name="Carlos Guerrero Tomé" userId="efd7d1cb-5997-43f9-95f4-5e31d914ebbb" providerId="ADAL" clId="{E0C3D377-9BF3-EA47-844C-932AD599A2FD}" dt="2020-11-01T17:58:32.400" v="11815" actId="108"/>
          <ac:spMkLst>
            <pc:docMk/>
            <pc:sldMk cId="4097324773" sldId="777"/>
            <ac:spMk id="3" creationId="{AE528E30-322A-5748-A213-B3B8B52E4A55}"/>
          </ac:spMkLst>
        </pc:spChg>
      </pc:sldChg>
      <pc:sldChg chg="addSp delSp modSp new mod">
        <pc:chgData name="Carlos Guerrero Tomé" userId="efd7d1cb-5997-43f9-95f4-5e31d914ebbb" providerId="ADAL" clId="{E0C3D377-9BF3-EA47-844C-932AD599A2FD}" dt="2020-11-01T18:05:11.312" v="11821" actId="962"/>
        <pc:sldMkLst>
          <pc:docMk/>
          <pc:sldMk cId="1495037006" sldId="778"/>
        </pc:sldMkLst>
        <pc:spChg chg="del">
          <ac:chgData name="Carlos Guerrero Tomé" userId="efd7d1cb-5997-43f9-95f4-5e31d914ebbb" providerId="ADAL" clId="{E0C3D377-9BF3-EA47-844C-932AD599A2FD}" dt="2020-11-01T18:04:48.158" v="11817" actId="478"/>
          <ac:spMkLst>
            <pc:docMk/>
            <pc:sldMk cId="1495037006" sldId="778"/>
            <ac:spMk id="2" creationId="{0B3B5652-9979-DE4A-AB28-BF50E538EE75}"/>
          </ac:spMkLst>
        </pc:spChg>
        <pc:spChg chg="del">
          <ac:chgData name="Carlos Guerrero Tomé" userId="efd7d1cb-5997-43f9-95f4-5e31d914ebbb" providerId="ADAL" clId="{E0C3D377-9BF3-EA47-844C-932AD599A2FD}" dt="2020-11-01T18:04:50.056" v="11818" actId="478"/>
          <ac:spMkLst>
            <pc:docMk/>
            <pc:sldMk cId="1495037006" sldId="778"/>
            <ac:spMk id="3" creationId="{67F0D6B6-4AC4-E244-A7AD-8FDFCA832675}"/>
          </ac:spMkLst>
        </pc:spChg>
        <pc:picChg chg="add mod">
          <ac:chgData name="Carlos Guerrero Tomé" userId="efd7d1cb-5997-43f9-95f4-5e31d914ebbb" providerId="ADAL" clId="{E0C3D377-9BF3-EA47-844C-932AD599A2FD}" dt="2020-11-01T18:05:11.312" v="11821" actId="962"/>
          <ac:picMkLst>
            <pc:docMk/>
            <pc:sldMk cId="1495037006" sldId="778"/>
            <ac:picMk id="5" creationId="{42753564-EA85-2943-9098-1AB699976AD3}"/>
          </ac:picMkLst>
        </pc:picChg>
      </pc:sldChg>
      <pc:sldChg chg="addSp modSp new mod">
        <pc:chgData name="Carlos Guerrero Tomé" userId="efd7d1cb-5997-43f9-95f4-5e31d914ebbb" providerId="ADAL" clId="{E0C3D377-9BF3-EA47-844C-932AD599A2FD}" dt="2020-11-01T18:05:54.390" v="11853" actId="14100"/>
        <pc:sldMkLst>
          <pc:docMk/>
          <pc:sldMk cId="956818299" sldId="779"/>
        </pc:sldMkLst>
        <pc:spChg chg="mod">
          <ac:chgData name="Carlos Guerrero Tomé" userId="efd7d1cb-5997-43f9-95f4-5e31d914ebbb" providerId="ADAL" clId="{E0C3D377-9BF3-EA47-844C-932AD599A2FD}" dt="2020-11-01T18:05:40.424" v="11851" actId="1076"/>
          <ac:spMkLst>
            <pc:docMk/>
            <pc:sldMk cId="956818299" sldId="779"/>
            <ac:spMk id="2" creationId="{8D839EFF-4AF1-344D-8126-32B3794F81B9}"/>
          </ac:spMkLst>
        </pc:spChg>
        <pc:picChg chg="add mod">
          <ac:chgData name="Carlos Guerrero Tomé" userId="efd7d1cb-5997-43f9-95f4-5e31d914ebbb" providerId="ADAL" clId="{E0C3D377-9BF3-EA47-844C-932AD599A2FD}" dt="2020-11-01T18:05:54.390" v="11853" actId="14100"/>
          <ac:picMkLst>
            <pc:docMk/>
            <pc:sldMk cId="956818299" sldId="779"/>
            <ac:picMk id="4" creationId="{39A2A937-1FE5-3742-8C5B-ADECD2FF340B}"/>
          </ac:picMkLst>
        </pc:picChg>
      </pc:sldChg>
      <pc:sldChg chg="modSp add mod">
        <pc:chgData name="Carlos Guerrero Tomé" userId="efd7d1cb-5997-43f9-95f4-5e31d914ebbb" providerId="ADAL" clId="{E0C3D377-9BF3-EA47-844C-932AD599A2FD}" dt="2020-11-02T17:11:23.346" v="13114" actId="207"/>
        <pc:sldMkLst>
          <pc:docMk/>
          <pc:sldMk cId="1870888139" sldId="780"/>
        </pc:sldMkLst>
        <pc:spChg chg="mod">
          <ac:chgData name="Carlos Guerrero Tomé" userId="efd7d1cb-5997-43f9-95f4-5e31d914ebbb" providerId="ADAL" clId="{E0C3D377-9BF3-EA47-844C-932AD599A2FD}" dt="2020-11-02T17:11:23.346" v="13114" actId="207"/>
          <ac:spMkLst>
            <pc:docMk/>
            <pc:sldMk cId="1870888139" sldId="780"/>
            <ac:spMk id="2" creationId="{743241A8-3A82-D04F-92D6-BBE3C5D80311}"/>
          </ac:spMkLst>
        </pc:spChg>
        <pc:spChg chg="mod">
          <ac:chgData name="Carlos Guerrero Tomé" userId="efd7d1cb-5997-43f9-95f4-5e31d914ebbb" providerId="ADAL" clId="{E0C3D377-9BF3-EA47-844C-932AD599A2FD}" dt="2020-11-02T04:51:14.262" v="11862" actId="20577"/>
          <ac:spMkLst>
            <pc:docMk/>
            <pc:sldMk cId="1870888139" sldId="780"/>
            <ac:spMk id="3" creationId="{3D83DB00-EBD9-8548-87DF-095BABFAF2F8}"/>
          </ac:spMkLst>
        </pc:spChg>
      </pc:sldChg>
      <pc:sldChg chg="add">
        <pc:chgData name="Carlos Guerrero Tomé" userId="efd7d1cb-5997-43f9-95f4-5e31d914ebbb" providerId="ADAL" clId="{E0C3D377-9BF3-EA47-844C-932AD599A2FD}" dt="2020-11-02T04:51:06.877" v="11857"/>
        <pc:sldMkLst>
          <pc:docMk/>
          <pc:sldMk cId="1950227030" sldId="781"/>
        </pc:sldMkLst>
      </pc:sldChg>
      <pc:sldChg chg="addSp delSp modSp add mod">
        <pc:chgData name="Carlos Guerrero Tomé" userId="efd7d1cb-5997-43f9-95f4-5e31d914ebbb" providerId="ADAL" clId="{E0C3D377-9BF3-EA47-844C-932AD599A2FD}" dt="2020-11-02T04:51:45.981" v="11866" actId="962"/>
        <pc:sldMkLst>
          <pc:docMk/>
          <pc:sldMk cId="2458420184" sldId="782"/>
        </pc:sldMkLst>
        <pc:picChg chg="add mod">
          <ac:chgData name="Carlos Guerrero Tomé" userId="efd7d1cb-5997-43f9-95f4-5e31d914ebbb" providerId="ADAL" clId="{E0C3D377-9BF3-EA47-844C-932AD599A2FD}" dt="2020-11-02T04:51:45.981" v="11866" actId="962"/>
          <ac:picMkLst>
            <pc:docMk/>
            <pc:sldMk cId="2458420184" sldId="782"/>
            <ac:picMk id="3" creationId="{A9EBD5D2-868A-D845-88FD-0D93ADBDE748}"/>
          </ac:picMkLst>
        </pc:picChg>
        <pc:picChg chg="del">
          <ac:chgData name="Carlos Guerrero Tomé" userId="efd7d1cb-5997-43f9-95f4-5e31d914ebbb" providerId="ADAL" clId="{E0C3D377-9BF3-EA47-844C-932AD599A2FD}" dt="2020-11-02T04:51:20.951" v="11863" actId="478"/>
          <ac:picMkLst>
            <pc:docMk/>
            <pc:sldMk cId="2458420184" sldId="782"/>
            <ac:picMk id="5" creationId="{42753564-EA85-2943-9098-1AB699976AD3}"/>
          </ac:picMkLst>
        </pc:picChg>
      </pc:sldChg>
      <pc:sldChg chg="add">
        <pc:chgData name="Carlos Guerrero Tomé" userId="efd7d1cb-5997-43f9-95f4-5e31d914ebbb" providerId="ADAL" clId="{E0C3D377-9BF3-EA47-844C-932AD599A2FD}" dt="2020-11-02T04:51:06.877" v="11857"/>
        <pc:sldMkLst>
          <pc:docMk/>
          <pc:sldMk cId="2164781699" sldId="783"/>
        </pc:sldMkLst>
      </pc:sldChg>
      <pc:sldChg chg="addSp delSp modSp add mod">
        <pc:chgData name="Carlos Guerrero Tomé" userId="efd7d1cb-5997-43f9-95f4-5e31d914ebbb" providerId="ADAL" clId="{E0C3D377-9BF3-EA47-844C-932AD599A2FD}" dt="2020-11-02T04:52:36.557" v="11876" actId="14100"/>
        <pc:sldMkLst>
          <pc:docMk/>
          <pc:sldMk cId="3044326610" sldId="784"/>
        </pc:sldMkLst>
        <pc:spChg chg="mod">
          <ac:chgData name="Carlos Guerrero Tomé" userId="efd7d1cb-5997-43f9-95f4-5e31d914ebbb" providerId="ADAL" clId="{E0C3D377-9BF3-EA47-844C-932AD599A2FD}" dt="2020-11-02T04:52:25.847" v="11875" actId="14100"/>
          <ac:spMkLst>
            <pc:docMk/>
            <pc:sldMk cId="3044326610" sldId="784"/>
            <ac:spMk id="2" creationId="{8D839EFF-4AF1-344D-8126-32B3794F81B9}"/>
          </ac:spMkLst>
        </pc:spChg>
        <pc:spChg chg="del">
          <ac:chgData name="Carlos Guerrero Tomé" userId="efd7d1cb-5997-43f9-95f4-5e31d914ebbb" providerId="ADAL" clId="{E0C3D377-9BF3-EA47-844C-932AD599A2FD}" dt="2020-11-02T04:51:58.760" v="11868" actId="478"/>
          <ac:spMkLst>
            <pc:docMk/>
            <pc:sldMk cId="3044326610" sldId="784"/>
            <ac:spMk id="3" creationId="{07ED96C9-019B-EC41-AFD9-7137BA2CE042}"/>
          </ac:spMkLst>
        </pc:spChg>
        <pc:picChg chg="del">
          <ac:chgData name="Carlos Guerrero Tomé" userId="efd7d1cb-5997-43f9-95f4-5e31d914ebbb" providerId="ADAL" clId="{E0C3D377-9BF3-EA47-844C-932AD599A2FD}" dt="2020-11-02T04:51:55.901" v="11867" actId="478"/>
          <ac:picMkLst>
            <pc:docMk/>
            <pc:sldMk cId="3044326610" sldId="784"/>
            <ac:picMk id="4" creationId="{39A2A937-1FE5-3742-8C5B-ADECD2FF340B}"/>
          </ac:picMkLst>
        </pc:picChg>
        <pc:picChg chg="add mod">
          <ac:chgData name="Carlos Guerrero Tomé" userId="efd7d1cb-5997-43f9-95f4-5e31d914ebbb" providerId="ADAL" clId="{E0C3D377-9BF3-EA47-844C-932AD599A2FD}" dt="2020-11-02T04:52:36.557" v="11876" actId="14100"/>
          <ac:picMkLst>
            <pc:docMk/>
            <pc:sldMk cId="3044326610" sldId="784"/>
            <ac:picMk id="5" creationId="{101AD2AC-1B4C-F344-9AC3-243E205A4B39}"/>
          </ac:picMkLst>
        </pc:picChg>
      </pc:sldChg>
      <pc:sldChg chg="add">
        <pc:chgData name="Carlos Guerrero Tomé" userId="efd7d1cb-5997-43f9-95f4-5e31d914ebbb" providerId="ADAL" clId="{E0C3D377-9BF3-EA47-844C-932AD599A2FD}" dt="2020-11-02T04:51:06.877" v="11857"/>
        <pc:sldMkLst>
          <pc:docMk/>
          <pc:sldMk cId="13439034" sldId="785"/>
        </pc:sldMkLst>
      </pc:sldChg>
      <pc:sldChg chg="modSp add mod">
        <pc:chgData name="Carlos Guerrero Tomé" userId="efd7d1cb-5997-43f9-95f4-5e31d914ebbb" providerId="ADAL" clId="{E0C3D377-9BF3-EA47-844C-932AD599A2FD}" dt="2020-11-02T05:03:14.657" v="12135"/>
        <pc:sldMkLst>
          <pc:docMk/>
          <pc:sldMk cId="3979716526" sldId="786"/>
        </pc:sldMkLst>
        <pc:spChg chg="mod">
          <ac:chgData name="Carlos Guerrero Tomé" userId="efd7d1cb-5997-43f9-95f4-5e31d914ebbb" providerId="ADAL" clId="{E0C3D377-9BF3-EA47-844C-932AD599A2FD}" dt="2020-11-02T05:03:14.657" v="12135"/>
          <ac:spMkLst>
            <pc:docMk/>
            <pc:sldMk cId="3979716526" sldId="786"/>
            <ac:spMk id="6" creationId="{DFD19024-0941-594B-A878-0E24C089FC60}"/>
          </ac:spMkLst>
        </pc:spChg>
        <pc:graphicFrameChg chg="mod modGraphic">
          <ac:chgData name="Carlos Guerrero Tomé" userId="efd7d1cb-5997-43f9-95f4-5e31d914ebbb" providerId="ADAL" clId="{E0C3D377-9BF3-EA47-844C-932AD599A2FD}" dt="2020-11-02T05:01:17.881" v="12104" actId="21"/>
          <ac:graphicFrameMkLst>
            <pc:docMk/>
            <pc:sldMk cId="3979716526" sldId="786"/>
            <ac:graphicFrameMk id="33" creationId="{191C04ED-2E05-274E-8B9E-0B896B6A5899}"/>
          </ac:graphicFrameMkLst>
        </pc:graphicFrameChg>
      </pc:sldChg>
      <pc:sldChg chg="add">
        <pc:chgData name="Carlos Guerrero Tomé" userId="efd7d1cb-5997-43f9-95f4-5e31d914ebbb" providerId="ADAL" clId="{E0C3D377-9BF3-EA47-844C-932AD599A2FD}" dt="2020-11-02T04:51:06.877" v="11857"/>
        <pc:sldMkLst>
          <pc:docMk/>
          <pc:sldMk cId="1949119278" sldId="787"/>
        </pc:sldMkLst>
      </pc:sldChg>
      <pc:sldChg chg="add del">
        <pc:chgData name="Carlos Guerrero Tomé" userId="efd7d1cb-5997-43f9-95f4-5e31d914ebbb" providerId="ADAL" clId="{E0C3D377-9BF3-EA47-844C-932AD599A2FD}" dt="2020-11-02T04:59:45.762" v="12012" actId="2696"/>
        <pc:sldMkLst>
          <pc:docMk/>
          <pc:sldMk cId="3162682230" sldId="788"/>
        </pc:sldMkLst>
      </pc:sldChg>
      <pc:sldChg chg="add">
        <pc:chgData name="Carlos Guerrero Tomé" userId="efd7d1cb-5997-43f9-95f4-5e31d914ebbb" providerId="ADAL" clId="{E0C3D377-9BF3-EA47-844C-932AD599A2FD}" dt="2020-11-02T04:51:06.877" v="11857"/>
        <pc:sldMkLst>
          <pc:docMk/>
          <pc:sldMk cId="288924782" sldId="789"/>
        </pc:sldMkLst>
      </pc:sldChg>
      <pc:sldChg chg="add del">
        <pc:chgData name="Carlos Guerrero Tomé" userId="efd7d1cb-5997-43f9-95f4-5e31d914ebbb" providerId="ADAL" clId="{E0C3D377-9BF3-EA47-844C-932AD599A2FD}" dt="2020-11-02T05:00:34.604" v="12088" actId="2696"/>
        <pc:sldMkLst>
          <pc:docMk/>
          <pc:sldMk cId="2483930169" sldId="790"/>
        </pc:sldMkLst>
      </pc:sldChg>
      <pc:sldChg chg="add del">
        <pc:chgData name="Carlos Guerrero Tomé" userId="efd7d1cb-5997-43f9-95f4-5e31d914ebbb" providerId="ADAL" clId="{E0C3D377-9BF3-EA47-844C-932AD599A2FD}" dt="2020-11-02T05:00:35.831" v="12089" actId="2696"/>
        <pc:sldMkLst>
          <pc:docMk/>
          <pc:sldMk cId="89418363" sldId="791"/>
        </pc:sldMkLst>
      </pc:sldChg>
      <pc:sldChg chg="add">
        <pc:chgData name="Carlos Guerrero Tomé" userId="efd7d1cb-5997-43f9-95f4-5e31d914ebbb" providerId="ADAL" clId="{E0C3D377-9BF3-EA47-844C-932AD599A2FD}" dt="2020-11-02T04:51:06.877" v="11857"/>
        <pc:sldMkLst>
          <pc:docMk/>
          <pc:sldMk cId="1149530698" sldId="792"/>
        </pc:sldMkLst>
      </pc:sldChg>
      <pc:sldChg chg="addSp delSp modSp add mod">
        <pc:chgData name="Carlos Guerrero Tomé" userId="efd7d1cb-5997-43f9-95f4-5e31d914ebbb" providerId="ADAL" clId="{E0C3D377-9BF3-EA47-844C-932AD599A2FD}" dt="2020-11-02T05:21:02.451" v="12343" actId="20577"/>
        <pc:sldMkLst>
          <pc:docMk/>
          <pc:sldMk cId="1747238932" sldId="793"/>
        </pc:sldMkLst>
        <pc:spChg chg="mod">
          <ac:chgData name="Carlos Guerrero Tomé" userId="efd7d1cb-5997-43f9-95f4-5e31d914ebbb" providerId="ADAL" clId="{E0C3D377-9BF3-EA47-844C-932AD599A2FD}" dt="2020-11-02T05:19:23.074" v="12326" actId="14100"/>
          <ac:spMkLst>
            <pc:docMk/>
            <pc:sldMk cId="1747238932" sldId="793"/>
            <ac:spMk id="2" creationId="{83697DB3-BA9F-9A42-9AAE-8FE2FB856AA2}"/>
          </ac:spMkLst>
        </pc:spChg>
        <pc:graphicFrameChg chg="del">
          <ac:chgData name="Carlos Guerrero Tomé" userId="efd7d1cb-5997-43f9-95f4-5e31d914ebbb" providerId="ADAL" clId="{E0C3D377-9BF3-EA47-844C-932AD599A2FD}" dt="2020-11-02T05:19:10.451" v="12323" actId="478"/>
          <ac:graphicFrameMkLst>
            <pc:docMk/>
            <pc:sldMk cId="1747238932" sldId="793"/>
            <ac:graphicFrameMk id="4" creationId="{21D71071-D408-5D4F-AA6E-8567E50FA02A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1-02T05:21:02.451" v="12343" actId="20577"/>
          <ac:graphicFrameMkLst>
            <pc:docMk/>
            <pc:sldMk cId="1747238932" sldId="793"/>
            <ac:graphicFrameMk id="5" creationId="{CF60C30C-9C0C-F441-A470-80677BAECB53}"/>
          </ac:graphicFrameMkLst>
        </pc:graphicFrameChg>
      </pc:sldChg>
      <pc:sldChg chg="add">
        <pc:chgData name="Carlos Guerrero Tomé" userId="efd7d1cb-5997-43f9-95f4-5e31d914ebbb" providerId="ADAL" clId="{E0C3D377-9BF3-EA47-844C-932AD599A2FD}" dt="2020-11-02T04:51:06.877" v="11857"/>
        <pc:sldMkLst>
          <pc:docMk/>
          <pc:sldMk cId="2397189835" sldId="794"/>
        </pc:sldMkLst>
      </pc:sldChg>
      <pc:sldChg chg="addSp delSp modSp add mod">
        <pc:chgData name="Carlos Guerrero Tomé" userId="efd7d1cb-5997-43f9-95f4-5e31d914ebbb" providerId="ADAL" clId="{E0C3D377-9BF3-EA47-844C-932AD599A2FD}" dt="2020-11-02T05:30:42.557" v="12513" actId="20577"/>
        <pc:sldMkLst>
          <pc:docMk/>
          <pc:sldMk cId="1766898414" sldId="795"/>
        </pc:sldMkLst>
        <pc:spChg chg="mod">
          <ac:chgData name="Carlos Guerrero Tomé" userId="efd7d1cb-5997-43f9-95f4-5e31d914ebbb" providerId="ADAL" clId="{E0C3D377-9BF3-EA47-844C-932AD599A2FD}" dt="2020-11-02T05:30:31.980" v="12506" actId="20577"/>
          <ac:spMkLst>
            <pc:docMk/>
            <pc:sldMk cId="1766898414" sldId="795"/>
            <ac:spMk id="4" creationId="{0920B194-B4B4-4748-B9CF-8D7FC01AC1AA}"/>
          </ac:spMkLst>
        </pc:spChg>
        <pc:spChg chg="mod">
          <ac:chgData name="Carlos Guerrero Tomé" userId="efd7d1cb-5997-43f9-95f4-5e31d914ebbb" providerId="ADAL" clId="{E0C3D377-9BF3-EA47-844C-932AD599A2FD}" dt="2020-11-02T05:24:16.874" v="12381" actId="20577"/>
          <ac:spMkLst>
            <pc:docMk/>
            <pc:sldMk cId="1766898414" sldId="795"/>
            <ac:spMk id="5" creationId="{1365F3F7-34B8-2445-8506-8441ABDD61CF}"/>
          </ac:spMkLst>
        </pc:spChg>
        <pc:spChg chg="mod">
          <ac:chgData name="Carlos Guerrero Tomé" userId="efd7d1cb-5997-43f9-95f4-5e31d914ebbb" providerId="ADAL" clId="{E0C3D377-9BF3-EA47-844C-932AD599A2FD}" dt="2020-11-02T05:23:53.650" v="12375" actId="1076"/>
          <ac:spMkLst>
            <pc:docMk/>
            <pc:sldMk cId="1766898414" sldId="795"/>
            <ac:spMk id="6" creationId="{255FB4AD-743F-5449-9419-389394D10720}"/>
          </ac:spMkLst>
        </pc:spChg>
        <pc:spChg chg="del">
          <ac:chgData name="Carlos Guerrero Tomé" userId="efd7d1cb-5997-43f9-95f4-5e31d914ebbb" providerId="ADAL" clId="{E0C3D377-9BF3-EA47-844C-932AD599A2FD}" dt="2020-11-02T05:21:56.035" v="12345" actId="478"/>
          <ac:spMkLst>
            <pc:docMk/>
            <pc:sldMk cId="1766898414" sldId="795"/>
            <ac:spMk id="7" creationId="{53EF786C-78FE-B548-BC21-E386F6DDB26A}"/>
          </ac:spMkLst>
        </pc:spChg>
        <pc:spChg chg="del">
          <ac:chgData name="Carlos Guerrero Tomé" userId="efd7d1cb-5997-43f9-95f4-5e31d914ebbb" providerId="ADAL" clId="{E0C3D377-9BF3-EA47-844C-932AD599A2FD}" dt="2020-11-02T05:25:56.896" v="12416" actId="478"/>
          <ac:spMkLst>
            <pc:docMk/>
            <pc:sldMk cId="1766898414" sldId="795"/>
            <ac:spMk id="12" creationId="{D9E8C430-EAE3-7649-99F5-26FDA54BDFAB}"/>
          </ac:spMkLst>
        </pc:spChg>
        <pc:spChg chg="del">
          <ac:chgData name="Carlos Guerrero Tomé" userId="efd7d1cb-5997-43f9-95f4-5e31d914ebbb" providerId="ADAL" clId="{E0C3D377-9BF3-EA47-844C-932AD599A2FD}" dt="2020-11-02T05:22:56.148" v="12359" actId="478"/>
          <ac:spMkLst>
            <pc:docMk/>
            <pc:sldMk cId="1766898414" sldId="795"/>
            <ac:spMk id="13" creationId="{A082B91F-D878-4A4F-8297-047804EE70F4}"/>
          </ac:spMkLst>
        </pc:spChg>
        <pc:spChg chg="del">
          <ac:chgData name="Carlos Guerrero Tomé" userId="efd7d1cb-5997-43f9-95f4-5e31d914ebbb" providerId="ADAL" clId="{E0C3D377-9BF3-EA47-844C-932AD599A2FD}" dt="2020-11-02T05:22:02.314" v="12347" actId="478"/>
          <ac:spMkLst>
            <pc:docMk/>
            <pc:sldMk cId="1766898414" sldId="795"/>
            <ac:spMk id="14" creationId="{6FE1DC5A-7BDF-6247-A699-69070127A2A3}"/>
          </ac:spMkLst>
        </pc:spChg>
        <pc:spChg chg="del">
          <ac:chgData name="Carlos Guerrero Tomé" userId="efd7d1cb-5997-43f9-95f4-5e31d914ebbb" providerId="ADAL" clId="{E0C3D377-9BF3-EA47-844C-932AD599A2FD}" dt="2020-11-02T05:22:00.501" v="12346" actId="478"/>
          <ac:spMkLst>
            <pc:docMk/>
            <pc:sldMk cId="1766898414" sldId="795"/>
            <ac:spMk id="15" creationId="{FF2EE68F-B10F-9748-AF50-7F6DBF662EE4}"/>
          </ac:spMkLst>
        </pc:spChg>
        <pc:spChg chg="del">
          <ac:chgData name="Carlos Guerrero Tomé" userId="efd7d1cb-5997-43f9-95f4-5e31d914ebbb" providerId="ADAL" clId="{E0C3D377-9BF3-EA47-844C-932AD599A2FD}" dt="2020-11-02T05:22:54.355" v="12358" actId="478"/>
          <ac:spMkLst>
            <pc:docMk/>
            <pc:sldMk cId="1766898414" sldId="795"/>
            <ac:spMk id="17" creationId="{18AEF291-07B2-C34A-A6FB-69BCDE04B673}"/>
          </ac:spMkLst>
        </pc:spChg>
        <pc:spChg chg="del">
          <ac:chgData name="Carlos Guerrero Tomé" userId="efd7d1cb-5997-43f9-95f4-5e31d914ebbb" providerId="ADAL" clId="{E0C3D377-9BF3-EA47-844C-932AD599A2FD}" dt="2020-11-02T05:22:58.480" v="12360" actId="478"/>
          <ac:spMkLst>
            <pc:docMk/>
            <pc:sldMk cId="1766898414" sldId="795"/>
            <ac:spMk id="19" creationId="{404B25B9-A56E-A844-9E70-7885FD73A3BD}"/>
          </ac:spMkLst>
        </pc:spChg>
        <pc:spChg chg="mod">
          <ac:chgData name="Carlos Guerrero Tomé" userId="efd7d1cb-5997-43f9-95f4-5e31d914ebbb" providerId="ADAL" clId="{E0C3D377-9BF3-EA47-844C-932AD599A2FD}" dt="2020-11-02T05:28:57.193" v="12465" actId="1076"/>
          <ac:spMkLst>
            <pc:docMk/>
            <pc:sldMk cId="1766898414" sldId="795"/>
            <ac:spMk id="29" creationId="{D961EB67-8790-934B-A386-59DC8BA52837}"/>
          </ac:spMkLst>
        </pc:spChg>
        <pc:spChg chg="del">
          <ac:chgData name="Carlos Guerrero Tomé" userId="efd7d1cb-5997-43f9-95f4-5e31d914ebbb" providerId="ADAL" clId="{E0C3D377-9BF3-EA47-844C-932AD599A2FD}" dt="2020-11-02T05:22:54.355" v="12358" actId="478"/>
          <ac:spMkLst>
            <pc:docMk/>
            <pc:sldMk cId="1766898414" sldId="795"/>
            <ac:spMk id="36" creationId="{D1B5B697-36FB-3642-A489-A10DA4485D52}"/>
          </ac:spMkLst>
        </pc:spChg>
        <pc:spChg chg="add mod">
          <ac:chgData name="Carlos Guerrero Tomé" userId="efd7d1cb-5997-43f9-95f4-5e31d914ebbb" providerId="ADAL" clId="{E0C3D377-9BF3-EA47-844C-932AD599A2FD}" dt="2020-11-02T05:24:14.330" v="12379" actId="20577"/>
          <ac:spMkLst>
            <pc:docMk/>
            <pc:sldMk cId="1766898414" sldId="795"/>
            <ac:spMk id="37" creationId="{3FCCE91C-9E77-B242-A3D5-BD1CB55CBA14}"/>
          </ac:spMkLst>
        </pc:spChg>
        <pc:spChg chg="add mod">
          <ac:chgData name="Carlos Guerrero Tomé" userId="efd7d1cb-5997-43f9-95f4-5e31d914ebbb" providerId="ADAL" clId="{E0C3D377-9BF3-EA47-844C-932AD599A2FD}" dt="2020-11-02T05:24:20.277" v="12384" actId="20577"/>
          <ac:spMkLst>
            <pc:docMk/>
            <pc:sldMk cId="1766898414" sldId="795"/>
            <ac:spMk id="38" creationId="{5760CD7A-80C0-DD44-ACEA-029FDA80E0ED}"/>
          </ac:spMkLst>
        </pc:spChg>
        <pc:spChg chg="add mod">
          <ac:chgData name="Carlos Guerrero Tomé" userId="efd7d1cb-5997-43f9-95f4-5e31d914ebbb" providerId="ADAL" clId="{E0C3D377-9BF3-EA47-844C-932AD599A2FD}" dt="2020-11-02T05:24:23.387" v="12387" actId="20577"/>
          <ac:spMkLst>
            <pc:docMk/>
            <pc:sldMk cId="1766898414" sldId="795"/>
            <ac:spMk id="39" creationId="{214C1F45-3DF6-EF4F-981A-9EADD37C4B75}"/>
          </ac:spMkLst>
        </pc:spChg>
        <pc:spChg chg="add mod">
          <ac:chgData name="Carlos Guerrero Tomé" userId="efd7d1cb-5997-43f9-95f4-5e31d914ebbb" providerId="ADAL" clId="{E0C3D377-9BF3-EA47-844C-932AD599A2FD}" dt="2020-11-02T05:24:28.688" v="12390" actId="20577"/>
          <ac:spMkLst>
            <pc:docMk/>
            <pc:sldMk cId="1766898414" sldId="795"/>
            <ac:spMk id="40" creationId="{1D66993F-A6AD-C345-8435-B56EACBF8D91}"/>
          </ac:spMkLst>
        </pc:spChg>
        <pc:spChg chg="add mod">
          <ac:chgData name="Carlos Guerrero Tomé" userId="efd7d1cb-5997-43f9-95f4-5e31d914ebbb" providerId="ADAL" clId="{E0C3D377-9BF3-EA47-844C-932AD599A2FD}" dt="2020-11-02T05:30:42.557" v="12513" actId="20577"/>
          <ac:spMkLst>
            <pc:docMk/>
            <pc:sldMk cId="1766898414" sldId="795"/>
            <ac:spMk id="41" creationId="{8BE13880-CE06-124D-B38A-B907C8781ACC}"/>
          </ac:spMkLst>
        </pc:spChg>
        <pc:spChg chg="add mod">
          <ac:chgData name="Carlos Guerrero Tomé" userId="efd7d1cb-5997-43f9-95f4-5e31d914ebbb" providerId="ADAL" clId="{E0C3D377-9BF3-EA47-844C-932AD599A2FD}" dt="2020-11-02T05:29:01.293" v="12467" actId="1076"/>
          <ac:spMkLst>
            <pc:docMk/>
            <pc:sldMk cId="1766898414" sldId="795"/>
            <ac:spMk id="100" creationId="{E25DD5E7-C2C3-C041-A92A-AD312344ACFE}"/>
          </ac:spMkLst>
        </pc:spChg>
        <pc:spChg chg="add mod">
          <ac:chgData name="Carlos Guerrero Tomé" userId="efd7d1cb-5997-43f9-95f4-5e31d914ebbb" providerId="ADAL" clId="{E0C3D377-9BF3-EA47-844C-932AD599A2FD}" dt="2020-11-02T05:29:05.788" v="12469" actId="1076"/>
          <ac:spMkLst>
            <pc:docMk/>
            <pc:sldMk cId="1766898414" sldId="795"/>
            <ac:spMk id="101" creationId="{2487A80D-7830-1C40-8DFC-D38CC3AFFE94}"/>
          </ac:spMkLst>
        </pc:spChg>
        <pc:spChg chg="add mod">
          <ac:chgData name="Carlos Guerrero Tomé" userId="efd7d1cb-5997-43f9-95f4-5e31d914ebbb" providerId="ADAL" clId="{E0C3D377-9BF3-EA47-844C-932AD599A2FD}" dt="2020-11-02T05:29:11.998" v="12471" actId="1076"/>
          <ac:spMkLst>
            <pc:docMk/>
            <pc:sldMk cId="1766898414" sldId="795"/>
            <ac:spMk id="102" creationId="{950BF111-6160-6D43-8661-09F6086EB138}"/>
          </ac:spMkLst>
        </pc:spChg>
        <pc:spChg chg="add mod">
          <ac:chgData name="Carlos Guerrero Tomé" userId="efd7d1cb-5997-43f9-95f4-5e31d914ebbb" providerId="ADAL" clId="{E0C3D377-9BF3-EA47-844C-932AD599A2FD}" dt="2020-11-02T05:29:16.667" v="12473" actId="1076"/>
          <ac:spMkLst>
            <pc:docMk/>
            <pc:sldMk cId="1766898414" sldId="795"/>
            <ac:spMk id="103" creationId="{9CA2F1A2-2A3E-644A-8E28-BBD6009997CD}"/>
          </ac:spMkLst>
        </pc:spChg>
        <pc:spChg chg="add mod">
          <ac:chgData name="Carlos Guerrero Tomé" userId="efd7d1cb-5997-43f9-95f4-5e31d914ebbb" providerId="ADAL" clId="{E0C3D377-9BF3-EA47-844C-932AD599A2FD}" dt="2020-11-02T05:29:20.469" v="12475" actId="1076"/>
          <ac:spMkLst>
            <pc:docMk/>
            <pc:sldMk cId="1766898414" sldId="795"/>
            <ac:spMk id="104" creationId="{86CBBC9A-4FF7-2746-BA71-56BF46CFA1AC}"/>
          </ac:spMkLst>
        </pc:spChg>
        <pc:spChg chg="add mod">
          <ac:chgData name="Carlos Guerrero Tomé" userId="efd7d1cb-5997-43f9-95f4-5e31d914ebbb" providerId="ADAL" clId="{E0C3D377-9BF3-EA47-844C-932AD599A2FD}" dt="2020-11-02T05:29:24.924" v="12477" actId="1076"/>
          <ac:spMkLst>
            <pc:docMk/>
            <pc:sldMk cId="1766898414" sldId="795"/>
            <ac:spMk id="105" creationId="{684536C1-2EC4-BE46-9F54-72CF5BB3C509}"/>
          </ac:spMkLst>
        </pc:spChg>
        <pc:spChg chg="add mod">
          <ac:chgData name="Carlos Guerrero Tomé" userId="efd7d1cb-5997-43f9-95f4-5e31d914ebbb" providerId="ADAL" clId="{E0C3D377-9BF3-EA47-844C-932AD599A2FD}" dt="2020-11-02T05:29:28.526" v="12479" actId="1076"/>
          <ac:spMkLst>
            <pc:docMk/>
            <pc:sldMk cId="1766898414" sldId="795"/>
            <ac:spMk id="106" creationId="{CCA0E0CF-D353-B641-90E6-467D6E11C1B9}"/>
          </ac:spMkLst>
        </pc:spChg>
        <pc:spChg chg="add mod">
          <ac:chgData name="Carlos Guerrero Tomé" userId="efd7d1cb-5997-43f9-95f4-5e31d914ebbb" providerId="ADAL" clId="{E0C3D377-9BF3-EA47-844C-932AD599A2FD}" dt="2020-11-02T05:29:37.571" v="12484" actId="1076"/>
          <ac:spMkLst>
            <pc:docMk/>
            <pc:sldMk cId="1766898414" sldId="795"/>
            <ac:spMk id="107" creationId="{1D1D3D4B-830C-8A41-B118-2479416EBD76}"/>
          </ac:spMkLst>
        </pc:spChg>
        <pc:spChg chg="add mod">
          <ac:chgData name="Carlos Guerrero Tomé" userId="efd7d1cb-5997-43f9-95f4-5e31d914ebbb" providerId="ADAL" clId="{E0C3D377-9BF3-EA47-844C-932AD599A2FD}" dt="2020-11-02T05:29:43.003" v="12486" actId="1076"/>
          <ac:spMkLst>
            <pc:docMk/>
            <pc:sldMk cId="1766898414" sldId="795"/>
            <ac:spMk id="108" creationId="{46F54E35-E95C-7D45-8561-61FAC82E721B}"/>
          </ac:spMkLst>
        </pc:spChg>
        <pc:spChg chg="add mod">
          <ac:chgData name="Carlos Guerrero Tomé" userId="efd7d1cb-5997-43f9-95f4-5e31d914ebbb" providerId="ADAL" clId="{E0C3D377-9BF3-EA47-844C-932AD599A2FD}" dt="2020-11-02T05:29:47.943" v="12488" actId="1076"/>
          <ac:spMkLst>
            <pc:docMk/>
            <pc:sldMk cId="1766898414" sldId="795"/>
            <ac:spMk id="109" creationId="{C88D29CD-1FBB-774F-BB67-40247C77758F}"/>
          </ac:spMkLst>
        </pc:spChg>
        <pc:spChg chg="add mod">
          <ac:chgData name="Carlos Guerrero Tomé" userId="efd7d1cb-5997-43f9-95f4-5e31d914ebbb" providerId="ADAL" clId="{E0C3D377-9BF3-EA47-844C-932AD599A2FD}" dt="2020-11-02T05:29:51.092" v="12490" actId="1076"/>
          <ac:spMkLst>
            <pc:docMk/>
            <pc:sldMk cId="1766898414" sldId="795"/>
            <ac:spMk id="110" creationId="{3839C7F0-67E7-9F44-96FE-82A4BC60A6F4}"/>
          </ac:spMkLst>
        </pc:spChg>
        <pc:spChg chg="add mod">
          <ac:chgData name="Carlos Guerrero Tomé" userId="efd7d1cb-5997-43f9-95f4-5e31d914ebbb" providerId="ADAL" clId="{E0C3D377-9BF3-EA47-844C-932AD599A2FD}" dt="2020-11-02T05:29:54.535" v="12492" actId="1076"/>
          <ac:spMkLst>
            <pc:docMk/>
            <pc:sldMk cId="1766898414" sldId="795"/>
            <ac:spMk id="111" creationId="{F45C0626-33B2-984A-8470-EDFE404A1E9E}"/>
          </ac:spMkLst>
        </pc:spChg>
        <pc:spChg chg="add mod">
          <ac:chgData name="Carlos Guerrero Tomé" userId="efd7d1cb-5997-43f9-95f4-5e31d914ebbb" providerId="ADAL" clId="{E0C3D377-9BF3-EA47-844C-932AD599A2FD}" dt="2020-11-02T05:29:58.809" v="12494" actId="1076"/>
          <ac:spMkLst>
            <pc:docMk/>
            <pc:sldMk cId="1766898414" sldId="795"/>
            <ac:spMk id="112" creationId="{8E660EE7-0AB5-B843-8E02-8158AE3A81BD}"/>
          </ac:spMkLst>
        </pc:spChg>
        <pc:spChg chg="add mod">
          <ac:chgData name="Carlos Guerrero Tomé" userId="efd7d1cb-5997-43f9-95f4-5e31d914ebbb" providerId="ADAL" clId="{E0C3D377-9BF3-EA47-844C-932AD599A2FD}" dt="2020-11-02T05:30:04.546" v="12497" actId="1076"/>
          <ac:spMkLst>
            <pc:docMk/>
            <pc:sldMk cId="1766898414" sldId="795"/>
            <ac:spMk id="113" creationId="{F93BAC1D-8E30-4240-B9D6-8F8DE0268189}"/>
          </ac:spMkLst>
        </pc:spChg>
        <pc:spChg chg="add mod">
          <ac:chgData name="Carlos Guerrero Tomé" userId="efd7d1cb-5997-43f9-95f4-5e31d914ebbb" providerId="ADAL" clId="{E0C3D377-9BF3-EA47-844C-932AD599A2FD}" dt="2020-11-02T05:30:08.597" v="12499" actId="1076"/>
          <ac:spMkLst>
            <pc:docMk/>
            <pc:sldMk cId="1766898414" sldId="795"/>
            <ac:spMk id="114" creationId="{64FACFEB-43E8-A94E-9D6E-874BBF882F20}"/>
          </ac:spMkLst>
        </pc:spChg>
        <pc:cxnChg chg="del mod">
          <ac:chgData name="Carlos Guerrero Tomé" userId="efd7d1cb-5997-43f9-95f4-5e31d914ebbb" providerId="ADAL" clId="{E0C3D377-9BF3-EA47-844C-932AD599A2FD}" dt="2020-11-02T05:25:51.214" v="12414" actId="478"/>
          <ac:cxnSpMkLst>
            <pc:docMk/>
            <pc:sldMk cId="1766898414" sldId="795"/>
            <ac:cxnSpMk id="8" creationId="{C22E717A-0E73-F541-9497-658394255A41}"/>
          </ac:cxnSpMkLst>
        </pc:cxnChg>
        <pc:cxnChg chg="mod">
          <ac:chgData name="Carlos Guerrero Tomé" userId="efd7d1cb-5997-43f9-95f4-5e31d914ebbb" providerId="ADAL" clId="{E0C3D377-9BF3-EA47-844C-932AD599A2FD}" dt="2020-11-02T05:26:12.290" v="12421" actId="14100"/>
          <ac:cxnSpMkLst>
            <pc:docMk/>
            <pc:sldMk cId="1766898414" sldId="795"/>
            <ac:cxnSpMk id="9" creationId="{C9C15AF4-62F7-8B43-8D8D-B74CE9F98FAE}"/>
          </ac:cxnSpMkLst>
        </pc:cxnChg>
        <pc:cxnChg chg="del mod">
          <ac:chgData name="Carlos Guerrero Tomé" userId="efd7d1cb-5997-43f9-95f4-5e31d914ebbb" providerId="ADAL" clId="{E0C3D377-9BF3-EA47-844C-932AD599A2FD}" dt="2020-11-02T05:21:56.035" v="12345" actId="478"/>
          <ac:cxnSpMkLst>
            <pc:docMk/>
            <pc:sldMk cId="1766898414" sldId="795"/>
            <ac:cxnSpMk id="10" creationId="{AF4E18C0-5012-0642-8BC1-8C8F4666BE50}"/>
          </ac:cxnSpMkLst>
        </pc:cxnChg>
        <pc:cxnChg chg="del mod">
          <ac:chgData name="Carlos Guerrero Tomé" userId="efd7d1cb-5997-43f9-95f4-5e31d914ebbb" providerId="ADAL" clId="{E0C3D377-9BF3-EA47-844C-932AD599A2FD}" dt="2020-11-02T05:21:56.035" v="12345" actId="478"/>
          <ac:cxnSpMkLst>
            <pc:docMk/>
            <pc:sldMk cId="1766898414" sldId="795"/>
            <ac:cxnSpMk id="11" creationId="{A723C3C6-09AC-6F44-AC7C-4A9758F2AA69}"/>
          </ac:cxnSpMkLst>
        </pc:cxnChg>
        <pc:cxnChg chg="del mod">
          <ac:chgData name="Carlos Guerrero Tomé" userId="efd7d1cb-5997-43f9-95f4-5e31d914ebbb" providerId="ADAL" clId="{E0C3D377-9BF3-EA47-844C-932AD599A2FD}" dt="2020-11-02T05:23:01.215" v="12362" actId="478"/>
          <ac:cxnSpMkLst>
            <pc:docMk/>
            <pc:sldMk cId="1766898414" sldId="795"/>
            <ac:cxnSpMk id="16" creationId="{C7708907-60D1-3E42-98DE-5198B8F2072D}"/>
          </ac:cxnSpMkLst>
        </pc:cxnChg>
        <pc:cxnChg chg="del mod">
          <ac:chgData name="Carlos Guerrero Tomé" userId="efd7d1cb-5997-43f9-95f4-5e31d914ebbb" providerId="ADAL" clId="{E0C3D377-9BF3-EA47-844C-932AD599A2FD}" dt="2020-11-02T05:23:00.122" v="12361" actId="478"/>
          <ac:cxnSpMkLst>
            <pc:docMk/>
            <pc:sldMk cId="1766898414" sldId="795"/>
            <ac:cxnSpMk id="18" creationId="{66B42A1C-9900-CD4F-B8DE-876233C5CD37}"/>
          </ac:cxnSpMkLst>
        </pc:cxnChg>
        <pc:cxnChg chg="del mod">
          <ac:chgData name="Carlos Guerrero Tomé" userId="efd7d1cb-5997-43f9-95f4-5e31d914ebbb" providerId="ADAL" clId="{E0C3D377-9BF3-EA47-844C-932AD599A2FD}" dt="2020-11-02T05:25:49.510" v="12413" actId="478"/>
          <ac:cxnSpMkLst>
            <pc:docMk/>
            <pc:sldMk cId="1766898414" sldId="795"/>
            <ac:cxnSpMk id="20" creationId="{63E2EB18-AB58-F946-989A-F96B6045E771}"/>
          </ac:cxnSpMkLst>
        </pc:cxnChg>
        <pc:cxnChg chg="mod">
          <ac:chgData name="Carlos Guerrero Tomé" userId="efd7d1cb-5997-43f9-95f4-5e31d914ebbb" providerId="ADAL" clId="{E0C3D377-9BF3-EA47-844C-932AD599A2FD}" dt="2020-11-02T05:24:39.834" v="12394" actId="14100"/>
          <ac:cxnSpMkLst>
            <pc:docMk/>
            <pc:sldMk cId="1766898414" sldId="795"/>
            <ac:cxnSpMk id="35" creationId="{06C0BD59-DCD7-4E4D-B65E-56A0385064CF}"/>
          </ac:cxnSpMkLst>
        </pc:cxnChg>
        <pc:cxnChg chg="add mod">
          <ac:chgData name="Carlos Guerrero Tomé" userId="efd7d1cb-5997-43f9-95f4-5e31d914ebbb" providerId="ADAL" clId="{E0C3D377-9BF3-EA47-844C-932AD599A2FD}" dt="2020-11-02T05:24:54.960" v="12398" actId="14100"/>
          <ac:cxnSpMkLst>
            <pc:docMk/>
            <pc:sldMk cId="1766898414" sldId="795"/>
            <ac:cxnSpMk id="42" creationId="{3F195D94-FB4B-7B4B-984E-637B406830CC}"/>
          </ac:cxnSpMkLst>
        </pc:cxnChg>
        <pc:cxnChg chg="add mod">
          <ac:chgData name="Carlos Guerrero Tomé" userId="efd7d1cb-5997-43f9-95f4-5e31d914ebbb" providerId="ADAL" clId="{E0C3D377-9BF3-EA47-844C-932AD599A2FD}" dt="2020-11-02T05:25:05.826" v="12401" actId="14100"/>
          <ac:cxnSpMkLst>
            <pc:docMk/>
            <pc:sldMk cId="1766898414" sldId="795"/>
            <ac:cxnSpMk id="46" creationId="{B5184094-C6B5-E748-869C-C37A25A43BF8}"/>
          </ac:cxnSpMkLst>
        </pc:cxnChg>
        <pc:cxnChg chg="add mod">
          <ac:chgData name="Carlos Guerrero Tomé" userId="efd7d1cb-5997-43f9-95f4-5e31d914ebbb" providerId="ADAL" clId="{E0C3D377-9BF3-EA47-844C-932AD599A2FD}" dt="2020-11-02T05:25:17.345" v="12405" actId="14100"/>
          <ac:cxnSpMkLst>
            <pc:docMk/>
            <pc:sldMk cId="1766898414" sldId="795"/>
            <ac:cxnSpMk id="49" creationId="{B4DD8615-E889-AA4D-8EFC-77282FA2E127}"/>
          </ac:cxnSpMkLst>
        </pc:cxnChg>
        <pc:cxnChg chg="add mod">
          <ac:chgData name="Carlos Guerrero Tomé" userId="efd7d1cb-5997-43f9-95f4-5e31d914ebbb" providerId="ADAL" clId="{E0C3D377-9BF3-EA47-844C-932AD599A2FD}" dt="2020-11-02T05:25:32.185" v="12409" actId="14100"/>
          <ac:cxnSpMkLst>
            <pc:docMk/>
            <pc:sldMk cId="1766898414" sldId="795"/>
            <ac:cxnSpMk id="52" creationId="{D8F6D79F-2C32-904D-94C5-61AAC1F35BA7}"/>
          </ac:cxnSpMkLst>
        </pc:cxnChg>
        <pc:cxnChg chg="add mod">
          <ac:chgData name="Carlos Guerrero Tomé" userId="efd7d1cb-5997-43f9-95f4-5e31d914ebbb" providerId="ADAL" clId="{E0C3D377-9BF3-EA47-844C-932AD599A2FD}" dt="2020-11-02T05:26:28.322" v="12425" actId="14100"/>
          <ac:cxnSpMkLst>
            <pc:docMk/>
            <pc:sldMk cId="1766898414" sldId="795"/>
            <ac:cxnSpMk id="56" creationId="{5A19502A-ECE2-C743-92A7-041D3824FB23}"/>
          </ac:cxnSpMkLst>
        </pc:cxnChg>
        <pc:cxnChg chg="add mod">
          <ac:chgData name="Carlos Guerrero Tomé" userId="efd7d1cb-5997-43f9-95f4-5e31d914ebbb" providerId="ADAL" clId="{E0C3D377-9BF3-EA47-844C-932AD599A2FD}" dt="2020-11-02T05:26:20.606" v="12424" actId="14100"/>
          <ac:cxnSpMkLst>
            <pc:docMk/>
            <pc:sldMk cId="1766898414" sldId="795"/>
            <ac:cxnSpMk id="62" creationId="{B3FF41CA-2B83-D045-BD28-8F43E4D6E5F0}"/>
          </ac:cxnSpMkLst>
        </pc:cxnChg>
        <pc:cxnChg chg="add mod">
          <ac:chgData name="Carlos Guerrero Tomé" userId="efd7d1cb-5997-43f9-95f4-5e31d914ebbb" providerId="ADAL" clId="{E0C3D377-9BF3-EA47-844C-932AD599A2FD}" dt="2020-11-02T05:26:52.037" v="12431" actId="14100"/>
          <ac:cxnSpMkLst>
            <pc:docMk/>
            <pc:sldMk cId="1766898414" sldId="795"/>
            <ac:cxnSpMk id="66" creationId="{21602166-CC22-BF46-AB0E-CCD67B15A631}"/>
          </ac:cxnSpMkLst>
        </pc:cxnChg>
        <pc:cxnChg chg="add mod">
          <ac:chgData name="Carlos Guerrero Tomé" userId="efd7d1cb-5997-43f9-95f4-5e31d914ebbb" providerId="ADAL" clId="{E0C3D377-9BF3-EA47-844C-932AD599A2FD}" dt="2020-11-02T05:27:02.108" v="12434" actId="14100"/>
          <ac:cxnSpMkLst>
            <pc:docMk/>
            <pc:sldMk cId="1766898414" sldId="795"/>
            <ac:cxnSpMk id="71" creationId="{F75D9237-3895-7148-AEA8-33FF9E21D74D}"/>
          </ac:cxnSpMkLst>
        </pc:cxnChg>
        <pc:cxnChg chg="add mod">
          <ac:chgData name="Carlos Guerrero Tomé" userId="efd7d1cb-5997-43f9-95f4-5e31d914ebbb" providerId="ADAL" clId="{E0C3D377-9BF3-EA47-844C-932AD599A2FD}" dt="2020-11-02T05:27:26.427" v="12441" actId="14100"/>
          <ac:cxnSpMkLst>
            <pc:docMk/>
            <pc:sldMk cId="1766898414" sldId="795"/>
            <ac:cxnSpMk id="74" creationId="{FC46AA6C-9391-E847-8F53-C87B709D2EFB}"/>
          </ac:cxnSpMkLst>
        </pc:cxnChg>
        <pc:cxnChg chg="add mod">
          <ac:chgData name="Carlos Guerrero Tomé" userId="efd7d1cb-5997-43f9-95f4-5e31d914ebbb" providerId="ADAL" clId="{E0C3D377-9BF3-EA47-844C-932AD599A2FD}" dt="2020-11-02T05:27:47.035" v="12447" actId="14100"/>
          <ac:cxnSpMkLst>
            <pc:docMk/>
            <pc:sldMk cId="1766898414" sldId="795"/>
            <ac:cxnSpMk id="80" creationId="{548398E3-A30E-5D4E-A6B7-2A086C7F3C81}"/>
          </ac:cxnSpMkLst>
        </pc:cxnChg>
        <pc:cxnChg chg="add mod">
          <ac:chgData name="Carlos Guerrero Tomé" userId="efd7d1cb-5997-43f9-95f4-5e31d914ebbb" providerId="ADAL" clId="{E0C3D377-9BF3-EA47-844C-932AD599A2FD}" dt="2020-11-02T05:27:59.997" v="12451" actId="14100"/>
          <ac:cxnSpMkLst>
            <pc:docMk/>
            <pc:sldMk cId="1766898414" sldId="795"/>
            <ac:cxnSpMk id="86" creationId="{05C93DF0-917D-C540-B658-1B1024640825}"/>
          </ac:cxnSpMkLst>
        </pc:cxnChg>
        <pc:cxnChg chg="add mod">
          <ac:chgData name="Carlos Guerrero Tomé" userId="efd7d1cb-5997-43f9-95f4-5e31d914ebbb" providerId="ADAL" clId="{E0C3D377-9BF3-EA47-844C-932AD599A2FD}" dt="2020-11-02T05:28:09.370" v="12454" actId="14100"/>
          <ac:cxnSpMkLst>
            <pc:docMk/>
            <pc:sldMk cId="1766898414" sldId="795"/>
            <ac:cxnSpMk id="90" creationId="{5BC3D224-BD01-B64C-B4AB-CFFEFED7FE02}"/>
          </ac:cxnSpMkLst>
        </pc:cxnChg>
        <pc:cxnChg chg="add mod">
          <ac:chgData name="Carlos Guerrero Tomé" userId="efd7d1cb-5997-43f9-95f4-5e31d914ebbb" providerId="ADAL" clId="{E0C3D377-9BF3-EA47-844C-932AD599A2FD}" dt="2020-11-02T05:28:28.135" v="12458" actId="1076"/>
          <ac:cxnSpMkLst>
            <pc:docMk/>
            <pc:sldMk cId="1766898414" sldId="795"/>
            <ac:cxnSpMk id="93" creationId="{84BB20E1-D444-1649-9AAD-B66F01C64F88}"/>
          </ac:cxnSpMkLst>
        </pc:cxnChg>
        <pc:cxnChg chg="add mod">
          <ac:chgData name="Carlos Guerrero Tomé" userId="efd7d1cb-5997-43f9-95f4-5e31d914ebbb" providerId="ADAL" clId="{E0C3D377-9BF3-EA47-844C-932AD599A2FD}" dt="2020-11-02T05:28:46.202" v="12463" actId="14100"/>
          <ac:cxnSpMkLst>
            <pc:docMk/>
            <pc:sldMk cId="1766898414" sldId="795"/>
            <ac:cxnSpMk id="96" creationId="{A754BA69-7F18-7A45-97C9-FDB47126AA08}"/>
          </ac:cxnSpMkLst>
        </pc:cxnChg>
      </pc:sldChg>
      <pc:sldChg chg="modSp add mod">
        <pc:chgData name="Carlos Guerrero Tomé" userId="efd7d1cb-5997-43f9-95f4-5e31d914ebbb" providerId="ADAL" clId="{E0C3D377-9BF3-EA47-844C-932AD599A2FD}" dt="2020-11-02T05:14:49.970" v="12277" actId="6549"/>
        <pc:sldMkLst>
          <pc:docMk/>
          <pc:sldMk cId="3669698037" sldId="796"/>
        </pc:sldMkLst>
        <pc:spChg chg="mod">
          <ac:chgData name="Carlos Guerrero Tomé" userId="efd7d1cb-5997-43f9-95f4-5e31d914ebbb" providerId="ADAL" clId="{E0C3D377-9BF3-EA47-844C-932AD599A2FD}" dt="2020-11-02T04:59:42.619" v="12011" actId="20577"/>
          <ac:spMkLst>
            <pc:docMk/>
            <pc:sldMk cId="3669698037" sldId="796"/>
            <ac:spMk id="2" creationId="{CD0CE35D-B133-9846-B164-B33C2E78F7AD}"/>
          </ac:spMkLst>
        </pc:spChg>
        <pc:spChg chg="mod">
          <ac:chgData name="Carlos Guerrero Tomé" userId="efd7d1cb-5997-43f9-95f4-5e31d914ebbb" providerId="ADAL" clId="{E0C3D377-9BF3-EA47-844C-932AD599A2FD}" dt="2020-11-02T05:02:52.329" v="12132"/>
          <ac:spMkLst>
            <pc:docMk/>
            <pc:sldMk cId="3669698037" sldId="796"/>
            <ac:spMk id="6" creationId="{DFD19024-0941-594B-A878-0E24C089FC60}"/>
          </ac:spMkLst>
        </pc:spChg>
        <pc:graphicFrameChg chg="mod modGraphic">
          <ac:chgData name="Carlos Guerrero Tomé" userId="efd7d1cb-5997-43f9-95f4-5e31d914ebbb" providerId="ADAL" clId="{E0C3D377-9BF3-EA47-844C-932AD599A2FD}" dt="2020-11-02T05:14:49.970" v="12277" actId="6549"/>
          <ac:graphicFrameMkLst>
            <pc:docMk/>
            <pc:sldMk cId="3669698037" sldId="796"/>
            <ac:graphicFrameMk id="33" creationId="{191C04ED-2E05-274E-8B9E-0B896B6A5899}"/>
          </ac:graphicFrameMkLst>
        </pc:graphicFrameChg>
      </pc:sldChg>
      <pc:sldChg chg="addSp delSp modSp add mod ord">
        <pc:chgData name="Carlos Guerrero Tomé" userId="efd7d1cb-5997-43f9-95f4-5e31d914ebbb" providerId="ADAL" clId="{E0C3D377-9BF3-EA47-844C-932AD599A2FD}" dt="2020-11-02T05:21:35.368" v="12344"/>
        <pc:sldMkLst>
          <pc:docMk/>
          <pc:sldMk cId="1991148135" sldId="797"/>
        </pc:sldMkLst>
        <pc:spChg chg="mod">
          <ac:chgData name="Carlos Guerrero Tomé" userId="efd7d1cb-5997-43f9-95f4-5e31d914ebbb" providerId="ADAL" clId="{E0C3D377-9BF3-EA47-844C-932AD599A2FD}" dt="2020-11-02T05:00:28.762" v="12087" actId="20577"/>
          <ac:spMkLst>
            <pc:docMk/>
            <pc:sldMk cId="1991148135" sldId="797"/>
            <ac:spMk id="2" creationId="{CD0CE35D-B133-9846-B164-B33C2E78F7AD}"/>
          </ac:spMkLst>
        </pc:spChg>
        <pc:spChg chg="add del mod">
          <ac:chgData name="Carlos Guerrero Tomé" userId="efd7d1cb-5997-43f9-95f4-5e31d914ebbb" providerId="ADAL" clId="{E0C3D377-9BF3-EA47-844C-932AD599A2FD}" dt="2020-11-02T05:00:07.717" v="12015" actId="478"/>
          <ac:spMkLst>
            <pc:docMk/>
            <pc:sldMk cId="1991148135" sldId="797"/>
            <ac:spMk id="4" creationId="{06B4500E-E2C6-D446-ADE7-077217F306F1}"/>
          </ac:spMkLst>
        </pc:spChg>
        <pc:spChg chg="del">
          <ac:chgData name="Carlos Guerrero Tomé" userId="efd7d1cb-5997-43f9-95f4-5e31d914ebbb" providerId="ADAL" clId="{E0C3D377-9BF3-EA47-844C-932AD599A2FD}" dt="2020-11-02T05:00:04.798" v="12014" actId="478"/>
          <ac:spMkLst>
            <pc:docMk/>
            <pc:sldMk cId="1991148135" sldId="797"/>
            <ac:spMk id="6" creationId="{DFD19024-0941-594B-A878-0E24C089FC60}"/>
          </ac:spMkLst>
        </pc:spChg>
        <pc:graphicFrameChg chg="add mod">
          <ac:chgData name="Carlos Guerrero Tomé" userId="efd7d1cb-5997-43f9-95f4-5e31d914ebbb" providerId="ADAL" clId="{E0C3D377-9BF3-EA47-844C-932AD599A2FD}" dt="2020-11-02T05:00:08.245" v="12016"/>
          <ac:graphicFrameMkLst>
            <pc:docMk/>
            <pc:sldMk cId="1991148135" sldId="797"/>
            <ac:graphicFrameMk id="7" creationId="{14743A9F-E2AA-534C-95AA-FFFE2ECE9C70}"/>
          </ac:graphicFrameMkLst>
        </pc:graphicFrameChg>
        <pc:graphicFrameChg chg="mod modGraphic">
          <ac:chgData name="Carlos Guerrero Tomé" userId="efd7d1cb-5997-43f9-95f4-5e31d914ebbb" providerId="ADAL" clId="{E0C3D377-9BF3-EA47-844C-932AD599A2FD}" dt="2020-11-02T05:21:35.368" v="12344"/>
          <ac:graphicFrameMkLst>
            <pc:docMk/>
            <pc:sldMk cId="1991148135" sldId="797"/>
            <ac:graphicFrameMk id="33" creationId="{191C04ED-2E05-274E-8B9E-0B896B6A5899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1-02T05:18:51.684" v="12322" actId="6549"/>
        <pc:sldMkLst>
          <pc:docMk/>
          <pc:sldMk cId="1622923785" sldId="798"/>
        </pc:sldMkLst>
        <pc:graphicFrameChg chg="mod modGraphic">
          <ac:chgData name="Carlos Guerrero Tomé" userId="efd7d1cb-5997-43f9-95f4-5e31d914ebbb" providerId="ADAL" clId="{E0C3D377-9BF3-EA47-844C-932AD599A2FD}" dt="2020-11-02T05:18:51.684" v="12322" actId="6549"/>
          <ac:graphicFrameMkLst>
            <pc:docMk/>
            <pc:sldMk cId="1622923785" sldId="798"/>
            <ac:graphicFrameMk id="33" creationId="{191C04ED-2E05-274E-8B9E-0B896B6A5899}"/>
          </ac:graphicFrameMkLst>
        </pc:graphicFrameChg>
      </pc:sldChg>
      <pc:sldChg chg="add del">
        <pc:chgData name="Carlos Guerrero Tomé" userId="efd7d1cb-5997-43f9-95f4-5e31d914ebbb" providerId="ADAL" clId="{E0C3D377-9BF3-EA47-844C-932AD599A2FD}" dt="2020-11-02T05:06:14.796" v="12194"/>
        <pc:sldMkLst>
          <pc:docMk/>
          <pc:sldMk cId="2287186426" sldId="798"/>
        </pc:sldMkLst>
      </pc:sldChg>
      <pc:sldChg chg="modSp add mod ord">
        <pc:chgData name="Carlos Guerrero Tomé" userId="efd7d1cb-5997-43f9-95f4-5e31d914ebbb" providerId="ADAL" clId="{E0C3D377-9BF3-EA47-844C-932AD599A2FD}" dt="2020-11-02T05:18:46.936" v="12321" actId="6549"/>
        <pc:sldMkLst>
          <pc:docMk/>
          <pc:sldMk cId="1885334907" sldId="799"/>
        </pc:sldMkLst>
        <pc:graphicFrameChg chg="mod modGraphic">
          <ac:chgData name="Carlos Guerrero Tomé" userId="efd7d1cb-5997-43f9-95f4-5e31d914ebbb" providerId="ADAL" clId="{E0C3D377-9BF3-EA47-844C-932AD599A2FD}" dt="2020-11-02T05:18:46.936" v="12321" actId="6549"/>
          <ac:graphicFrameMkLst>
            <pc:docMk/>
            <pc:sldMk cId="1885334907" sldId="799"/>
            <ac:graphicFrameMk id="33" creationId="{191C04ED-2E05-274E-8B9E-0B896B6A5899}"/>
          </ac:graphicFrameMkLst>
        </pc:graphicFrameChg>
      </pc:sldChg>
      <pc:sldChg chg="add del">
        <pc:chgData name="Carlos Guerrero Tomé" userId="efd7d1cb-5997-43f9-95f4-5e31d914ebbb" providerId="ADAL" clId="{E0C3D377-9BF3-EA47-844C-932AD599A2FD}" dt="2020-11-02T05:06:14.337" v="12193"/>
        <pc:sldMkLst>
          <pc:docMk/>
          <pc:sldMk cId="2682479854" sldId="799"/>
        </pc:sldMkLst>
      </pc:sldChg>
      <pc:sldChg chg="modSp new mod">
        <pc:chgData name="Carlos Guerrero Tomé" userId="efd7d1cb-5997-43f9-95f4-5e31d914ebbb" providerId="ADAL" clId="{E0C3D377-9BF3-EA47-844C-932AD599A2FD}" dt="2020-11-05T09:07:23.414" v="17979" actId="2711"/>
        <pc:sldMkLst>
          <pc:docMk/>
          <pc:sldMk cId="2460005335" sldId="800"/>
        </pc:sldMkLst>
        <pc:spChg chg="mod">
          <ac:chgData name="Carlos Guerrero Tomé" userId="efd7d1cb-5997-43f9-95f4-5e31d914ebbb" providerId="ADAL" clId="{E0C3D377-9BF3-EA47-844C-932AD599A2FD}" dt="2020-11-05T09:07:23.414" v="17979" actId="2711"/>
          <ac:spMkLst>
            <pc:docMk/>
            <pc:sldMk cId="2460005335" sldId="800"/>
            <ac:spMk id="2" creationId="{47310B72-922D-B14B-99CF-53BC28E20703}"/>
          </ac:spMkLst>
        </pc:spChg>
        <pc:spChg chg="mod">
          <ac:chgData name="Carlos Guerrero Tomé" userId="efd7d1cb-5997-43f9-95f4-5e31d914ebbb" providerId="ADAL" clId="{E0C3D377-9BF3-EA47-844C-932AD599A2FD}" dt="2020-11-02T05:41:04.567" v="12535" actId="20577"/>
          <ac:spMkLst>
            <pc:docMk/>
            <pc:sldMk cId="2460005335" sldId="800"/>
            <ac:spMk id="3" creationId="{9B800A7E-6EAF-7E4C-AF51-276818B91D82}"/>
          </ac:spMkLst>
        </pc:spChg>
      </pc:sldChg>
      <pc:sldChg chg="modSp new mod">
        <pc:chgData name="Carlos Guerrero Tomé" userId="efd7d1cb-5997-43f9-95f4-5e31d914ebbb" providerId="ADAL" clId="{E0C3D377-9BF3-EA47-844C-932AD599A2FD}" dt="2020-11-03T08:26:39.506" v="15119" actId="20577"/>
        <pc:sldMkLst>
          <pc:docMk/>
          <pc:sldMk cId="4244589857" sldId="801"/>
        </pc:sldMkLst>
        <pc:spChg chg="mod">
          <ac:chgData name="Carlos Guerrero Tomé" userId="efd7d1cb-5997-43f9-95f4-5e31d914ebbb" providerId="ADAL" clId="{E0C3D377-9BF3-EA47-844C-932AD599A2FD}" dt="2020-11-02T05:41:10.982" v="12546" actId="20577"/>
          <ac:spMkLst>
            <pc:docMk/>
            <pc:sldMk cId="4244589857" sldId="801"/>
            <ac:spMk id="2" creationId="{11FF8FB4-9519-8546-AB5E-274BB38D3F9A}"/>
          </ac:spMkLst>
        </pc:spChg>
        <pc:spChg chg="mod">
          <ac:chgData name="Carlos Guerrero Tomé" userId="efd7d1cb-5997-43f9-95f4-5e31d914ebbb" providerId="ADAL" clId="{E0C3D377-9BF3-EA47-844C-932AD599A2FD}" dt="2020-11-03T08:26:39.506" v="15119" actId="20577"/>
          <ac:spMkLst>
            <pc:docMk/>
            <pc:sldMk cId="4244589857" sldId="801"/>
            <ac:spMk id="3" creationId="{70725EEF-B4DE-A144-8D70-117DE91A1F99}"/>
          </ac:spMkLst>
        </pc:spChg>
      </pc:sldChg>
      <pc:sldChg chg="addSp delSp modSp new mod">
        <pc:chgData name="Carlos Guerrero Tomé" userId="efd7d1cb-5997-43f9-95f4-5e31d914ebbb" providerId="ADAL" clId="{E0C3D377-9BF3-EA47-844C-932AD599A2FD}" dt="2020-11-02T07:41:42.973" v="13059" actId="14100"/>
        <pc:sldMkLst>
          <pc:docMk/>
          <pc:sldMk cId="573031760" sldId="802"/>
        </pc:sldMkLst>
        <pc:spChg chg="mod">
          <ac:chgData name="Carlos Guerrero Tomé" userId="efd7d1cb-5997-43f9-95f4-5e31d914ebbb" providerId="ADAL" clId="{E0C3D377-9BF3-EA47-844C-932AD599A2FD}" dt="2020-11-02T07:37:45.330" v="13026" actId="1076"/>
          <ac:spMkLst>
            <pc:docMk/>
            <pc:sldMk cId="573031760" sldId="802"/>
            <ac:spMk id="2" creationId="{D7002B37-1207-7249-AD08-C463154FDCD9}"/>
          </ac:spMkLst>
        </pc:spChg>
        <pc:spChg chg="del mod">
          <ac:chgData name="Carlos Guerrero Tomé" userId="efd7d1cb-5997-43f9-95f4-5e31d914ebbb" providerId="ADAL" clId="{E0C3D377-9BF3-EA47-844C-932AD599A2FD}" dt="2020-11-02T06:00:03.611" v="13002" actId="478"/>
          <ac:spMkLst>
            <pc:docMk/>
            <pc:sldMk cId="573031760" sldId="802"/>
            <ac:spMk id="3" creationId="{DDF104F8-F028-8740-94CE-073FD56F6406}"/>
          </ac:spMkLst>
        </pc:spChg>
        <pc:spChg chg="add mod">
          <ac:chgData name="Carlos Guerrero Tomé" userId="efd7d1cb-5997-43f9-95f4-5e31d914ebbb" providerId="ADAL" clId="{E0C3D377-9BF3-EA47-844C-932AD599A2FD}" dt="2020-11-02T05:56:28.189" v="12979" actId="20577"/>
          <ac:spMkLst>
            <pc:docMk/>
            <pc:sldMk cId="573031760" sldId="802"/>
            <ac:spMk id="5" creationId="{091A5240-B659-4242-8299-203A84AFAECE}"/>
          </ac:spMkLst>
        </pc:spChg>
        <pc:spChg chg="add del mod">
          <ac:chgData name="Carlos Guerrero Tomé" userId="efd7d1cb-5997-43f9-95f4-5e31d914ebbb" providerId="ADAL" clId="{E0C3D377-9BF3-EA47-844C-932AD599A2FD}" dt="2020-11-02T06:00:09.423" v="13003" actId="478"/>
          <ac:spMkLst>
            <pc:docMk/>
            <pc:sldMk cId="573031760" sldId="802"/>
            <ac:spMk id="9" creationId="{62818AFE-4ED9-B844-B8E8-1D7EAB761141}"/>
          </ac:spMkLst>
        </pc:spChg>
        <pc:graphicFrameChg chg="add mod modGraphic">
          <ac:chgData name="Carlos Guerrero Tomé" userId="efd7d1cb-5997-43f9-95f4-5e31d914ebbb" providerId="ADAL" clId="{E0C3D377-9BF3-EA47-844C-932AD599A2FD}" dt="2020-11-02T05:55:31.579" v="12969" actId="20577"/>
          <ac:graphicFrameMkLst>
            <pc:docMk/>
            <pc:sldMk cId="573031760" sldId="802"/>
            <ac:graphicFrameMk id="4" creationId="{5134DFF1-7C4B-5B4A-980B-8395B12BDA88}"/>
          </ac:graphicFrameMkLst>
        </pc:graphicFrameChg>
        <pc:picChg chg="add del mod">
          <ac:chgData name="Carlos Guerrero Tomé" userId="efd7d1cb-5997-43f9-95f4-5e31d914ebbb" providerId="ADAL" clId="{E0C3D377-9BF3-EA47-844C-932AD599A2FD}" dt="2020-11-02T07:41:19.911" v="13054" actId="478"/>
          <ac:picMkLst>
            <pc:docMk/>
            <pc:sldMk cId="573031760" sldId="802"/>
            <ac:picMk id="7" creationId="{1B377CE5-18FF-A145-8A1A-4B1D46745D2E}"/>
          </ac:picMkLst>
        </pc:picChg>
        <pc:picChg chg="add mod">
          <ac:chgData name="Carlos Guerrero Tomé" userId="efd7d1cb-5997-43f9-95f4-5e31d914ebbb" providerId="ADAL" clId="{E0C3D377-9BF3-EA47-844C-932AD599A2FD}" dt="2020-11-02T07:41:42.973" v="13059" actId="14100"/>
          <ac:picMkLst>
            <pc:docMk/>
            <pc:sldMk cId="573031760" sldId="802"/>
            <ac:picMk id="11" creationId="{6711780E-F3F8-7344-AA57-876677AEBC49}"/>
          </ac:picMkLst>
        </pc:picChg>
      </pc:sldChg>
      <pc:sldChg chg="addSp delSp modSp add mod">
        <pc:chgData name="Carlos Guerrero Tomé" userId="efd7d1cb-5997-43f9-95f4-5e31d914ebbb" providerId="ADAL" clId="{E0C3D377-9BF3-EA47-844C-932AD599A2FD}" dt="2020-11-03T08:34:21.579" v="15191" actId="1076"/>
        <pc:sldMkLst>
          <pc:docMk/>
          <pc:sldMk cId="2598871333" sldId="803"/>
        </pc:sldMkLst>
        <pc:spChg chg="mod">
          <ac:chgData name="Carlos Guerrero Tomé" userId="efd7d1cb-5997-43f9-95f4-5e31d914ebbb" providerId="ADAL" clId="{E0C3D377-9BF3-EA47-844C-932AD599A2FD}" dt="2020-11-03T08:27:43.482" v="15134" actId="1076"/>
          <ac:spMkLst>
            <pc:docMk/>
            <pc:sldMk cId="2598871333" sldId="803"/>
            <ac:spMk id="2" creationId="{D7002B37-1207-7249-AD08-C463154FDCD9}"/>
          </ac:spMkLst>
        </pc:spChg>
        <pc:spChg chg="mod">
          <ac:chgData name="Carlos Guerrero Tomé" userId="efd7d1cb-5997-43f9-95f4-5e31d914ebbb" providerId="ADAL" clId="{E0C3D377-9BF3-EA47-844C-932AD599A2FD}" dt="2020-11-03T08:27:02.585" v="15125" actId="20577"/>
          <ac:spMkLst>
            <pc:docMk/>
            <pc:sldMk cId="2598871333" sldId="803"/>
            <ac:spMk id="5" creationId="{091A5240-B659-4242-8299-203A84AFAECE}"/>
          </ac:spMkLst>
        </pc:spChg>
        <pc:graphicFrameChg chg="mod modGraphic">
          <ac:chgData name="Carlos Guerrero Tomé" userId="efd7d1cb-5997-43f9-95f4-5e31d914ebbb" providerId="ADAL" clId="{E0C3D377-9BF3-EA47-844C-932AD599A2FD}" dt="2020-11-03T08:26:58.905" v="15122" actId="20577"/>
          <ac:graphicFrameMkLst>
            <pc:docMk/>
            <pc:sldMk cId="2598871333" sldId="803"/>
            <ac:graphicFrameMk id="4" creationId="{5134DFF1-7C4B-5B4A-980B-8395B12BDA88}"/>
          </ac:graphicFrameMkLst>
        </pc:graphicFrameChg>
        <pc:picChg chg="add del mod">
          <ac:chgData name="Carlos Guerrero Tomé" userId="efd7d1cb-5997-43f9-95f4-5e31d914ebbb" providerId="ADAL" clId="{E0C3D377-9BF3-EA47-844C-932AD599A2FD}" dt="2020-11-03T08:27:20.169" v="15126" actId="478"/>
          <ac:picMkLst>
            <pc:docMk/>
            <pc:sldMk cId="2598871333" sldId="803"/>
            <ac:picMk id="6" creationId="{F81C37B3-0522-2C45-A762-16DF29B30C59}"/>
          </ac:picMkLst>
        </pc:picChg>
        <pc:picChg chg="add mod">
          <ac:chgData name="Carlos Guerrero Tomé" userId="efd7d1cb-5997-43f9-95f4-5e31d914ebbb" providerId="ADAL" clId="{E0C3D377-9BF3-EA47-844C-932AD599A2FD}" dt="2020-11-03T08:34:21.579" v="15191" actId="1076"/>
          <ac:picMkLst>
            <pc:docMk/>
            <pc:sldMk cId="2598871333" sldId="803"/>
            <ac:picMk id="7" creationId="{17E83523-772A-AA4C-8A14-D7A6DC6C5F50}"/>
          </ac:picMkLst>
        </pc:picChg>
        <pc:picChg chg="del">
          <ac:chgData name="Carlos Guerrero Tomé" userId="efd7d1cb-5997-43f9-95f4-5e31d914ebbb" providerId="ADAL" clId="{E0C3D377-9BF3-EA47-844C-932AD599A2FD}" dt="2020-11-02T07:41:47.264" v="13060" actId="478"/>
          <ac:picMkLst>
            <pc:docMk/>
            <pc:sldMk cId="2598871333" sldId="803"/>
            <ac:picMk id="7" creationId="{1B377CE5-18FF-A145-8A1A-4B1D46745D2E}"/>
          </ac:picMkLst>
        </pc:picChg>
      </pc:sldChg>
      <pc:sldChg chg="addSp delSp modSp add mod">
        <pc:chgData name="Carlos Guerrero Tomé" userId="efd7d1cb-5997-43f9-95f4-5e31d914ebbb" providerId="ADAL" clId="{E0C3D377-9BF3-EA47-844C-932AD599A2FD}" dt="2020-11-18T21:34:14.914" v="21850" actId="20577"/>
        <pc:sldMkLst>
          <pc:docMk/>
          <pc:sldMk cId="1031613968" sldId="804"/>
        </pc:sldMkLst>
        <pc:spChg chg="add del mod">
          <ac:chgData name="Carlos Guerrero Tomé" userId="efd7d1cb-5997-43f9-95f4-5e31d914ebbb" providerId="ADAL" clId="{E0C3D377-9BF3-EA47-844C-932AD599A2FD}" dt="2020-11-07T18:47:11.425" v="20849"/>
          <ac:spMkLst>
            <pc:docMk/>
            <pc:sldMk cId="1031613968" sldId="804"/>
            <ac:spMk id="2" creationId="{ADB1E3A2-A269-C941-9183-489AF1CB72AF}"/>
          </ac:spMkLst>
        </pc:spChg>
        <pc:graphicFrameChg chg="modGraphic">
          <ac:chgData name="Carlos Guerrero Tomé" userId="efd7d1cb-5997-43f9-95f4-5e31d914ebbb" providerId="ADAL" clId="{E0C3D377-9BF3-EA47-844C-932AD599A2FD}" dt="2020-11-07T18:28:36.215" v="20671" actId="20577"/>
          <ac:graphicFrameMkLst>
            <pc:docMk/>
            <pc:sldMk cId="1031613968" sldId="804"/>
            <ac:graphicFrameMk id="4" creationId="{989CF641-D6C1-5D4C-A1F5-BD3E6F12CD15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1-02T15:33:10.112" v="13082" actId="20577"/>
          <ac:graphicFrameMkLst>
            <pc:docMk/>
            <pc:sldMk cId="1031613968" sldId="804"/>
            <ac:graphicFrameMk id="5" creationId="{D9ED6C21-CFC0-CB45-A279-C5EA6ECAF38E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1-18T21:34:14.914" v="21850" actId="20577"/>
          <ac:graphicFrameMkLst>
            <pc:docMk/>
            <pc:sldMk cId="1031613968" sldId="804"/>
            <ac:graphicFrameMk id="6" creationId="{C90DD782-FA80-1B40-A5C7-18ABE390219E}"/>
          </ac:graphicFrameMkLst>
        </pc:graphicFrameChg>
        <pc:graphicFrameChg chg="mod modGraphic">
          <ac:chgData name="Carlos Guerrero Tomé" userId="efd7d1cb-5997-43f9-95f4-5e31d914ebbb" providerId="ADAL" clId="{E0C3D377-9BF3-EA47-844C-932AD599A2FD}" dt="2020-11-07T19:02:59.605" v="20966" actId="20577"/>
          <ac:graphicFrameMkLst>
            <pc:docMk/>
            <pc:sldMk cId="1031613968" sldId="804"/>
            <ac:graphicFrameMk id="7" creationId="{3270E29C-6319-3549-859A-22C6A4D5E8D3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1-07T19:03:06.469" v="20974" actId="20577"/>
        <pc:sldMkLst>
          <pc:docMk/>
          <pc:sldMk cId="2113049626" sldId="805"/>
        </pc:sldMkLst>
        <pc:graphicFrameChg chg="modGraphic">
          <ac:chgData name="Carlos Guerrero Tomé" userId="efd7d1cb-5997-43f9-95f4-5e31d914ebbb" providerId="ADAL" clId="{E0C3D377-9BF3-EA47-844C-932AD599A2FD}" dt="2020-11-07T18:29:20.033" v="20676" actId="20577"/>
          <ac:graphicFrameMkLst>
            <pc:docMk/>
            <pc:sldMk cId="2113049626" sldId="805"/>
            <ac:graphicFrameMk id="4" creationId="{989CF641-D6C1-5D4C-A1F5-BD3E6F12CD15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1-02T16:14:57.534" v="13085" actId="20577"/>
          <ac:graphicFrameMkLst>
            <pc:docMk/>
            <pc:sldMk cId="2113049626" sldId="805"/>
            <ac:graphicFrameMk id="5" creationId="{D9ED6C21-CFC0-CB45-A279-C5EA6ECAF38E}"/>
          </ac:graphicFrameMkLst>
        </pc:graphicFrameChg>
        <pc:graphicFrameChg chg="mod modGraphic">
          <ac:chgData name="Carlos Guerrero Tomé" userId="efd7d1cb-5997-43f9-95f4-5e31d914ebbb" providerId="ADAL" clId="{E0C3D377-9BF3-EA47-844C-932AD599A2FD}" dt="2020-11-07T19:03:06.469" v="20974" actId="20577"/>
          <ac:graphicFrameMkLst>
            <pc:docMk/>
            <pc:sldMk cId="2113049626" sldId="805"/>
            <ac:graphicFrameMk id="7" creationId="{3270E29C-6319-3549-859A-22C6A4D5E8D3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1-18T21:35:02.051" v="21858" actId="20577"/>
        <pc:sldMkLst>
          <pc:docMk/>
          <pc:sldMk cId="360687202" sldId="806"/>
        </pc:sldMkLst>
        <pc:graphicFrameChg chg="modGraphic">
          <ac:chgData name="Carlos Guerrero Tomé" userId="efd7d1cb-5997-43f9-95f4-5e31d914ebbb" providerId="ADAL" clId="{E0C3D377-9BF3-EA47-844C-932AD599A2FD}" dt="2020-11-07T18:29:29.686" v="20681" actId="20577"/>
          <ac:graphicFrameMkLst>
            <pc:docMk/>
            <pc:sldMk cId="360687202" sldId="806"/>
            <ac:graphicFrameMk id="4" creationId="{989CF641-D6C1-5D4C-A1F5-BD3E6F12CD15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1-02T17:10:58.739" v="13102" actId="20577"/>
          <ac:graphicFrameMkLst>
            <pc:docMk/>
            <pc:sldMk cId="360687202" sldId="806"/>
            <ac:graphicFrameMk id="5" creationId="{D9ED6C21-CFC0-CB45-A279-C5EA6ECAF38E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1-18T21:35:02.051" v="21858" actId="20577"/>
          <ac:graphicFrameMkLst>
            <pc:docMk/>
            <pc:sldMk cId="360687202" sldId="806"/>
            <ac:graphicFrameMk id="6" creationId="{C90DD782-FA80-1B40-A5C7-18ABE390219E}"/>
          </ac:graphicFrameMkLst>
        </pc:graphicFrameChg>
        <pc:graphicFrameChg chg="mod modGraphic">
          <ac:chgData name="Carlos Guerrero Tomé" userId="efd7d1cb-5997-43f9-95f4-5e31d914ebbb" providerId="ADAL" clId="{E0C3D377-9BF3-EA47-844C-932AD599A2FD}" dt="2020-11-07T19:03:12.425" v="20982" actId="20577"/>
          <ac:graphicFrameMkLst>
            <pc:docMk/>
            <pc:sldMk cId="360687202" sldId="806"/>
            <ac:graphicFrameMk id="7" creationId="{3270E29C-6319-3549-859A-22C6A4D5E8D3}"/>
          </ac:graphicFrameMkLst>
        </pc:graphicFrameChg>
      </pc:sldChg>
      <pc:sldChg chg="modSp new mod">
        <pc:chgData name="Carlos Guerrero Tomé" userId="efd7d1cb-5997-43f9-95f4-5e31d914ebbb" providerId="ADAL" clId="{E0C3D377-9BF3-EA47-844C-932AD599A2FD}" dt="2020-11-07T11:05:58.562" v="19571" actId="20577"/>
        <pc:sldMkLst>
          <pc:docMk/>
          <pc:sldMk cId="373515522" sldId="807"/>
        </pc:sldMkLst>
        <pc:spChg chg="mod">
          <ac:chgData name="Carlos Guerrero Tomé" userId="efd7d1cb-5997-43f9-95f4-5e31d914ebbb" providerId="ADAL" clId="{E0C3D377-9BF3-EA47-844C-932AD599A2FD}" dt="2020-11-07T11:05:58.562" v="19571" actId="20577"/>
          <ac:spMkLst>
            <pc:docMk/>
            <pc:sldMk cId="373515522" sldId="807"/>
            <ac:spMk id="2" creationId="{34B34F18-30AF-AA47-97BC-06687A75A17E}"/>
          </ac:spMkLst>
        </pc:spChg>
        <pc:spChg chg="mod">
          <ac:chgData name="Carlos Guerrero Tomé" userId="efd7d1cb-5997-43f9-95f4-5e31d914ebbb" providerId="ADAL" clId="{E0C3D377-9BF3-EA47-844C-932AD599A2FD}" dt="2020-11-02T17:19:22.226" v="13199" actId="20577"/>
          <ac:spMkLst>
            <pc:docMk/>
            <pc:sldMk cId="373515522" sldId="807"/>
            <ac:spMk id="3" creationId="{4306491E-1C8C-AF4E-A093-EED47B217F40}"/>
          </ac:spMkLst>
        </pc:spChg>
      </pc:sldChg>
      <pc:sldChg chg="addSp delSp modSp add mod">
        <pc:chgData name="Carlos Guerrero Tomé" userId="efd7d1cb-5997-43f9-95f4-5e31d914ebbb" providerId="ADAL" clId="{E0C3D377-9BF3-EA47-844C-932AD599A2FD}" dt="2020-11-03T08:28:07.469" v="15142" actId="20577"/>
        <pc:sldMkLst>
          <pc:docMk/>
          <pc:sldMk cId="3831613354" sldId="808"/>
        </pc:sldMkLst>
        <pc:spChg chg="mod">
          <ac:chgData name="Carlos Guerrero Tomé" userId="efd7d1cb-5997-43f9-95f4-5e31d914ebbb" providerId="ADAL" clId="{E0C3D377-9BF3-EA47-844C-932AD599A2FD}" dt="2020-11-02T21:09:07.695" v="13261" actId="1076"/>
          <ac:spMkLst>
            <pc:docMk/>
            <pc:sldMk cId="3831613354" sldId="808"/>
            <ac:spMk id="2" creationId="{D7002B37-1207-7249-AD08-C463154FDCD9}"/>
          </ac:spMkLst>
        </pc:spChg>
        <pc:spChg chg="mod">
          <ac:chgData name="Carlos Guerrero Tomé" userId="efd7d1cb-5997-43f9-95f4-5e31d914ebbb" providerId="ADAL" clId="{E0C3D377-9BF3-EA47-844C-932AD599A2FD}" dt="2020-11-03T08:28:07.469" v="15142" actId="20577"/>
          <ac:spMkLst>
            <pc:docMk/>
            <pc:sldMk cId="3831613354" sldId="808"/>
            <ac:spMk id="5" creationId="{091A5240-B659-4242-8299-203A84AFAECE}"/>
          </ac:spMkLst>
        </pc:spChg>
        <pc:graphicFrameChg chg="mod modGraphic">
          <ac:chgData name="Carlos Guerrero Tomé" userId="efd7d1cb-5997-43f9-95f4-5e31d914ebbb" providerId="ADAL" clId="{E0C3D377-9BF3-EA47-844C-932AD599A2FD}" dt="2020-11-03T08:28:02.810" v="15139" actId="20577"/>
          <ac:graphicFrameMkLst>
            <pc:docMk/>
            <pc:sldMk cId="3831613354" sldId="808"/>
            <ac:graphicFrameMk id="4" creationId="{5134DFF1-7C4B-5B4A-980B-8395B12BDA88}"/>
          </ac:graphicFrameMkLst>
        </pc:graphicFrameChg>
        <pc:picChg chg="del">
          <ac:chgData name="Carlos Guerrero Tomé" userId="efd7d1cb-5997-43f9-95f4-5e31d914ebbb" providerId="ADAL" clId="{E0C3D377-9BF3-EA47-844C-932AD599A2FD}" dt="2020-11-02T21:08:22.285" v="13250" actId="478"/>
          <ac:picMkLst>
            <pc:docMk/>
            <pc:sldMk cId="3831613354" sldId="808"/>
            <ac:picMk id="6" creationId="{F81C37B3-0522-2C45-A762-16DF29B30C59}"/>
          </ac:picMkLst>
        </pc:picChg>
        <pc:picChg chg="add mod">
          <ac:chgData name="Carlos Guerrero Tomé" userId="efd7d1cb-5997-43f9-95f4-5e31d914ebbb" providerId="ADAL" clId="{E0C3D377-9BF3-EA47-844C-932AD599A2FD}" dt="2020-11-02T21:09:12.510" v="13271" actId="1038"/>
          <ac:picMkLst>
            <pc:docMk/>
            <pc:sldMk cId="3831613354" sldId="808"/>
            <ac:picMk id="7" creationId="{1BCE8583-265C-E440-9AE3-4245E40C26F9}"/>
          </ac:picMkLst>
        </pc:picChg>
      </pc:sldChg>
      <pc:sldChg chg="addSp delSp modSp new mod">
        <pc:chgData name="Carlos Guerrero Tomé" userId="efd7d1cb-5997-43f9-95f4-5e31d914ebbb" providerId="ADAL" clId="{E0C3D377-9BF3-EA47-844C-932AD599A2FD}" dt="2020-11-04T15:06:25.330" v="17110" actId="478"/>
        <pc:sldMkLst>
          <pc:docMk/>
          <pc:sldMk cId="2725189476" sldId="809"/>
        </pc:sldMkLst>
        <pc:spChg chg="mod">
          <ac:chgData name="Carlos Guerrero Tomé" userId="efd7d1cb-5997-43f9-95f4-5e31d914ebbb" providerId="ADAL" clId="{E0C3D377-9BF3-EA47-844C-932AD599A2FD}" dt="2020-11-03T08:18:25.480" v="15118" actId="20577"/>
          <ac:spMkLst>
            <pc:docMk/>
            <pc:sldMk cId="2725189476" sldId="809"/>
            <ac:spMk id="2" creationId="{995110E7-E455-194F-931B-42F645795BBC}"/>
          </ac:spMkLst>
        </pc:spChg>
        <pc:spChg chg="del">
          <ac:chgData name="Carlos Guerrero Tomé" userId="efd7d1cb-5997-43f9-95f4-5e31d914ebbb" providerId="ADAL" clId="{E0C3D377-9BF3-EA47-844C-932AD599A2FD}" dt="2020-11-02T21:20:30.636" v="13342" actId="478"/>
          <ac:spMkLst>
            <pc:docMk/>
            <pc:sldMk cId="2725189476" sldId="809"/>
            <ac:spMk id="3" creationId="{6B13D529-6CC9-A34A-A725-86DCD6D27868}"/>
          </ac:spMkLst>
        </pc:spChg>
        <pc:spChg chg="add mod topLvl">
          <ac:chgData name="Carlos Guerrero Tomé" userId="efd7d1cb-5997-43f9-95f4-5e31d914ebbb" providerId="ADAL" clId="{E0C3D377-9BF3-EA47-844C-932AD599A2FD}" dt="2020-11-02T21:24:00.335" v="13385" actId="255"/>
          <ac:spMkLst>
            <pc:docMk/>
            <pc:sldMk cId="2725189476" sldId="809"/>
            <ac:spMk id="4" creationId="{5D945EC3-1351-8B4D-BBF1-B2337C9F441D}"/>
          </ac:spMkLst>
        </pc:spChg>
        <pc:spChg chg="add del mod topLvl">
          <ac:chgData name="Carlos Guerrero Tomé" userId="efd7d1cb-5997-43f9-95f4-5e31d914ebbb" providerId="ADAL" clId="{E0C3D377-9BF3-EA47-844C-932AD599A2FD}" dt="2020-11-02T21:23:11.895" v="13373" actId="478"/>
          <ac:spMkLst>
            <pc:docMk/>
            <pc:sldMk cId="2725189476" sldId="809"/>
            <ac:spMk id="12" creationId="{4400762C-D8CA-634C-ACA1-CCBD9658ACB9}"/>
          </ac:spMkLst>
        </pc:spChg>
        <pc:spChg chg="add del mod topLvl">
          <ac:chgData name="Carlos Guerrero Tomé" userId="efd7d1cb-5997-43f9-95f4-5e31d914ebbb" providerId="ADAL" clId="{E0C3D377-9BF3-EA47-844C-932AD599A2FD}" dt="2020-11-02T21:23:05.736" v="13372" actId="478"/>
          <ac:spMkLst>
            <pc:docMk/>
            <pc:sldMk cId="2725189476" sldId="809"/>
            <ac:spMk id="13" creationId="{5F5B109B-6034-2241-B50D-EF461008C44C}"/>
          </ac:spMkLst>
        </pc:spChg>
        <pc:spChg chg="add del mod topLvl">
          <ac:chgData name="Carlos Guerrero Tomé" userId="efd7d1cb-5997-43f9-95f4-5e31d914ebbb" providerId="ADAL" clId="{E0C3D377-9BF3-EA47-844C-932AD599A2FD}" dt="2020-11-02T21:23:29.976" v="13378" actId="478"/>
          <ac:spMkLst>
            <pc:docMk/>
            <pc:sldMk cId="2725189476" sldId="809"/>
            <ac:spMk id="14" creationId="{72907943-22E8-1D42-8674-82BD6AF583AA}"/>
          </ac:spMkLst>
        </pc:spChg>
        <pc:spChg chg="add del mod topLvl">
          <ac:chgData name="Carlos Guerrero Tomé" userId="efd7d1cb-5997-43f9-95f4-5e31d914ebbb" providerId="ADAL" clId="{E0C3D377-9BF3-EA47-844C-932AD599A2FD}" dt="2020-11-02T21:23:29.976" v="13378" actId="478"/>
          <ac:spMkLst>
            <pc:docMk/>
            <pc:sldMk cId="2725189476" sldId="809"/>
            <ac:spMk id="15" creationId="{CBC67DB1-F35F-B545-9AAA-8EB8521FBFD8}"/>
          </ac:spMkLst>
        </pc:spChg>
        <pc:spChg chg="add del mod topLvl">
          <ac:chgData name="Carlos Guerrero Tomé" userId="efd7d1cb-5997-43f9-95f4-5e31d914ebbb" providerId="ADAL" clId="{E0C3D377-9BF3-EA47-844C-932AD599A2FD}" dt="2020-11-02T21:23:29.976" v="13378" actId="478"/>
          <ac:spMkLst>
            <pc:docMk/>
            <pc:sldMk cId="2725189476" sldId="809"/>
            <ac:spMk id="16" creationId="{A14C4C2F-762A-5C4D-A6B6-2A250D63E499}"/>
          </ac:spMkLst>
        </pc:spChg>
        <pc:spChg chg="add del mod topLvl">
          <ac:chgData name="Carlos Guerrero Tomé" userId="efd7d1cb-5997-43f9-95f4-5e31d914ebbb" providerId="ADAL" clId="{E0C3D377-9BF3-EA47-844C-932AD599A2FD}" dt="2020-11-02T21:23:11.895" v="13373" actId="478"/>
          <ac:spMkLst>
            <pc:docMk/>
            <pc:sldMk cId="2725189476" sldId="809"/>
            <ac:spMk id="17" creationId="{B9B4D4EE-6327-A846-8DDE-58691AD528B6}"/>
          </ac:spMkLst>
        </pc:spChg>
        <pc:spChg chg="add del mod topLvl">
          <ac:chgData name="Carlos Guerrero Tomé" userId="efd7d1cb-5997-43f9-95f4-5e31d914ebbb" providerId="ADAL" clId="{E0C3D377-9BF3-EA47-844C-932AD599A2FD}" dt="2020-11-02T21:23:05.736" v="13372" actId="478"/>
          <ac:spMkLst>
            <pc:docMk/>
            <pc:sldMk cId="2725189476" sldId="809"/>
            <ac:spMk id="18" creationId="{98C1A9FB-96F6-FA40-B32E-2F0FECA0CEE0}"/>
          </ac:spMkLst>
        </pc:spChg>
        <pc:spChg chg="add del mod topLvl">
          <ac:chgData name="Carlos Guerrero Tomé" userId="efd7d1cb-5997-43f9-95f4-5e31d914ebbb" providerId="ADAL" clId="{E0C3D377-9BF3-EA47-844C-932AD599A2FD}" dt="2020-11-02T21:23:11.895" v="13373" actId="478"/>
          <ac:spMkLst>
            <pc:docMk/>
            <pc:sldMk cId="2725189476" sldId="809"/>
            <ac:spMk id="20" creationId="{70FF5C06-8324-864D-A7E2-C6223D62B799}"/>
          </ac:spMkLst>
        </pc:spChg>
        <pc:spChg chg="add mod">
          <ac:chgData name="Carlos Guerrero Tomé" userId="efd7d1cb-5997-43f9-95f4-5e31d914ebbb" providerId="ADAL" clId="{E0C3D377-9BF3-EA47-844C-932AD599A2FD}" dt="2020-11-02T21:24:49.722" v="13410" actId="14100"/>
          <ac:spMkLst>
            <pc:docMk/>
            <pc:sldMk cId="2725189476" sldId="809"/>
            <ac:spMk id="26" creationId="{C8B5C9C8-19EA-C84C-8931-0711A1061FC2}"/>
          </ac:spMkLst>
        </pc:spChg>
        <pc:spChg chg="add mod">
          <ac:chgData name="Carlos Guerrero Tomé" userId="efd7d1cb-5997-43f9-95f4-5e31d914ebbb" providerId="ADAL" clId="{E0C3D377-9BF3-EA47-844C-932AD599A2FD}" dt="2020-11-02T21:25:07.830" v="13429" actId="20577"/>
          <ac:spMkLst>
            <pc:docMk/>
            <pc:sldMk cId="2725189476" sldId="809"/>
            <ac:spMk id="27" creationId="{C0DCE40F-3837-E04D-AC29-93879771B2F1}"/>
          </ac:spMkLst>
        </pc:spChg>
        <pc:spChg chg="add mod">
          <ac:chgData name="Carlos Guerrero Tomé" userId="efd7d1cb-5997-43f9-95f4-5e31d914ebbb" providerId="ADAL" clId="{E0C3D377-9BF3-EA47-844C-932AD599A2FD}" dt="2020-11-02T21:25:24.112" v="13443" actId="20577"/>
          <ac:spMkLst>
            <pc:docMk/>
            <pc:sldMk cId="2725189476" sldId="809"/>
            <ac:spMk id="28" creationId="{0934386B-CDD6-3744-AF17-D424671E235C}"/>
          </ac:spMkLst>
        </pc:spChg>
        <pc:spChg chg="add mod">
          <ac:chgData name="Carlos Guerrero Tomé" userId="efd7d1cb-5997-43f9-95f4-5e31d914ebbb" providerId="ADAL" clId="{E0C3D377-9BF3-EA47-844C-932AD599A2FD}" dt="2020-11-02T21:25:59.071" v="13464" actId="1076"/>
          <ac:spMkLst>
            <pc:docMk/>
            <pc:sldMk cId="2725189476" sldId="809"/>
            <ac:spMk id="29" creationId="{A1E2B03D-9903-9D45-89BD-50FDEE59398B}"/>
          </ac:spMkLst>
        </pc:spChg>
        <pc:spChg chg="add del mod">
          <ac:chgData name="Carlos Guerrero Tomé" userId="efd7d1cb-5997-43f9-95f4-5e31d914ebbb" providerId="ADAL" clId="{E0C3D377-9BF3-EA47-844C-932AD599A2FD}" dt="2020-11-04T15:06:22.317" v="17109" actId="478"/>
          <ac:spMkLst>
            <pc:docMk/>
            <pc:sldMk cId="2725189476" sldId="809"/>
            <ac:spMk id="30" creationId="{C151D717-ED94-994E-84C7-2D5572EB4141}"/>
          </ac:spMkLst>
        </pc:spChg>
        <pc:grpChg chg="add del mod">
          <ac:chgData name="Carlos Guerrero Tomé" userId="efd7d1cb-5997-43f9-95f4-5e31d914ebbb" providerId="ADAL" clId="{E0C3D377-9BF3-EA47-844C-932AD599A2FD}" dt="2020-11-02T21:21:14.019" v="13355" actId="165"/>
          <ac:grpSpMkLst>
            <pc:docMk/>
            <pc:sldMk cId="2725189476" sldId="809"/>
            <ac:grpSpMk id="21" creationId="{A0AA9520-D90E-8D4A-8FDC-D10378056644}"/>
          </ac:grpSpMkLst>
        </pc:grpChg>
        <pc:cxnChg chg="add del mod topLvl">
          <ac:chgData name="Carlos Guerrero Tomé" userId="efd7d1cb-5997-43f9-95f4-5e31d914ebbb" providerId="ADAL" clId="{E0C3D377-9BF3-EA47-844C-932AD599A2FD}" dt="2020-11-02T21:23:53.658" v="13383" actId="478"/>
          <ac:cxnSpMkLst>
            <pc:docMk/>
            <pc:sldMk cId="2725189476" sldId="809"/>
            <ac:cxnSpMk id="5" creationId="{3E898116-7B6F-254B-9B86-7E06AAE2D9F5}"/>
          </ac:cxnSpMkLst>
        </pc:cxnChg>
        <pc:cxnChg chg="add mod topLvl">
          <ac:chgData name="Carlos Guerrero Tomé" userId="efd7d1cb-5997-43f9-95f4-5e31d914ebbb" providerId="ADAL" clId="{E0C3D377-9BF3-EA47-844C-932AD599A2FD}" dt="2020-11-02T21:22:21.759" v="13366" actId="692"/>
          <ac:cxnSpMkLst>
            <pc:docMk/>
            <pc:sldMk cId="2725189476" sldId="809"/>
            <ac:cxnSpMk id="6" creationId="{7E93C97D-5281-FA41-817E-D69F306A3F9A}"/>
          </ac:cxnSpMkLst>
        </pc:cxnChg>
        <pc:cxnChg chg="add del mod topLvl">
          <ac:chgData name="Carlos Guerrero Tomé" userId="efd7d1cb-5997-43f9-95f4-5e31d914ebbb" providerId="ADAL" clId="{E0C3D377-9BF3-EA47-844C-932AD599A2FD}" dt="2020-11-04T15:06:25.330" v="17110" actId="478"/>
          <ac:cxnSpMkLst>
            <pc:docMk/>
            <pc:sldMk cId="2725189476" sldId="809"/>
            <ac:cxnSpMk id="7" creationId="{49AE2135-7CB2-174A-BF4D-2B24DC6B44F3}"/>
          </ac:cxnSpMkLst>
        </pc:cxnChg>
        <pc:cxnChg chg="add del mod topLvl">
          <ac:chgData name="Carlos Guerrero Tomé" userId="efd7d1cb-5997-43f9-95f4-5e31d914ebbb" providerId="ADAL" clId="{E0C3D377-9BF3-EA47-844C-932AD599A2FD}" dt="2020-11-02T21:23:45.168" v="13381" actId="478"/>
          <ac:cxnSpMkLst>
            <pc:docMk/>
            <pc:sldMk cId="2725189476" sldId="809"/>
            <ac:cxnSpMk id="8" creationId="{AF64D6D7-5513-E045-9B29-8301C22CED10}"/>
          </ac:cxnSpMkLst>
        </pc:cxnChg>
        <pc:cxnChg chg="add del mod topLvl">
          <ac:chgData name="Carlos Guerrero Tomé" userId="efd7d1cb-5997-43f9-95f4-5e31d914ebbb" providerId="ADAL" clId="{E0C3D377-9BF3-EA47-844C-932AD599A2FD}" dt="2020-11-02T21:23:45.168" v="13381" actId="478"/>
          <ac:cxnSpMkLst>
            <pc:docMk/>
            <pc:sldMk cId="2725189476" sldId="809"/>
            <ac:cxnSpMk id="9" creationId="{6A7D94A0-BFF7-F047-B5F6-774056F9987A}"/>
          </ac:cxnSpMkLst>
        </pc:cxnChg>
        <pc:cxnChg chg="add del mod topLvl">
          <ac:chgData name="Carlos Guerrero Tomé" userId="efd7d1cb-5997-43f9-95f4-5e31d914ebbb" providerId="ADAL" clId="{E0C3D377-9BF3-EA47-844C-932AD599A2FD}" dt="2020-11-02T21:23:50.236" v="13382" actId="478"/>
          <ac:cxnSpMkLst>
            <pc:docMk/>
            <pc:sldMk cId="2725189476" sldId="809"/>
            <ac:cxnSpMk id="10" creationId="{88ABB33F-A387-FD4E-AC02-A2A11257C7ED}"/>
          </ac:cxnSpMkLst>
        </pc:cxnChg>
        <pc:cxnChg chg="add del mod topLvl">
          <ac:chgData name="Carlos Guerrero Tomé" userId="efd7d1cb-5997-43f9-95f4-5e31d914ebbb" providerId="ADAL" clId="{E0C3D377-9BF3-EA47-844C-932AD599A2FD}" dt="2020-11-02T21:23:05.736" v="13372" actId="478"/>
          <ac:cxnSpMkLst>
            <pc:docMk/>
            <pc:sldMk cId="2725189476" sldId="809"/>
            <ac:cxnSpMk id="11" creationId="{2DAC68F4-DE8D-C34C-99AF-DBC941A97D9C}"/>
          </ac:cxnSpMkLst>
        </pc:cxnChg>
        <pc:cxnChg chg="add mod topLvl">
          <ac:chgData name="Carlos Guerrero Tomé" userId="efd7d1cb-5997-43f9-95f4-5e31d914ebbb" providerId="ADAL" clId="{E0C3D377-9BF3-EA47-844C-932AD599A2FD}" dt="2020-11-02T21:21:34.947" v="13357" actId="692"/>
          <ac:cxnSpMkLst>
            <pc:docMk/>
            <pc:sldMk cId="2725189476" sldId="809"/>
            <ac:cxnSpMk id="19" creationId="{34D32DC1-69F9-D64E-A2CE-06C1DD9B1EDC}"/>
          </ac:cxnSpMkLst>
        </pc:cxnChg>
        <pc:cxnChg chg="add mod">
          <ac:chgData name="Carlos Guerrero Tomé" userId="efd7d1cb-5997-43f9-95f4-5e31d914ebbb" providerId="ADAL" clId="{E0C3D377-9BF3-EA47-844C-932AD599A2FD}" dt="2020-11-02T21:23:20.658" v="13375" actId="1076"/>
          <ac:cxnSpMkLst>
            <pc:docMk/>
            <pc:sldMk cId="2725189476" sldId="809"/>
            <ac:cxnSpMk id="23" creationId="{DCB8FED2-A28B-CF4D-B37B-C3F865FB1E83}"/>
          </ac:cxnSpMkLst>
        </pc:cxnChg>
        <pc:cxnChg chg="add mod">
          <ac:chgData name="Carlos Guerrero Tomé" userId="efd7d1cb-5997-43f9-95f4-5e31d914ebbb" providerId="ADAL" clId="{E0C3D377-9BF3-EA47-844C-932AD599A2FD}" dt="2020-11-02T21:23:24.808" v="13377" actId="1076"/>
          <ac:cxnSpMkLst>
            <pc:docMk/>
            <pc:sldMk cId="2725189476" sldId="809"/>
            <ac:cxnSpMk id="24" creationId="{FE0E7A32-6437-9346-BFDF-D51473D6731A}"/>
          </ac:cxnSpMkLst>
        </pc:cxnChg>
      </pc:sldChg>
      <pc:sldChg chg="modSp new mod">
        <pc:chgData name="Carlos Guerrero Tomé" userId="efd7d1cb-5997-43f9-95f4-5e31d914ebbb" providerId="ADAL" clId="{E0C3D377-9BF3-EA47-844C-932AD599A2FD}" dt="2020-11-03T08:35:41.528" v="15240" actId="57"/>
        <pc:sldMkLst>
          <pc:docMk/>
          <pc:sldMk cId="1012086958" sldId="810"/>
        </pc:sldMkLst>
        <pc:spChg chg="mod">
          <ac:chgData name="Carlos Guerrero Tomé" userId="efd7d1cb-5997-43f9-95f4-5e31d914ebbb" providerId="ADAL" clId="{E0C3D377-9BF3-EA47-844C-932AD599A2FD}" dt="2020-11-02T21:30:19.673" v="13512" actId="20577"/>
          <ac:spMkLst>
            <pc:docMk/>
            <pc:sldMk cId="1012086958" sldId="810"/>
            <ac:spMk id="2" creationId="{236E4358-FAEC-B546-B09C-85CA99D5BFF9}"/>
          </ac:spMkLst>
        </pc:spChg>
        <pc:spChg chg="mod">
          <ac:chgData name="Carlos Guerrero Tomé" userId="efd7d1cb-5997-43f9-95f4-5e31d914ebbb" providerId="ADAL" clId="{E0C3D377-9BF3-EA47-844C-932AD599A2FD}" dt="2020-11-03T08:35:41.528" v="15240" actId="57"/>
          <ac:spMkLst>
            <pc:docMk/>
            <pc:sldMk cId="1012086958" sldId="810"/>
            <ac:spMk id="3" creationId="{F0C2A6A3-E947-7E46-80FF-4FAC919758AF}"/>
          </ac:spMkLst>
        </pc:spChg>
      </pc:sldChg>
      <pc:sldChg chg="modSp new mod">
        <pc:chgData name="Carlos Guerrero Tomé" userId="efd7d1cb-5997-43f9-95f4-5e31d914ebbb" providerId="ADAL" clId="{E0C3D377-9BF3-EA47-844C-932AD599A2FD}" dt="2020-11-03T08:03:12.829" v="14406" actId="20577"/>
        <pc:sldMkLst>
          <pc:docMk/>
          <pc:sldMk cId="1381994117" sldId="811"/>
        </pc:sldMkLst>
        <pc:spChg chg="mod">
          <ac:chgData name="Carlos Guerrero Tomé" userId="efd7d1cb-5997-43f9-95f4-5e31d914ebbb" providerId="ADAL" clId="{E0C3D377-9BF3-EA47-844C-932AD599A2FD}" dt="2020-11-03T07:57:03.388" v="14342" actId="20577"/>
          <ac:spMkLst>
            <pc:docMk/>
            <pc:sldMk cId="1381994117" sldId="811"/>
            <ac:spMk id="2" creationId="{65556365-9F64-714D-9648-66640D0181D9}"/>
          </ac:spMkLst>
        </pc:spChg>
        <pc:spChg chg="mod">
          <ac:chgData name="Carlos Guerrero Tomé" userId="efd7d1cb-5997-43f9-95f4-5e31d914ebbb" providerId="ADAL" clId="{E0C3D377-9BF3-EA47-844C-932AD599A2FD}" dt="2020-11-03T08:03:12.829" v="14406" actId="20577"/>
          <ac:spMkLst>
            <pc:docMk/>
            <pc:sldMk cId="1381994117" sldId="811"/>
            <ac:spMk id="3" creationId="{D3F41844-61A2-8046-97E2-BCDC885B65EE}"/>
          </ac:spMkLst>
        </pc:spChg>
      </pc:sldChg>
      <pc:sldChg chg="addSp modSp new mod">
        <pc:chgData name="Carlos Guerrero Tomé" userId="efd7d1cb-5997-43f9-95f4-5e31d914ebbb" providerId="ADAL" clId="{E0C3D377-9BF3-EA47-844C-932AD599A2FD}" dt="2020-11-03T07:51:13.614" v="14133" actId="20577"/>
        <pc:sldMkLst>
          <pc:docMk/>
          <pc:sldMk cId="2091523869" sldId="812"/>
        </pc:sldMkLst>
        <pc:spChg chg="mod">
          <ac:chgData name="Carlos Guerrero Tomé" userId="efd7d1cb-5997-43f9-95f4-5e31d914ebbb" providerId="ADAL" clId="{E0C3D377-9BF3-EA47-844C-932AD599A2FD}" dt="2020-11-03T07:47:43.615" v="13977" actId="20577"/>
          <ac:spMkLst>
            <pc:docMk/>
            <pc:sldMk cId="2091523869" sldId="812"/>
            <ac:spMk id="2" creationId="{57064117-6A6A-F94A-90BC-2BBF00A4C1F9}"/>
          </ac:spMkLst>
        </pc:spChg>
        <pc:spChg chg="mod">
          <ac:chgData name="Carlos Guerrero Tomé" userId="efd7d1cb-5997-43f9-95f4-5e31d914ebbb" providerId="ADAL" clId="{E0C3D377-9BF3-EA47-844C-932AD599A2FD}" dt="2020-11-03T07:48:13.991" v="14085" actId="20577"/>
          <ac:spMkLst>
            <pc:docMk/>
            <pc:sldMk cId="2091523869" sldId="812"/>
            <ac:spMk id="3" creationId="{039B0782-BB8A-FA49-8969-415588CB95FD}"/>
          </ac:spMkLst>
        </pc:spChg>
        <pc:spChg chg="add mod">
          <ac:chgData name="Carlos Guerrero Tomé" userId="efd7d1cb-5997-43f9-95f4-5e31d914ebbb" providerId="ADAL" clId="{E0C3D377-9BF3-EA47-844C-932AD599A2FD}" dt="2020-11-03T07:50:40.206" v="14121" actId="1076"/>
          <ac:spMkLst>
            <pc:docMk/>
            <pc:sldMk cId="2091523869" sldId="812"/>
            <ac:spMk id="4" creationId="{6173FFA9-FDB3-0F42-95B6-078F46961A04}"/>
          </ac:spMkLst>
        </pc:spChg>
        <pc:spChg chg="add mod">
          <ac:chgData name="Carlos Guerrero Tomé" userId="efd7d1cb-5997-43f9-95f4-5e31d914ebbb" providerId="ADAL" clId="{E0C3D377-9BF3-EA47-844C-932AD599A2FD}" dt="2020-11-03T07:50:40.206" v="14121" actId="1076"/>
          <ac:spMkLst>
            <pc:docMk/>
            <pc:sldMk cId="2091523869" sldId="812"/>
            <ac:spMk id="10" creationId="{539FD16D-B3D0-E548-AA11-41DC31215014}"/>
          </ac:spMkLst>
        </pc:spChg>
        <pc:spChg chg="add mod">
          <ac:chgData name="Carlos Guerrero Tomé" userId="efd7d1cb-5997-43f9-95f4-5e31d914ebbb" providerId="ADAL" clId="{E0C3D377-9BF3-EA47-844C-932AD599A2FD}" dt="2020-11-03T07:50:40.206" v="14121" actId="1076"/>
          <ac:spMkLst>
            <pc:docMk/>
            <pc:sldMk cId="2091523869" sldId="812"/>
            <ac:spMk id="11" creationId="{C7E0878E-A3E5-BE44-8142-0E668958BF46}"/>
          </ac:spMkLst>
        </pc:spChg>
        <pc:spChg chg="add mod">
          <ac:chgData name="Carlos Guerrero Tomé" userId="efd7d1cb-5997-43f9-95f4-5e31d914ebbb" providerId="ADAL" clId="{E0C3D377-9BF3-EA47-844C-932AD599A2FD}" dt="2020-11-03T07:50:40.206" v="14121" actId="1076"/>
          <ac:spMkLst>
            <pc:docMk/>
            <pc:sldMk cId="2091523869" sldId="812"/>
            <ac:spMk id="12" creationId="{1D88F58B-EED5-2043-9174-C7DCB1DEF40A}"/>
          </ac:spMkLst>
        </pc:spChg>
        <pc:spChg chg="add mod">
          <ac:chgData name="Carlos Guerrero Tomé" userId="efd7d1cb-5997-43f9-95f4-5e31d914ebbb" providerId="ADAL" clId="{E0C3D377-9BF3-EA47-844C-932AD599A2FD}" dt="2020-11-03T07:50:40.206" v="14121" actId="1076"/>
          <ac:spMkLst>
            <pc:docMk/>
            <pc:sldMk cId="2091523869" sldId="812"/>
            <ac:spMk id="13" creationId="{E4591BCE-1FEE-9A41-BBEF-7828AB523F69}"/>
          </ac:spMkLst>
        </pc:spChg>
        <pc:spChg chg="add mod">
          <ac:chgData name="Carlos Guerrero Tomé" userId="efd7d1cb-5997-43f9-95f4-5e31d914ebbb" providerId="ADAL" clId="{E0C3D377-9BF3-EA47-844C-932AD599A2FD}" dt="2020-11-03T07:50:40.206" v="14121" actId="1076"/>
          <ac:spMkLst>
            <pc:docMk/>
            <pc:sldMk cId="2091523869" sldId="812"/>
            <ac:spMk id="14" creationId="{D9D1D1A7-9966-134D-899E-2E923EA88292}"/>
          </ac:spMkLst>
        </pc:spChg>
        <pc:spChg chg="add mod">
          <ac:chgData name="Carlos Guerrero Tomé" userId="efd7d1cb-5997-43f9-95f4-5e31d914ebbb" providerId="ADAL" clId="{E0C3D377-9BF3-EA47-844C-932AD599A2FD}" dt="2020-11-03T07:50:49.072" v="14123" actId="1076"/>
          <ac:spMkLst>
            <pc:docMk/>
            <pc:sldMk cId="2091523869" sldId="812"/>
            <ac:spMk id="16" creationId="{12CC033B-0706-884F-B581-AB30F416A503}"/>
          </ac:spMkLst>
        </pc:spChg>
        <pc:spChg chg="add mod">
          <ac:chgData name="Carlos Guerrero Tomé" userId="efd7d1cb-5997-43f9-95f4-5e31d914ebbb" providerId="ADAL" clId="{E0C3D377-9BF3-EA47-844C-932AD599A2FD}" dt="2020-11-03T07:50:49.072" v="14123" actId="1076"/>
          <ac:spMkLst>
            <pc:docMk/>
            <pc:sldMk cId="2091523869" sldId="812"/>
            <ac:spMk id="22" creationId="{F3D91A70-0EB6-0A4E-8203-A54D9B11E513}"/>
          </ac:spMkLst>
        </pc:spChg>
        <pc:spChg chg="add mod">
          <ac:chgData name="Carlos Guerrero Tomé" userId="efd7d1cb-5997-43f9-95f4-5e31d914ebbb" providerId="ADAL" clId="{E0C3D377-9BF3-EA47-844C-932AD599A2FD}" dt="2020-11-03T07:50:49.072" v="14123" actId="1076"/>
          <ac:spMkLst>
            <pc:docMk/>
            <pc:sldMk cId="2091523869" sldId="812"/>
            <ac:spMk id="23" creationId="{B47CC1D2-D469-1642-9C7A-3313EA2B4FA5}"/>
          </ac:spMkLst>
        </pc:spChg>
        <pc:spChg chg="add mod">
          <ac:chgData name="Carlos Guerrero Tomé" userId="efd7d1cb-5997-43f9-95f4-5e31d914ebbb" providerId="ADAL" clId="{E0C3D377-9BF3-EA47-844C-932AD599A2FD}" dt="2020-11-03T07:50:49.072" v="14123" actId="1076"/>
          <ac:spMkLst>
            <pc:docMk/>
            <pc:sldMk cId="2091523869" sldId="812"/>
            <ac:spMk id="24" creationId="{2A486178-6F5E-C049-827A-EB22DF019186}"/>
          </ac:spMkLst>
        </pc:spChg>
        <pc:spChg chg="add mod">
          <ac:chgData name="Carlos Guerrero Tomé" userId="efd7d1cb-5997-43f9-95f4-5e31d914ebbb" providerId="ADAL" clId="{E0C3D377-9BF3-EA47-844C-932AD599A2FD}" dt="2020-11-03T07:51:13.614" v="14133" actId="20577"/>
          <ac:spMkLst>
            <pc:docMk/>
            <pc:sldMk cId="2091523869" sldId="812"/>
            <ac:spMk id="25" creationId="{B05014F5-9E54-1C45-A770-2F542DCF9966}"/>
          </ac:spMkLst>
        </pc:spChg>
        <pc:spChg chg="add mod">
          <ac:chgData name="Carlos Guerrero Tomé" userId="efd7d1cb-5997-43f9-95f4-5e31d914ebbb" providerId="ADAL" clId="{E0C3D377-9BF3-EA47-844C-932AD599A2FD}" dt="2020-11-03T07:50:49.072" v="14123" actId="1076"/>
          <ac:spMkLst>
            <pc:docMk/>
            <pc:sldMk cId="2091523869" sldId="812"/>
            <ac:spMk id="26" creationId="{AA7A0B6E-EDAC-AA48-AF9D-B261C2F3AD11}"/>
          </ac:spMkLst>
        </pc:spChg>
        <pc:cxnChg chg="add mod">
          <ac:chgData name="Carlos Guerrero Tomé" userId="efd7d1cb-5997-43f9-95f4-5e31d914ebbb" providerId="ADAL" clId="{E0C3D377-9BF3-EA47-844C-932AD599A2FD}" dt="2020-11-03T07:50:40.206" v="14121" actId="1076"/>
          <ac:cxnSpMkLst>
            <pc:docMk/>
            <pc:sldMk cId="2091523869" sldId="812"/>
            <ac:cxnSpMk id="5" creationId="{96E0A973-C17D-F043-9B53-CC8ACB173492}"/>
          </ac:cxnSpMkLst>
        </pc:cxnChg>
        <pc:cxnChg chg="add mod">
          <ac:chgData name="Carlos Guerrero Tomé" userId="efd7d1cb-5997-43f9-95f4-5e31d914ebbb" providerId="ADAL" clId="{E0C3D377-9BF3-EA47-844C-932AD599A2FD}" dt="2020-11-03T07:50:40.206" v="14121" actId="1076"/>
          <ac:cxnSpMkLst>
            <pc:docMk/>
            <pc:sldMk cId="2091523869" sldId="812"/>
            <ac:cxnSpMk id="6" creationId="{21E13F90-C1A3-F547-A91A-CFE7AD71E554}"/>
          </ac:cxnSpMkLst>
        </pc:cxnChg>
        <pc:cxnChg chg="add mod">
          <ac:chgData name="Carlos Guerrero Tomé" userId="efd7d1cb-5997-43f9-95f4-5e31d914ebbb" providerId="ADAL" clId="{E0C3D377-9BF3-EA47-844C-932AD599A2FD}" dt="2020-11-03T07:50:40.206" v="14121" actId="1076"/>
          <ac:cxnSpMkLst>
            <pc:docMk/>
            <pc:sldMk cId="2091523869" sldId="812"/>
            <ac:cxnSpMk id="7" creationId="{B1EFBC06-A4AC-9C4E-BCF7-19210FF20C5B}"/>
          </ac:cxnSpMkLst>
        </pc:cxnChg>
        <pc:cxnChg chg="add mod">
          <ac:chgData name="Carlos Guerrero Tomé" userId="efd7d1cb-5997-43f9-95f4-5e31d914ebbb" providerId="ADAL" clId="{E0C3D377-9BF3-EA47-844C-932AD599A2FD}" dt="2020-11-03T07:50:40.206" v="14121" actId="1076"/>
          <ac:cxnSpMkLst>
            <pc:docMk/>
            <pc:sldMk cId="2091523869" sldId="812"/>
            <ac:cxnSpMk id="8" creationId="{E292F3F1-ED62-5C47-9B05-6F2E015CC3A1}"/>
          </ac:cxnSpMkLst>
        </pc:cxnChg>
        <pc:cxnChg chg="add mod">
          <ac:chgData name="Carlos Guerrero Tomé" userId="efd7d1cb-5997-43f9-95f4-5e31d914ebbb" providerId="ADAL" clId="{E0C3D377-9BF3-EA47-844C-932AD599A2FD}" dt="2020-11-03T07:50:40.206" v="14121" actId="1076"/>
          <ac:cxnSpMkLst>
            <pc:docMk/>
            <pc:sldMk cId="2091523869" sldId="812"/>
            <ac:cxnSpMk id="9" creationId="{B8FCEE3C-8BEE-8E4B-9B40-917537AE88D6}"/>
          </ac:cxnSpMkLst>
        </pc:cxnChg>
        <pc:cxnChg chg="add mod">
          <ac:chgData name="Carlos Guerrero Tomé" userId="efd7d1cb-5997-43f9-95f4-5e31d914ebbb" providerId="ADAL" clId="{E0C3D377-9BF3-EA47-844C-932AD599A2FD}" dt="2020-11-03T07:50:40.206" v="14121" actId="1076"/>
          <ac:cxnSpMkLst>
            <pc:docMk/>
            <pc:sldMk cId="2091523869" sldId="812"/>
            <ac:cxnSpMk id="15" creationId="{F43AA3E8-6419-4142-BE54-32A8F24CC9CA}"/>
          </ac:cxnSpMkLst>
        </pc:cxnChg>
        <pc:cxnChg chg="add mod">
          <ac:chgData name="Carlos Guerrero Tomé" userId="efd7d1cb-5997-43f9-95f4-5e31d914ebbb" providerId="ADAL" clId="{E0C3D377-9BF3-EA47-844C-932AD599A2FD}" dt="2020-11-03T07:50:49.072" v="14123" actId="1076"/>
          <ac:cxnSpMkLst>
            <pc:docMk/>
            <pc:sldMk cId="2091523869" sldId="812"/>
            <ac:cxnSpMk id="17" creationId="{7B1E8A99-0AC0-9E42-B02B-F7EFE259E150}"/>
          </ac:cxnSpMkLst>
        </pc:cxnChg>
        <pc:cxnChg chg="add mod">
          <ac:chgData name="Carlos Guerrero Tomé" userId="efd7d1cb-5997-43f9-95f4-5e31d914ebbb" providerId="ADAL" clId="{E0C3D377-9BF3-EA47-844C-932AD599A2FD}" dt="2020-11-03T07:50:49.072" v="14123" actId="1076"/>
          <ac:cxnSpMkLst>
            <pc:docMk/>
            <pc:sldMk cId="2091523869" sldId="812"/>
            <ac:cxnSpMk id="18" creationId="{6C80ADBA-BB65-5447-AA02-0BBEFA00903C}"/>
          </ac:cxnSpMkLst>
        </pc:cxnChg>
        <pc:cxnChg chg="add mod">
          <ac:chgData name="Carlos Guerrero Tomé" userId="efd7d1cb-5997-43f9-95f4-5e31d914ebbb" providerId="ADAL" clId="{E0C3D377-9BF3-EA47-844C-932AD599A2FD}" dt="2020-11-03T07:50:49.072" v="14123" actId="1076"/>
          <ac:cxnSpMkLst>
            <pc:docMk/>
            <pc:sldMk cId="2091523869" sldId="812"/>
            <ac:cxnSpMk id="19" creationId="{9822B228-3D14-8F4C-9A5A-E5976F1FB5B4}"/>
          </ac:cxnSpMkLst>
        </pc:cxnChg>
        <pc:cxnChg chg="add mod">
          <ac:chgData name="Carlos Guerrero Tomé" userId="efd7d1cb-5997-43f9-95f4-5e31d914ebbb" providerId="ADAL" clId="{E0C3D377-9BF3-EA47-844C-932AD599A2FD}" dt="2020-11-03T07:50:49.072" v="14123" actId="1076"/>
          <ac:cxnSpMkLst>
            <pc:docMk/>
            <pc:sldMk cId="2091523869" sldId="812"/>
            <ac:cxnSpMk id="20" creationId="{4CCD36D9-635E-5044-A9E9-9F3BE8FAFC55}"/>
          </ac:cxnSpMkLst>
        </pc:cxnChg>
        <pc:cxnChg chg="add mod">
          <ac:chgData name="Carlos Guerrero Tomé" userId="efd7d1cb-5997-43f9-95f4-5e31d914ebbb" providerId="ADAL" clId="{E0C3D377-9BF3-EA47-844C-932AD599A2FD}" dt="2020-11-03T07:50:49.072" v="14123" actId="1076"/>
          <ac:cxnSpMkLst>
            <pc:docMk/>
            <pc:sldMk cId="2091523869" sldId="812"/>
            <ac:cxnSpMk id="21" creationId="{1314681B-2AE1-5C48-86C2-1CF140CF8D92}"/>
          </ac:cxnSpMkLst>
        </pc:cxnChg>
        <pc:cxnChg chg="add mod">
          <ac:chgData name="Carlos Guerrero Tomé" userId="efd7d1cb-5997-43f9-95f4-5e31d914ebbb" providerId="ADAL" clId="{E0C3D377-9BF3-EA47-844C-932AD599A2FD}" dt="2020-11-03T07:50:49.072" v="14123" actId="1076"/>
          <ac:cxnSpMkLst>
            <pc:docMk/>
            <pc:sldMk cId="2091523869" sldId="812"/>
            <ac:cxnSpMk id="27" creationId="{B8A12A1E-A139-1349-B615-5736E4642918}"/>
          </ac:cxnSpMkLst>
        </pc:cxnChg>
        <pc:cxnChg chg="add mod">
          <ac:chgData name="Carlos Guerrero Tomé" userId="efd7d1cb-5997-43f9-95f4-5e31d914ebbb" providerId="ADAL" clId="{E0C3D377-9BF3-EA47-844C-932AD599A2FD}" dt="2020-11-03T07:50:59.486" v="14125" actId="1076"/>
          <ac:cxnSpMkLst>
            <pc:docMk/>
            <pc:sldMk cId="2091523869" sldId="812"/>
            <ac:cxnSpMk id="28" creationId="{F7EC6C88-9362-3C4D-BD6C-202C9392A866}"/>
          </ac:cxnSpMkLst>
        </pc:cxnChg>
      </pc:sldChg>
      <pc:sldChg chg="addSp delSp modSp add mod">
        <pc:chgData name="Carlos Guerrero Tomé" userId="efd7d1cb-5997-43f9-95f4-5e31d914ebbb" providerId="ADAL" clId="{E0C3D377-9BF3-EA47-844C-932AD599A2FD}" dt="2020-11-04T15:07:38.114" v="17150" actId="20577"/>
        <pc:sldMkLst>
          <pc:docMk/>
          <pc:sldMk cId="2184160940" sldId="813"/>
        </pc:sldMkLst>
        <pc:spChg chg="mod">
          <ac:chgData name="Carlos Guerrero Tomé" userId="efd7d1cb-5997-43f9-95f4-5e31d914ebbb" providerId="ADAL" clId="{E0C3D377-9BF3-EA47-844C-932AD599A2FD}" dt="2020-11-04T15:07:38.114" v="17150" actId="20577"/>
          <ac:spMkLst>
            <pc:docMk/>
            <pc:sldMk cId="2184160940" sldId="813"/>
            <ac:spMk id="2" creationId="{57064117-6A6A-F94A-90BC-2BBF00A4C1F9}"/>
          </ac:spMkLst>
        </pc:spChg>
        <pc:spChg chg="mod">
          <ac:chgData name="Carlos Guerrero Tomé" userId="efd7d1cb-5997-43f9-95f4-5e31d914ebbb" providerId="ADAL" clId="{E0C3D377-9BF3-EA47-844C-932AD599A2FD}" dt="2020-11-04T05:12:22.449" v="15326" actId="20577"/>
          <ac:spMkLst>
            <pc:docMk/>
            <pc:sldMk cId="2184160940" sldId="813"/>
            <ac:spMk id="3" creationId="{039B0782-BB8A-FA49-8969-415588CB95FD}"/>
          </ac:spMkLst>
        </pc:spChg>
        <pc:spChg chg="add mod">
          <ac:chgData name="Carlos Guerrero Tomé" userId="efd7d1cb-5997-43f9-95f4-5e31d914ebbb" providerId="ADAL" clId="{E0C3D377-9BF3-EA47-844C-932AD599A2FD}" dt="2020-11-03T07:51:53.152" v="14135" actId="1076"/>
          <ac:spMkLst>
            <pc:docMk/>
            <pc:sldMk cId="2184160940" sldId="813"/>
            <ac:spMk id="4" creationId="{33C8E23A-C87C-FB42-B64C-085731FC7AC4}"/>
          </ac:spMkLst>
        </pc:spChg>
        <pc:spChg chg="add mod">
          <ac:chgData name="Carlos Guerrero Tomé" userId="efd7d1cb-5997-43f9-95f4-5e31d914ebbb" providerId="ADAL" clId="{E0C3D377-9BF3-EA47-844C-932AD599A2FD}" dt="2020-11-03T07:51:53.152" v="14135" actId="1076"/>
          <ac:spMkLst>
            <pc:docMk/>
            <pc:sldMk cId="2184160940" sldId="813"/>
            <ac:spMk id="10" creationId="{9B9F346D-5ED1-3D4E-A0E0-ECDC0A4B4B86}"/>
          </ac:spMkLst>
        </pc:spChg>
        <pc:spChg chg="add mod">
          <ac:chgData name="Carlos Guerrero Tomé" userId="efd7d1cb-5997-43f9-95f4-5e31d914ebbb" providerId="ADAL" clId="{E0C3D377-9BF3-EA47-844C-932AD599A2FD}" dt="2020-11-03T07:51:53.152" v="14135" actId="1076"/>
          <ac:spMkLst>
            <pc:docMk/>
            <pc:sldMk cId="2184160940" sldId="813"/>
            <ac:spMk id="11" creationId="{CA4E09E2-3C52-DE4F-873F-B96084B73EF4}"/>
          </ac:spMkLst>
        </pc:spChg>
        <pc:spChg chg="add mod">
          <ac:chgData name="Carlos Guerrero Tomé" userId="efd7d1cb-5997-43f9-95f4-5e31d914ebbb" providerId="ADAL" clId="{E0C3D377-9BF3-EA47-844C-932AD599A2FD}" dt="2020-11-03T07:51:53.152" v="14135" actId="1076"/>
          <ac:spMkLst>
            <pc:docMk/>
            <pc:sldMk cId="2184160940" sldId="813"/>
            <ac:spMk id="12" creationId="{9CE22868-B217-E945-BE5C-3E44BECD96AF}"/>
          </ac:spMkLst>
        </pc:spChg>
        <pc:spChg chg="add mod">
          <ac:chgData name="Carlos Guerrero Tomé" userId="efd7d1cb-5997-43f9-95f4-5e31d914ebbb" providerId="ADAL" clId="{E0C3D377-9BF3-EA47-844C-932AD599A2FD}" dt="2020-11-03T07:56:05.110" v="14328" actId="20577"/>
          <ac:spMkLst>
            <pc:docMk/>
            <pc:sldMk cId="2184160940" sldId="813"/>
            <ac:spMk id="13" creationId="{EAE8361B-79B4-7242-9254-F30D57D6E632}"/>
          </ac:spMkLst>
        </pc:spChg>
        <pc:spChg chg="add mod">
          <ac:chgData name="Carlos Guerrero Tomé" userId="efd7d1cb-5997-43f9-95f4-5e31d914ebbb" providerId="ADAL" clId="{E0C3D377-9BF3-EA47-844C-932AD599A2FD}" dt="2020-11-03T07:51:53.152" v="14135" actId="1076"/>
          <ac:spMkLst>
            <pc:docMk/>
            <pc:sldMk cId="2184160940" sldId="813"/>
            <ac:spMk id="14" creationId="{8028CDE0-319D-2E45-A50A-050F6B1C1CEE}"/>
          </ac:spMkLst>
        </pc:spChg>
        <pc:cxnChg chg="add mod">
          <ac:chgData name="Carlos Guerrero Tomé" userId="efd7d1cb-5997-43f9-95f4-5e31d914ebbb" providerId="ADAL" clId="{E0C3D377-9BF3-EA47-844C-932AD599A2FD}" dt="2020-11-03T07:51:53.152" v="14135" actId="1076"/>
          <ac:cxnSpMkLst>
            <pc:docMk/>
            <pc:sldMk cId="2184160940" sldId="813"/>
            <ac:cxnSpMk id="5" creationId="{A5386257-DE1B-C144-B755-F65F98589647}"/>
          </ac:cxnSpMkLst>
        </pc:cxnChg>
        <pc:cxnChg chg="add mod">
          <ac:chgData name="Carlos Guerrero Tomé" userId="efd7d1cb-5997-43f9-95f4-5e31d914ebbb" providerId="ADAL" clId="{E0C3D377-9BF3-EA47-844C-932AD599A2FD}" dt="2020-11-03T07:51:53.152" v="14135" actId="1076"/>
          <ac:cxnSpMkLst>
            <pc:docMk/>
            <pc:sldMk cId="2184160940" sldId="813"/>
            <ac:cxnSpMk id="6" creationId="{A6C7D7FC-A782-3349-BD3C-B16EE0E867D5}"/>
          </ac:cxnSpMkLst>
        </pc:cxnChg>
        <pc:cxnChg chg="add mod">
          <ac:chgData name="Carlos Guerrero Tomé" userId="efd7d1cb-5997-43f9-95f4-5e31d914ebbb" providerId="ADAL" clId="{E0C3D377-9BF3-EA47-844C-932AD599A2FD}" dt="2020-11-03T07:51:53.152" v="14135" actId="1076"/>
          <ac:cxnSpMkLst>
            <pc:docMk/>
            <pc:sldMk cId="2184160940" sldId="813"/>
            <ac:cxnSpMk id="7" creationId="{3541F6C1-3370-794C-9747-9E031BFE7BCE}"/>
          </ac:cxnSpMkLst>
        </pc:cxnChg>
        <pc:cxnChg chg="add mod">
          <ac:chgData name="Carlos Guerrero Tomé" userId="efd7d1cb-5997-43f9-95f4-5e31d914ebbb" providerId="ADAL" clId="{E0C3D377-9BF3-EA47-844C-932AD599A2FD}" dt="2020-11-03T07:51:53.152" v="14135" actId="1076"/>
          <ac:cxnSpMkLst>
            <pc:docMk/>
            <pc:sldMk cId="2184160940" sldId="813"/>
            <ac:cxnSpMk id="8" creationId="{329B8E95-2C39-3244-8B64-F6843B749C4B}"/>
          </ac:cxnSpMkLst>
        </pc:cxnChg>
        <pc:cxnChg chg="add mod">
          <ac:chgData name="Carlos Guerrero Tomé" userId="efd7d1cb-5997-43f9-95f4-5e31d914ebbb" providerId="ADAL" clId="{E0C3D377-9BF3-EA47-844C-932AD599A2FD}" dt="2020-11-03T07:51:53.152" v="14135" actId="1076"/>
          <ac:cxnSpMkLst>
            <pc:docMk/>
            <pc:sldMk cId="2184160940" sldId="813"/>
            <ac:cxnSpMk id="9" creationId="{502894E3-AE85-1E46-A2DC-9D544F03CFA3}"/>
          </ac:cxnSpMkLst>
        </pc:cxnChg>
        <pc:cxnChg chg="add mod">
          <ac:chgData name="Carlos Guerrero Tomé" userId="efd7d1cb-5997-43f9-95f4-5e31d914ebbb" providerId="ADAL" clId="{E0C3D377-9BF3-EA47-844C-932AD599A2FD}" dt="2020-11-03T07:51:53.152" v="14135" actId="1076"/>
          <ac:cxnSpMkLst>
            <pc:docMk/>
            <pc:sldMk cId="2184160940" sldId="813"/>
            <ac:cxnSpMk id="15" creationId="{9CFA7D1E-594D-C84B-905A-4A7EB76C0744}"/>
          </ac:cxnSpMkLst>
        </pc:cxnChg>
        <pc:cxnChg chg="add mod">
          <ac:chgData name="Carlos Guerrero Tomé" userId="efd7d1cb-5997-43f9-95f4-5e31d914ebbb" providerId="ADAL" clId="{E0C3D377-9BF3-EA47-844C-932AD599A2FD}" dt="2020-11-03T07:51:53.152" v="14135" actId="1076"/>
          <ac:cxnSpMkLst>
            <pc:docMk/>
            <pc:sldMk cId="2184160940" sldId="813"/>
            <ac:cxnSpMk id="16" creationId="{C76D0274-F62D-F24B-86E3-6A7C2A2B06FF}"/>
          </ac:cxnSpMkLst>
        </pc:cxnChg>
        <pc:cxnChg chg="add del mod">
          <ac:chgData name="Carlos Guerrero Tomé" userId="efd7d1cb-5997-43f9-95f4-5e31d914ebbb" providerId="ADAL" clId="{E0C3D377-9BF3-EA47-844C-932AD599A2FD}" dt="2020-11-03T07:56:06.607" v="14329" actId="478"/>
          <ac:cxnSpMkLst>
            <pc:docMk/>
            <pc:sldMk cId="2184160940" sldId="813"/>
            <ac:cxnSpMk id="17" creationId="{A8A4D830-5681-E940-BC14-392059D5161E}"/>
          </ac:cxnSpMkLst>
        </pc:cxnChg>
      </pc:sldChg>
      <pc:sldChg chg="modSp new mod">
        <pc:chgData name="Carlos Guerrero Tomé" userId="efd7d1cb-5997-43f9-95f4-5e31d914ebbb" providerId="ADAL" clId="{E0C3D377-9BF3-EA47-844C-932AD599A2FD}" dt="2020-11-04T21:26:08.068" v="17955" actId="20577"/>
        <pc:sldMkLst>
          <pc:docMk/>
          <pc:sldMk cId="2336978834" sldId="814"/>
        </pc:sldMkLst>
        <pc:spChg chg="mod">
          <ac:chgData name="Carlos Guerrero Tomé" userId="efd7d1cb-5997-43f9-95f4-5e31d914ebbb" providerId="ADAL" clId="{E0C3D377-9BF3-EA47-844C-932AD599A2FD}" dt="2020-11-04T21:26:08.068" v="17955" actId="20577"/>
          <ac:spMkLst>
            <pc:docMk/>
            <pc:sldMk cId="2336978834" sldId="814"/>
            <ac:spMk id="2" creationId="{606463F8-C180-8A44-9E25-62DFC97F3E73}"/>
          </ac:spMkLst>
        </pc:spChg>
        <pc:spChg chg="mod">
          <ac:chgData name="Carlos Guerrero Tomé" userId="efd7d1cb-5997-43f9-95f4-5e31d914ebbb" providerId="ADAL" clId="{E0C3D377-9BF3-EA47-844C-932AD599A2FD}" dt="2020-11-04T15:10:08.572" v="17290" actId="12"/>
          <ac:spMkLst>
            <pc:docMk/>
            <pc:sldMk cId="2336978834" sldId="814"/>
            <ac:spMk id="3" creationId="{103F0ECF-7E9F-4346-8ABD-A22B62149614}"/>
          </ac:spMkLst>
        </pc:spChg>
      </pc:sldChg>
      <pc:sldChg chg="addSp delSp modSp add mod ord">
        <pc:chgData name="Carlos Guerrero Tomé" userId="efd7d1cb-5997-43f9-95f4-5e31d914ebbb" providerId="ADAL" clId="{E0C3D377-9BF3-EA47-844C-932AD599A2FD}" dt="2020-11-06T10:25:47.392" v="18082"/>
        <pc:sldMkLst>
          <pc:docMk/>
          <pc:sldMk cId="1414682294" sldId="815"/>
        </pc:sldMkLst>
        <pc:spChg chg="mod">
          <ac:chgData name="Carlos Guerrero Tomé" userId="efd7d1cb-5997-43f9-95f4-5e31d914ebbb" providerId="ADAL" clId="{E0C3D377-9BF3-EA47-844C-932AD599A2FD}" dt="2020-11-04T21:26:13.396" v="17956" actId="20577"/>
          <ac:spMkLst>
            <pc:docMk/>
            <pc:sldMk cId="1414682294" sldId="815"/>
            <ac:spMk id="2" creationId="{57064117-6A6A-F94A-90BC-2BBF00A4C1F9}"/>
          </ac:spMkLst>
        </pc:spChg>
        <pc:spChg chg="del">
          <ac:chgData name="Carlos Guerrero Tomé" userId="efd7d1cb-5997-43f9-95f4-5e31d914ebbb" providerId="ADAL" clId="{E0C3D377-9BF3-EA47-844C-932AD599A2FD}" dt="2020-11-06T10:25:39.078" v="18080" actId="478"/>
          <ac:spMkLst>
            <pc:docMk/>
            <pc:sldMk cId="1414682294" sldId="815"/>
            <ac:spMk id="3" creationId="{039B0782-BB8A-FA49-8969-415588CB95FD}"/>
          </ac:spMkLst>
        </pc:spChg>
        <pc:spChg chg="add del mod">
          <ac:chgData name="Carlos Guerrero Tomé" userId="efd7d1cb-5997-43f9-95f4-5e31d914ebbb" providerId="ADAL" clId="{E0C3D377-9BF3-EA47-844C-932AD599A2FD}" dt="2020-11-06T10:25:47.392" v="18082"/>
          <ac:spMkLst>
            <pc:docMk/>
            <pc:sldMk cId="1414682294" sldId="815"/>
            <ac:spMk id="18" creationId="{AB87C6FC-4073-6C4A-9AA0-2A9F3BD7CBBC}"/>
          </ac:spMkLst>
        </pc:spChg>
        <pc:spChg chg="add del mod">
          <ac:chgData name="Carlos Guerrero Tomé" userId="efd7d1cb-5997-43f9-95f4-5e31d914ebbb" providerId="ADAL" clId="{E0C3D377-9BF3-EA47-844C-932AD599A2FD}" dt="2020-11-06T10:25:47.392" v="18082"/>
          <ac:spMkLst>
            <pc:docMk/>
            <pc:sldMk cId="1414682294" sldId="815"/>
            <ac:spMk id="24" creationId="{1B461466-645E-5149-ACFE-EDEB35944592}"/>
          </ac:spMkLst>
        </pc:spChg>
        <pc:spChg chg="add del mod">
          <ac:chgData name="Carlos Guerrero Tomé" userId="efd7d1cb-5997-43f9-95f4-5e31d914ebbb" providerId="ADAL" clId="{E0C3D377-9BF3-EA47-844C-932AD599A2FD}" dt="2020-11-06T10:25:47.392" v="18082"/>
          <ac:spMkLst>
            <pc:docMk/>
            <pc:sldMk cId="1414682294" sldId="815"/>
            <ac:spMk id="25" creationId="{744D0533-1848-444F-9ECC-0A04FF6AE881}"/>
          </ac:spMkLst>
        </pc:spChg>
        <pc:spChg chg="add del mod">
          <ac:chgData name="Carlos Guerrero Tomé" userId="efd7d1cb-5997-43f9-95f4-5e31d914ebbb" providerId="ADAL" clId="{E0C3D377-9BF3-EA47-844C-932AD599A2FD}" dt="2020-11-06T10:25:47.392" v="18082"/>
          <ac:spMkLst>
            <pc:docMk/>
            <pc:sldMk cId="1414682294" sldId="815"/>
            <ac:spMk id="26" creationId="{4508F785-A072-2544-BDBE-5AE03B44E115}"/>
          </ac:spMkLst>
        </pc:spChg>
        <pc:spChg chg="add del mod">
          <ac:chgData name="Carlos Guerrero Tomé" userId="efd7d1cb-5997-43f9-95f4-5e31d914ebbb" providerId="ADAL" clId="{E0C3D377-9BF3-EA47-844C-932AD599A2FD}" dt="2020-11-06T10:25:47.392" v="18082"/>
          <ac:spMkLst>
            <pc:docMk/>
            <pc:sldMk cId="1414682294" sldId="815"/>
            <ac:spMk id="27" creationId="{A7D512BB-AFEC-1643-A8AF-9D38680AB775}"/>
          </ac:spMkLst>
        </pc:spChg>
        <pc:spChg chg="add del mod">
          <ac:chgData name="Carlos Guerrero Tomé" userId="efd7d1cb-5997-43f9-95f4-5e31d914ebbb" providerId="ADAL" clId="{E0C3D377-9BF3-EA47-844C-932AD599A2FD}" dt="2020-11-06T10:25:47.392" v="18082"/>
          <ac:spMkLst>
            <pc:docMk/>
            <pc:sldMk cId="1414682294" sldId="815"/>
            <ac:spMk id="28" creationId="{89DE158C-AE4B-0541-8A73-1F7B91869B55}"/>
          </ac:spMkLst>
        </pc:spChg>
        <pc:cxnChg chg="add del mod">
          <ac:chgData name="Carlos Guerrero Tomé" userId="efd7d1cb-5997-43f9-95f4-5e31d914ebbb" providerId="ADAL" clId="{E0C3D377-9BF3-EA47-844C-932AD599A2FD}" dt="2020-11-06T10:25:47.392" v="18082"/>
          <ac:cxnSpMkLst>
            <pc:docMk/>
            <pc:sldMk cId="1414682294" sldId="815"/>
            <ac:cxnSpMk id="19" creationId="{9ABA1C37-1443-F94C-96DE-80842F5391DF}"/>
          </ac:cxnSpMkLst>
        </pc:cxnChg>
        <pc:cxnChg chg="add del mod">
          <ac:chgData name="Carlos Guerrero Tomé" userId="efd7d1cb-5997-43f9-95f4-5e31d914ebbb" providerId="ADAL" clId="{E0C3D377-9BF3-EA47-844C-932AD599A2FD}" dt="2020-11-06T10:25:47.392" v="18082"/>
          <ac:cxnSpMkLst>
            <pc:docMk/>
            <pc:sldMk cId="1414682294" sldId="815"/>
            <ac:cxnSpMk id="20" creationId="{83F4BDD0-5065-EF4D-BD86-FB97D49A6366}"/>
          </ac:cxnSpMkLst>
        </pc:cxnChg>
        <pc:cxnChg chg="add del mod">
          <ac:chgData name="Carlos Guerrero Tomé" userId="efd7d1cb-5997-43f9-95f4-5e31d914ebbb" providerId="ADAL" clId="{E0C3D377-9BF3-EA47-844C-932AD599A2FD}" dt="2020-11-06T10:25:47.392" v="18082"/>
          <ac:cxnSpMkLst>
            <pc:docMk/>
            <pc:sldMk cId="1414682294" sldId="815"/>
            <ac:cxnSpMk id="21" creationId="{809B4140-0A9D-7042-9007-1A732A7FD0C2}"/>
          </ac:cxnSpMkLst>
        </pc:cxnChg>
        <pc:cxnChg chg="add del mod">
          <ac:chgData name="Carlos Guerrero Tomé" userId="efd7d1cb-5997-43f9-95f4-5e31d914ebbb" providerId="ADAL" clId="{E0C3D377-9BF3-EA47-844C-932AD599A2FD}" dt="2020-11-06T10:25:47.392" v="18082"/>
          <ac:cxnSpMkLst>
            <pc:docMk/>
            <pc:sldMk cId="1414682294" sldId="815"/>
            <ac:cxnSpMk id="22" creationId="{7747ABCC-C01F-7542-9C6F-8DCBA6853E90}"/>
          </ac:cxnSpMkLst>
        </pc:cxnChg>
        <pc:cxnChg chg="add del mod">
          <ac:chgData name="Carlos Guerrero Tomé" userId="efd7d1cb-5997-43f9-95f4-5e31d914ebbb" providerId="ADAL" clId="{E0C3D377-9BF3-EA47-844C-932AD599A2FD}" dt="2020-11-06T10:25:47.392" v="18082"/>
          <ac:cxnSpMkLst>
            <pc:docMk/>
            <pc:sldMk cId="1414682294" sldId="815"/>
            <ac:cxnSpMk id="23" creationId="{2E5BB8AA-5539-454D-B94A-C5539E20AE0D}"/>
          </ac:cxnSpMkLst>
        </pc:cxnChg>
        <pc:cxnChg chg="add del mod">
          <ac:chgData name="Carlos Guerrero Tomé" userId="efd7d1cb-5997-43f9-95f4-5e31d914ebbb" providerId="ADAL" clId="{E0C3D377-9BF3-EA47-844C-932AD599A2FD}" dt="2020-11-06T10:25:47.392" v="18082"/>
          <ac:cxnSpMkLst>
            <pc:docMk/>
            <pc:sldMk cId="1414682294" sldId="815"/>
            <ac:cxnSpMk id="29" creationId="{2077CDEB-41C3-6C42-94FA-3B1DB8D60EC8}"/>
          </ac:cxnSpMkLst>
        </pc:cxnChg>
        <pc:cxnChg chg="add del mod">
          <ac:chgData name="Carlos Guerrero Tomé" userId="efd7d1cb-5997-43f9-95f4-5e31d914ebbb" providerId="ADAL" clId="{E0C3D377-9BF3-EA47-844C-932AD599A2FD}" dt="2020-11-06T10:25:47.392" v="18082"/>
          <ac:cxnSpMkLst>
            <pc:docMk/>
            <pc:sldMk cId="1414682294" sldId="815"/>
            <ac:cxnSpMk id="30" creationId="{3273C04D-72F3-9442-BFF5-2C53A21445B4}"/>
          </ac:cxnSpMkLst>
        </pc:cxnChg>
        <pc:cxnChg chg="add del mod">
          <ac:chgData name="Carlos Guerrero Tomé" userId="efd7d1cb-5997-43f9-95f4-5e31d914ebbb" providerId="ADAL" clId="{E0C3D377-9BF3-EA47-844C-932AD599A2FD}" dt="2020-11-06T10:25:47.392" v="18082"/>
          <ac:cxnSpMkLst>
            <pc:docMk/>
            <pc:sldMk cId="1414682294" sldId="815"/>
            <ac:cxnSpMk id="31" creationId="{4D6FF127-6B16-7743-8727-63239ABF0D48}"/>
          </ac:cxnSpMkLst>
        </pc:cxnChg>
      </pc:sldChg>
      <pc:sldChg chg="modSp add mod ord">
        <pc:chgData name="Carlos Guerrero Tomé" userId="efd7d1cb-5997-43f9-95f4-5e31d914ebbb" providerId="ADAL" clId="{E0C3D377-9BF3-EA47-844C-932AD599A2FD}" dt="2020-11-04T21:25:56.197" v="17952" actId="20577"/>
        <pc:sldMkLst>
          <pc:docMk/>
          <pc:sldMk cId="266822627" sldId="816"/>
        </pc:sldMkLst>
        <pc:spChg chg="mod">
          <ac:chgData name="Carlos Guerrero Tomé" userId="efd7d1cb-5997-43f9-95f4-5e31d914ebbb" providerId="ADAL" clId="{E0C3D377-9BF3-EA47-844C-932AD599A2FD}" dt="2020-11-04T21:25:56.197" v="17952" actId="20577"/>
          <ac:spMkLst>
            <pc:docMk/>
            <pc:sldMk cId="266822627" sldId="816"/>
            <ac:spMk id="2" creationId="{606463F8-C180-8A44-9E25-62DFC97F3E73}"/>
          </ac:spMkLst>
        </pc:spChg>
        <pc:spChg chg="mod">
          <ac:chgData name="Carlos Guerrero Tomé" userId="efd7d1cb-5997-43f9-95f4-5e31d914ebbb" providerId="ADAL" clId="{E0C3D377-9BF3-EA47-844C-932AD599A2FD}" dt="2020-11-04T15:11:57.113" v="17419" actId="20577"/>
          <ac:spMkLst>
            <pc:docMk/>
            <pc:sldMk cId="266822627" sldId="816"/>
            <ac:spMk id="3" creationId="{103F0ECF-7E9F-4346-8ABD-A22B62149614}"/>
          </ac:spMkLst>
        </pc:spChg>
      </pc:sldChg>
      <pc:sldChg chg="modSp new mod">
        <pc:chgData name="Carlos Guerrero Tomé" userId="efd7d1cb-5997-43f9-95f4-5e31d914ebbb" providerId="ADAL" clId="{E0C3D377-9BF3-EA47-844C-932AD599A2FD}" dt="2020-11-04T15:07:17.181" v="17142" actId="20577"/>
        <pc:sldMkLst>
          <pc:docMk/>
          <pc:sldMk cId="3979498061" sldId="817"/>
        </pc:sldMkLst>
        <pc:spChg chg="mod">
          <ac:chgData name="Carlos Guerrero Tomé" userId="efd7d1cb-5997-43f9-95f4-5e31d914ebbb" providerId="ADAL" clId="{E0C3D377-9BF3-EA47-844C-932AD599A2FD}" dt="2020-11-03T08:03:32.028" v="14427" actId="20577"/>
          <ac:spMkLst>
            <pc:docMk/>
            <pc:sldMk cId="3979498061" sldId="817"/>
            <ac:spMk id="2" creationId="{DB42F277-9E4B-5B4D-B08C-FFD540468753}"/>
          </ac:spMkLst>
        </pc:spChg>
        <pc:spChg chg="mod">
          <ac:chgData name="Carlos Guerrero Tomé" userId="efd7d1cb-5997-43f9-95f4-5e31d914ebbb" providerId="ADAL" clId="{E0C3D377-9BF3-EA47-844C-932AD599A2FD}" dt="2020-11-04T15:07:17.181" v="17142" actId="20577"/>
          <ac:spMkLst>
            <pc:docMk/>
            <pc:sldMk cId="3979498061" sldId="817"/>
            <ac:spMk id="3" creationId="{D9764AAC-29FC-0F44-A02E-50D911CB186A}"/>
          </ac:spMkLst>
        </pc:spChg>
      </pc:sldChg>
      <pc:sldChg chg="modSp new mod">
        <pc:chgData name="Carlos Guerrero Tomé" userId="efd7d1cb-5997-43f9-95f4-5e31d914ebbb" providerId="ADAL" clId="{E0C3D377-9BF3-EA47-844C-932AD599A2FD}" dt="2020-11-06T11:28:19.375" v="18219" actId="20577"/>
        <pc:sldMkLst>
          <pc:docMk/>
          <pc:sldMk cId="1302487435" sldId="818"/>
        </pc:sldMkLst>
        <pc:spChg chg="mod">
          <ac:chgData name="Carlos Guerrero Tomé" userId="efd7d1cb-5997-43f9-95f4-5e31d914ebbb" providerId="ADAL" clId="{E0C3D377-9BF3-EA47-844C-932AD599A2FD}" dt="2020-11-06T11:28:19.375" v="18219" actId="20577"/>
          <ac:spMkLst>
            <pc:docMk/>
            <pc:sldMk cId="1302487435" sldId="818"/>
            <ac:spMk id="2" creationId="{91F0C3F5-E5BD-6543-AE45-03099EE6F7D9}"/>
          </ac:spMkLst>
        </pc:spChg>
        <pc:spChg chg="mod">
          <ac:chgData name="Carlos Guerrero Tomé" userId="efd7d1cb-5997-43f9-95f4-5e31d914ebbb" providerId="ADAL" clId="{E0C3D377-9BF3-EA47-844C-932AD599A2FD}" dt="2020-11-03T08:04:58.549" v="14768" actId="20577"/>
          <ac:spMkLst>
            <pc:docMk/>
            <pc:sldMk cId="1302487435" sldId="818"/>
            <ac:spMk id="3" creationId="{E6D14D5F-15A8-6D42-918B-0397C027177E}"/>
          </ac:spMkLst>
        </pc:spChg>
      </pc:sldChg>
      <pc:sldChg chg="modSp new mod">
        <pc:chgData name="Carlos Guerrero Tomé" userId="efd7d1cb-5997-43f9-95f4-5e31d914ebbb" providerId="ADAL" clId="{E0C3D377-9BF3-EA47-844C-932AD599A2FD}" dt="2020-11-06T11:28:13.838" v="18217" actId="20577"/>
        <pc:sldMkLst>
          <pc:docMk/>
          <pc:sldMk cId="76980465" sldId="819"/>
        </pc:sldMkLst>
        <pc:spChg chg="mod">
          <ac:chgData name="Carlos Guerrero Tomé" userId="efd7d1cb-5997-43f9-95f4-5e31d914ebbb" providerId="ADAL" clId="{E0C3D377-9BF3-EA47-844C-932AD599A2FD}" dt="2020-11-06T11:28:13.838" v="18217" actId="20577"/>
          <ac:spMkLst>
            <pc:docMk/>
            <pc:sldMk cId="76980465" sldId="819"/>
            <ac:spMk id="2" creationId="{DFFAB23D-A6F4-7A4F-9C06-7D125C697684}"/>
          </ac:spMkLst>
        </pc:spChg>
        <pc:spChg chg="mod">
          <ac:chgData name="Carlos Guerrero Tomé" userId="efd7d1cb-5997-43f9-95f4-5e31d914ebbb" providerId="ADAL" clId="{E0C3D377-9BF3-EA47-844C-932AD599A2FD}" dt="2020-11-04T15:07:08.405" v="17126" actId="20577"/>
          <ac:spMkLst>
            <pc:docMk/>
            <pc:sldMk cId="76980465" sldId="819"/>
            <ac:spMk id="3" creationId="{0F9C3714-8EB5-1841-ADA3-50BB166C2DB0}"/>
          </ac:spMkLst>
        </pc:spChg>
      </pc:sldChg>
      <pc:sldChg chg="addSp delSp modSp new mod">
        <pc:chgData name="Carlos Guerrero Tomé" userId="efd7d1cb-5997-43f9-95f4-5e31d914ebbb" providerId="ADAL" clId="{E0C3D377-9BF3-EA47-844C-932AD599A2FD}" dt="2020-11-04T15:06:32.551" v="17112" actId="478"/>
        <pc:sldMkLst>
          <pc:docMk/>
          <pc:sldMk cId="2282562775" sldId="820"/>
        </pc:sldMkLst>
        <pc:spChg chg="mod">
          <ac:chgData name="Carlos Guerrero Tomé" userId="efd7d1cb-5997-43f9-95f4-5e31d914ebbb" providerId="ADAL" clId="{E0C3D377-9BF3-EA47-844C-932AD599A2FD}" dt="2020-11-03T08:11:11.754" v="14904" actId="20577"/>
          <ac:spMkLst>
            <pc:docMk/>
            <pc:sldMk cId="2282562775" sldId="820"/>
            <ac:spMk id="2" creationId="{3F33D5AB-0B8B-C742-9B34-8A3F6C268D7E}"/>
          </ac:spMkLst>
        </pc:spChg>
        <pc:spChg chg="mod">
          <ac:chgData name="Carlos Guerrero Tomé" userId="efd7d1cb-5997-43f9-95f4-5e31d914ebbb" providerId="ADAL" clId="{E0C3D377-9BF3-EA47-844C-932AD599A2FD}" dt="2020-11-03T08:17:38.560" v="15105"/>
          <ac:spMkLst>
            <pc:docMk/>
            <pc:sldMk cId="2282562775" sldId="820"/>
            <ac:spMk id="3" creationId="{C677F630-015A-E640-8C53-E92B0CBEE3FB}"/>
          </ac:spMkLst>
        </pc:spChg>
        <pc:spChg chg="add mod">
          <ac:chgData name="Carlos Guerrero Tomé" userId="efd7d1cb-5997-43f9-95f4-5e31d914ebbb" providerId="ADAL" clId="{E0C3D377-9BF3-EA47-844C-932AD599A2FD}" dt="2020-11-03T08:14:25.451" v="14948" actId="1076"/>
          <ac:spMkLst>
            <pc:docMk/>
            <pc:sldMk cId="2282562775" sldId="820"/>
            <ac:spMk id="4" creationId="{5EA664D2-74B9-B34C-ACDE-1DA18EB702B3}"/>
          </ac:spMkLst>
        </pc:spChg>
        <pc:spChg chg="add mod">
          <ac:chgData name="Carlos Guerrero Tomé" userId="efd7d1cb-5997-43f9-95f4-5e31d914ebbb" providerId="ADAL" clId="{E0C3D377-9BF3-EA47-844C-932AD599A2FD}" dt="2020-11-03T08:14:25.451" v="14948" actId="1076"/>
          <ac:spMkLst>
            <pc:docMk/>
            <pc:sldMk cId="2282562775" sldId="820"/>
            <ac:spMk id="10" creationId="{195B6F94-F0F8-274A-A019-3701241F70BD}"/>
          </ac:spMkLst>
        </pc:spChg>
        <pc:spChg chg="add mod">
          <ac:chgData name="Carlos Guerrero Tomé" userId="efd7d1cb-5997-43f9-95f4-5e31d914ebbb" providerId="ADAL" clId="{E0C3D377-9BF3-EA47-844C-932AD599A2FD}" dt="2020-11-03T08:14:25.451" v="14948" actId="1076"/>
          <ac:spMkLst>
            <pc:docMk/>
            <pc:sldMk cId="2282562775" sldId="820"/>
            <ac:spMk id="11" creationId="{EBD41918-0DAA-DC41-84BB-DD5B9FEF67BA}"/>
          </ac:spMkLst>
        </pc:spChg>
        <pc:spChg chg="add mod">
          <ac:chgData name="Carlos Guerrero Tomé" userId="efd7d1cb-5997-43f9-95f4-5e31d914ebbb" providerId="ADAL" clId="{E0C3D377-9BF3-EA47-844C-932AD599A2FD}" dt="2020-11-03T08:14:25.451" v="14948" actId="1076"/>
          <ac:spMkLst>
            <pc:docMk/>
            <pc:sldMk cId="2282562775" sldId="820"/>
            <ac:spMk id="12" creationId="{E9BD5D32-2F33-424E-8F7F-8075D187476F}"/>
          </ac:spMkLst>
        </pc:spChg>
        <pc:spChg chg="add mod">
          <ac:chgData name="Carlos Guerrero Tomé" userId="efd7d1cb-5997-43f9-95f4-5e31d914ebbb" providerId="ADAL" clId="{E0C3D377-9BF3-EA47-844C-932AD599A2FD}" dt="2020-11-03T08:14:25.451" v="14948" actId="1076"/>
          <ac:spMkLst>
            <pc:docMk/>
            <pc:sldMk cId="2282562775" sldId="820"/>
            <ac:spMk id="13" creationId="{572A23F0-2FFB-6541-A188-DFDFFA569924}"/>
          </ac:spMkLst>
        </pc:spChg>
        <pc:spChg chg="add del mod">
          <ac:chgData name="Carlos Guerrero Tomé" userId="efd7d1cb-5997-43f9-95f4-5e31d914ebbb" providerId="ADAL" clId="{E0C3D377-9BF3-EA47-844C-932AD599A2FD}" dt="2020-11-04T15:06:30.090" v="17111" actId="478"/>
          <ac:spMkLst>
            <pc:docMk/>
            <pc:sldMk cId="2282562775" sldId="820"/>
            <ac:spMk id="14" creationId="{6E6A423C-DE5D-2043-9EBF-A1C281941237}"/>
          </ac:spMkLst>
        </pc:spChg>
        <pc:spChg chg="add mod">
          <ac:chgData name="Carlos Guerrero Tomé" userId="efd7d1cb-5997-43f9-95f4-5e31d914ebbb" providerId="ADAL" clId="{E0C3D377-9BF3-EA47-844C-932AD599A2FD}" dt="2020-11-03T08:14:25.451" v="14948" actId="1076"/>
          <ac:spMkLst>
            <pc:docMk/>
            <pc:sldMk cId="2282562775" sldId="820"/>
            <ac:spMk id="22" creationId="{64630F43-BADB-534F-A6C5-8D403FEBA01D}"/>
          </ac:spMkLst>
        </pc:spChg>
        <pc:spChg chg="add mod">
          <ac:chgData name="Carlos Guerrero Tomé" userId="efd7d1cb-5997-43f9-95f4-5e31d914ebbb" providerId="ADAL" clId="{E0C3D377-9BF3-EA47-844C-932AD599A2FD}" dt="2020-11-03T08:14:25.451" v="14948" actId="1076"/>
          <ac:spMkLst>
            <pc:docMk/>
            <pc:sldMk cId="2282562775" sldId="820"/>
            <ac:spMk id="24" creationId="{96315403-5821-384D-AC1D-0FC04CEA4590}"/>
          </ac:spMkLst>
        </pc:spChg>
        <pc:spChg chg="add mod">
          <ac:chgData name="Carlos Guerrero Tomé" userId="efd7d1cb-5997-43f9-95f4-5e31d914ebbb" providerId="ADAL" clId="{E0C3D377-9BF3-EA47-844C-932AD599A2FD}" dt="2020-11-03T08:14:25.451" v="14948" actId="1076"/>
          <ac:spMkLst>
            <pc:docMk/>
            <pc:sldMk cId="2282562775" sldId="820"/>
            <ac:spMk id="26" creationId="{33C4C121-D06F-2C4B-8166-01326B912906}"/>
          </ac:spMkLst>
        </pc:spChg>
        <pc:cxnChg chg="add mod">
          <ac:chgData name="Carlos Guerrero Tomé" userId="efd7d1cb-5997-43f9-95f4-5e31d914ebbb" providerId="ADAL" clId="{E0C3D377-9BF3-EA47-844C-932AD599A2FD}" dt="2020-11-03T08:14:25.451" v="14948" actId="1076"/>
          <ac:cxnSpMkLst>
            <pc:docMk/>
            <pc:sldMk cId="2282562775" sldId="820"/>
            <ac:cxnSpMk id="5" creationId="{B0370298-7A1C-2444-909C-3858F6EE9930}"/>
          </ac:cxnSpMkLst>
        </pc:cxnChg>
        <pc:cxnChg chg="add del mod">
          <ac:chgData name="Carlos Guerrero Tomé" userId="efd7d1cb-5997-43f9-95f4-5e31d914ebbb" providerId="ADAL" clId="{E0C3D377-9BF3-EA47-844C-932AD599A2FD}" dt="2020-11-04T15:06:32.551" v="17112" actId="478"/>
          <ac:cxnSpMkLst>
            <pc:docMk/>
            <pc:sldMk cId="2282562775" sldId="820"/>
            <ac:cxnSpMk id="6" creationId="{973C3506-D9CD-5648-ACE7-6D69C457489D}"/>
          </ac:cxnSpMkLst>
        </pc:cxnChg>
        <pc:cxnChg chg="add mod">
          <ac:chgData name="Carlos Guerrero Tomé" userId="efd7d1cb-5997-43f9-95f4-5e31d914ebbb" providerId="ADAL" clId="{E0C3D377-9BF3-EA47-844C-932AD599A2FD}" dt="2020-11-03T08:14:25.451" v="14948" actId="1076"/>
          <ac:cxnSpMkLst>
            <pc:docMk/>
            <pc:sldMk cId="2282562775" sldId="820"/>
            <ac:cxnSpMk id="7" creationId="{A11BE86B-B332-A24D-B6E7-B9DF61F68BB4}"/>
          </ac:cxnSpMkLst>
        </pc:cxnChg>
        <pc:cxnChg chg="add mod">
          <ac:chgData name="Carlos Guerrero Tomé" userId="efd7d1cb-5997-43f9-95f4-5e31d914ebbb" providerId="ADAL" clId="{E0C3D377-9BF3-EA47-844C-932AD599A2FD}" dt="2020-11-03T08:14:25.451" v="14948" actId="1076"/>
          <ac:cxnSpMkLst>
            <pc:docMk/>
            <pc:sldMk cId="2282562775" sldId="820"/>
            <ac:cxnSpMk id="8" creationId="{406FABC4-D790-784E-847B-2543F9E3D4A1}"/>
          </ac:cxnSpMkLst>
        </pc:cxnChg>
        <pc:cxnChg chg="add mod">
          <ac:chgData name="Carlos Guerrero Tomé" userId="efd7d1cb-5997-43f9-95f4-5e31d914ebbb" providerId="ADAL" clId="{E0C3D377-9BF3-EA47-844C-932AD599A2FD}" dt="2020-11-03T08:14:25.451" v="14948" actId="1076"/>
          <ac:cxnSpMkLst>
            <pc:docMk/>
            <pc:sldMk cId="2282562775" sldId="820"/>
            <ac:cxnSpMk id="9" creationId="{A8E8D67A-11F5-0141-869B-5F54AC4A185A}"/>
          </ac:cxnSpMkLst>
        </pc:cxnChg>
        <pc:cxnChg chg="add mod">
          <ac:chgData name="Carlos Guerrero Tomé" userId="efd7d1cb-5997-43f9-95f4-5e31d914ebbb" providerId="ADAL" clId="{E0C3D377-9BF3-EA47-844C-932AD599A2FD}" dt="2020-11-03T08:14:25.451" v="14948" actId="1076"/>
          <ac:cxnSpMkLst>
            <pc:docMk/>
            <pc:sldMk cId="2282562775" sldId="820"/>
            <ac:cxnSpMk id="20" creationId="{68FA2832-7DE9-154D-8BA5-7452B8DC8339}"/>
          </ac:cxnSpMkLst>
        </pc:cxnChg>
        <pc:cxnChg chg="add mod">
          <ac:chgData name="Carlos Guerrero Tomé" userId="efd7d1cb-5997-43f9-95f4-5e31d914ebbb" providerId="ADAL" clId="{E0C3D377-9BF3-EA47-844C-932AD599A2FD}" dt="2020-11-03T08:14:25.451" v="14948" actId="1076"/>
          <ac:cxnSpMkLst>
            <pc:docMk/>
            <pc:sldMk cId="2282562775" sldId="820"/>
            <ac:cxnSpMk id="23" creationId="{D3B75DF3-9A54-FC48-84A2-4A868B2B00A0}"/>
          </ac:cxnSpMkLst>
        </pc:cxnChg>
        <pc:cxnChg chg="add mod">
          <ac:chgData name="Carlos Guerrero Tomé" userId="efd7d1cb-5997-43f9-95f4-5e31d914ebbb" providerId="ADAL" clId="{E0C3D377-9BF3-EA47-844C-932AD599A2FD}" dt="2020-11-03T08:14:25.451" v="14948" actId="1076"/>
          <ac:cxnSpMkLst>
            <pc:docMk/>
            <pc:sldMk cId="2282562775" sldId="820"/>
            <ac:cxnSpMk id="25" creationId="{77608AF5-7405-CD48-9D8C-D4D0D386AFB4}"/>
          </ac:cxnSpMkLst>
        </pc:cxnChg>
      </pc:sldChg>
      <pc:sldChg chg="modSp new mod">
        <pc:chgData name="Carlos Guerrero Tomé" userId="efd7d1cb-5997-43f9-95f4-5e31d914ebbb" providerId="ADAL" clId="{E0C3D377-9BF3-EA47-844C-932AD599A2FD}" dt="2020-11-07T13:40:23.649" v="19712" actId="20577"/>
        <pc:sldMkLst>
          <pc:docMk/>
          <pc:sldMk cId="9629066" sldId="821"/>
        </pc:sldMkLst>
        <pc:spChg chg="mod">
          <ac:chgData name="Carlos Guerrero Tomé" userId="efd7d1cb-5997-43f9-95f4-5e31d914ebbb" providerId="ADAL" clId="{E0C3D377-9BF3-EA47-844C-932AD599A2FD}" dt="2020-11-07T13:40:23.649" v="19712" actId="20577"/>
          <ac:spMkLst>
            <pc:docMk/>
            <pc:sldMk cId="9629066" sldId="821"/>
            <ac:spMk id="2" creationId="{0C05DBA4-DE7D-C845-89CF-1F7211E0B5B0}"/>
          </ac:spMkLst>
        </pc:spChg>
        <pc:spChg chg="mod">
          <ac:chgData name="Carlos Guerrero Tomé" userId="efd7d1cb-5997-43f9-95f4-5e31d914ebbb" providerId="ADAL" clId="{E0C3D377-9BF3-EA47-844C-932AD599A2FD}" dt="2020-11-03T12:18:20.053" v="15259" actId="20577"/>
          <ac:spMkLst>
            <pc:docMk/>
            <pc:sldMk cId="9629066" sldId="821"/>
            <ac:spMk id="3" creationId="{1C9E4520-DC39-7041-B7B5-F679BAEBB7BF}"/>
          </ac:spMkLst>
        </pc:spChg>
      </pc:sldChg>
      <pc:sldChg chg="modSp add mod">
        <pc:chgData name="Carlos Guerrero Tomé" userId="efd7d1cb-5997-43f9-95f4-5e31d914ebbb" providerId="ADAL" clId="{E0C3D377-9BF3-EA47-844C-932AD599A2FD}" dt="2020-11-04T15:19:13.392" v="17542" actId="20577"/>
        <pc:sldMkLst>
          <pc:docMk/>
          <pc:sldMk cId="1033985283" sldId="822"/>
        </pc:sldMkLst>
        <pc:spChg chg="mod">
          <ac:chgData name="Carlos Guerrero Tomé" userId="efd7d1cb-5997-43f9-95f4-5e31d914ebbb" providerId="ADAL" clId="{E0C3D377-9BF3-EA47-844C-932AD599A2FD}" dt="2020-11-04T15:19:13.392" v="17542" actId="20577"/>
          <ac:spMkLst>
            <pc:docMk/>
            <pc:sldMk cId="1033985283" sldId="822"/>
            <ac:spMk id="2" creationId="{606463F8-C180-8A44-9E25-62DFC97F3E73}"/>
          </ac:spMkLst>
        </pc:spChg>
      </pc:sldChg>
      <pc:sldChg chg="modSp add mod">
        <pc:chgData name="Carlos Guerrero Tomé" userId="efd7d1cb-5997-43f9-95f4-5e31d914ebbb" providerId="ADAL" clId="{E0C3D377-9BF3-EA47-844C-932AD599A2FD}" dt="2020-11-04T15:18:55.340" v="17534" actId="20577"/>
        <pc:sldMkLst>
          <pc:docMk/>
          <pc:sldMk cId="3117238433" sldId="823"/>
        </pc:sldMkLst>
        <pc:spChg chg="mod">
          <ac:chgData name="Carlos Guerrero Tomé" userId="efd7d1cb-5997-43f9-95f4-5e31d914ebbb" providerId="ADAL" clId="{E0C3D377-9BF3-EA47-844C-932AD599A2FD}" dt="2020-11-04T15:18:55.340" v="17534" actId="20577"/>
          <ac:spMkLst>
            <pc:docMk/>
            <pc:sldMk cId="3117238433" sldId="823"/>
            <ac:spMk id="2" creationId="{606463F8-C180-8A44-9E25-62DFC97F3E73}"/>
          </ac:spMkLst>
        </pc:spChg>
      </pc:sldChg>
      <pc:sldChg chg="addSp delSp modSp new mod">
        <pc:chgData name="Carlos Guerrero Tomé" userId="efd7d1cb-5997-43f9-95f4-5e31d914ebbb" providerId="ADAL" clId="{E0C3D377-9BF3-EA47-844C-932AD599A2FD}" dt="2020-11-04T05:28:24.255" v="15555" actId="20577"/>
        <pc:sldMkLst>
          <pc:docMk/>
          <pc:sldMk cId="887505220" sldId="824"/>
        </pc:sldMkLst>
        <pc:spChg chg="mod">
          <ac:chgData name="Carlos Guerrero Tomé" userId="efd7d1cb-5997-43f9-95f4-5e31d914ebbb" providerId="ADAL" clId="{E0C3D377-9BF3-EA47-844C-932AD599A2FD}" dt="2020-11-04T05:28:24.255" v="15555" actId="20577"/>
          <ac:spMkLst>
            <pc:docMk/>
            <pc:sldMk cId="887505220" sldId="824"/>
            <ac:spMk id="2" creationId="{6ABEA26A-7278-7247-88D2-A109FC6B8A7C}"/>
          </ac:spMkLst>
        </pc:spChg>
        <pc:spChg chg="del">
          <ac:chgData name="Carlos Guerrero Tomé" userId="efd7d1cb-5997-43f9-95f4-5e31d914ebbb" providerId="ADAL" clId="{E0C3D377-9BF3-EA47-844C-932AD599A2FD}" dt="2020-11-04T05:25:29.394" v="15427" actId="478"/>
          <ac:spMkLst>
            <pc:docMk/>
            <pc:sldMk cId="887505220" sldId="824"/>
            <ac:spMk id="3" creationId="{34C0CCAC-01C2-1F4A-9322-CB3C037736BD}"/>
          </ac:spMkLst>
        </pc:spChg>
        <pc:spChg chg="add del mod">
          <ac:chgData name="Carlos Guerrero Tomé" userId="efd7d1cb-5997-43f9-95f4-5e31d914ebbb" providerId="ADAL" clId="{E0C3D377-9BF3-EA47-844C-932AD599A2FD}" dt="2020-11-04T05:26:24.348" v="15430" actId="478"/>
          <ac:spMkLst>
            <pc:docMk/>
            <pc:sldMk cId="887505220" sldId="824"/>
            <ac:spMk id="5" creationId="{AED2AED4-CBB9-A04C-8D4A-AB6084FB54A8}"/>
          </ac:spMkLst>
        </pc:spChg>
        <pc:spChg chg="add mod">
          <ac:chgData name="Carlos Guerrero Tomé" userId="efd7d1cb-5997-43f9-95f4-5e31d914ebbb" providerId="ADAL" clId="{E0C3D377-9BF3-EA47-844C-932AD599A2FD}" dt="2020-11-04T05:27:24.306" v="15476" actId="1076"/>
          <ac:spMkLst>
            <pc:docMk/>
            <pc:sldMk cId="887505220" sldId="824"/>
            <ac:spMk id="6" creationId="{6E88D364-36AD-B34E-955E-3815841CDD7F}"/>
          </ac:spMkLst>
        </pc:spChg>
        <pc:spChg chg="add mod">
          <ac:chgData name="Carlos Guerrero Tomé" userId="efd7d1cb-5997-43f9-95f4-5e31d914ebbb" providerId="ADAL" clId="{E0C3D377-9BF3-EA47-844C-932AD599A2FD}" dt="2020-11-04T05:27:34.018" v="15477" actId="1076"/>
          <ac:spMkLst>
            <pc:docMk/>
            <pc:sldMk cId="887505220" sldId="824"/>
            <ac:spMk id="7" creationId="{133868C9-71C8-DF4B-AC99-1BA6F905B264}"/>
          </ac:spMkLst>
        </pc:spChg>
        <pc:spChg chg="add mod">
          <ac:chgData name="Carlos Guerrero Tomé" userId="efd7d1cb-5997-43f9-95f4-5e31d914ebbb" providerId="ADAL" clId="{E0C3D377-9BF3-EA47-844C-932AD599A2FD}" dt="2020-11-04T05:27:40.220" v="15480" actId="20577"/>
          <ac:spMkLst>
            <pc:docMk/>
            <pc:sldMk cId="887505220" sldId="824"/>
            <ac:spMk id="8" creationId="{971D9D2D-F09B-DE44-9FDB-957A57D30F7C}"/>
          </ac:spMkLst>
        </pc:spChg>
        <pc:spChg chg="add mod">
          <ac:chgData name="Carlos Guerrero Tomé" userId="efd7d1cb-5997-43f9-95f4-5e31d914ebbb" providerId="ADAL" clId="{E0C3D377-9BF3-EA47-844C-932AD599A2FD}" dt="2020-11-04T05:27:34.018" v="15477" actId="1076"/>
          <ac:spMkLst>
            <pc:docMk/>
            <pc:sldMk cId="887505220" sldId="824"/>
            <ac:spMk id="16" creationId="{9B8662E4-B26C-764A-94A5-7468C75DA634}"/>
          </ac:spMkLst>
        </pc:spChg>
        <pc:spChg chg="add mod">
          <ac:chgData name="Carlos Guerrero Tomé" userId="efd7d1cb-5997-43f9-95f4-5e31d914ebbb" providerId="ADAL" clId="{E0C3D377-9BF3-EA47-844C-932AD599A2FD}" dt="2020-11-04T05:27:34.018" v="15477" actId="1076"/>
          <ac:spMkLst>
            <pc:docMk/>
            <pc:sldMk cId="887505220" sldId="824"/>
            <ac:spMk id="17" creationId="{7187C536-5124-1043-B8E2-A42B2E128CB6}"/>
          </ac:spMkLst>
        </pc:spChg>
        <pc:spChg chg="add mod">
          <ac:chgData name="Carlos Guerrero Tomé" userId="efd7d1cb-5997-43f9-95f4-5e31d914ebbb" providerId="ADAL" clId="{E0C3D377-9BF3-EA47-844C-932AD599A2FD}" dt="2020-11-04T05:27:34.018" v="15477" actId="1076"/>
          <ac:spMkLst>
            <pc:docMk/>
            <pc:sldMk cId="887505220" sldId="824"/>
            <ac:spMk id="18" creationId="{5CB2A8D4-7170-DF40-BD60-342B4074320C}"/>
          </ac:spMkLst>
        </pc:spChg>
        <pc:spChg chg="add mod">
          <ac:chgData name="Carlos Guerrero Tomé" userId="efd7d1cb-5997-43f9-95f4-5e31d914ebbb" providerId="ADAL" clId="{E0C3D377-9BF3-EA47-844C-932AD599A2FD}" dt="2020-11-04T05:27:34.018" v="15477" actId="1076"/>
          <ac:spMkLst>
            <pc:docMk/>
            <pc:sldMk cId="887505220" sldId="824"/>
            <ac:spMk id="19" creationId="{0A0964E5-80D3-314D-A176-822E7FE9C20E}"/>
          </ac:spMkLst>
        </pc:spChg>
        <pc:spChg chg="add mod">
          <ac:chgData name="Carlos Guerrero Tomé" userId="efd7d1cb-5997-43f9-95f4-5e31d914ebbb" providerId="ADAL" clId="{E0C3D377-9BF3-EA47-844C-932AD599A2FD}" dt="2020-11-04T05:27:34.018" v="15477" actId="1076"/>
          <ac:spMkLst>
            <pc:docMk/>
            <pc:sldMk cId="887505220" sldId="824"/>
            <ac:spMk id="20" creationId="{A26DE064-6757-CF40-8F42-6D0044F3EEE4}"/>
          </ac:spMkLst>
        </pc:spChg>
        <pc:spChg chg="add mod">
          <ac:chgData name="Carlos Guerrero Tomé" userId="efd7d1cb-5997-43f9-95f4-5e31d914ebbb" providerId="ADAL" clId="{E0C3D377-9BF3-EA47-844C-932AD599A2FD}" dt="2020-11-04T05:27:04.439" v="15458" actId="1076"/>
          <ac:spMkLst>
            <pc:docMk/>
            <pc:sldMk cId="887505220" sldId="824"/>
            <ac:spMk id="21" creationId="{E9EE4208-6073-2D47-BD3D-7B7284FB5966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22" creationId="{4A20143F-BDF5-5349-A831-382A54A4685E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24" creationId="{122E5608-6CBD-C640-BFCE-E648D753596D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25" creationId="{85C0770B-E64F-A947-8802-4D1CA135DAF0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29" creationId="{FE0F0FA8-EF08-794D-B93A-CC314DA37653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34" creationId="{999D2CCF-AD4C-C84B-B207-8CE6160EA816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35" creationId="{9B027595-53FA-B644-9E6D-1941A803FDA2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36" creationId="{0B118341-6338-9443-9C31-D45259990B87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37" creationId="{A0610B8E-05E7-2C46-935E-4185C699AF08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38" creationId="{15F99711-19EF-D049-8C7B-8F62B0BC8103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39" creationId="{2DE4CA54-6360-E24F-B833-C8CB35440F58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45" creationId="{BE0CED24-2DBC-0149-9E41-10639F343103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46" creationId="{9E7675ED-2351-824B-A67F-F914A23D9456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47" creationId="{262C5C44-BB3B-B141-9B02-7F3492D5E825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49" creationId="{AE7D1D26-6C01-2743-9A8C-A86C1BEBDFCF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50" creationId="{0E7A46AC-5353-C94C-B41C-9EA64ABB8138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54" creationId="{A98795B9-678E-1240-BDC2-ACDA3A7D20FB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58" creationId="{33AF8A00-6BB2-F24B-B5C4-0A995C648C99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59" creationId="{67BE6A5B-161C-CF47-AC2A-3C30CD3BD533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60" creationId="{AE5201C9-4C5D-1E4F-983A-7C5F25509833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61" creationId="{378C622C-531B-1F4D-AFA7-2BCFBEFBA5E9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62" creationId="{122535E1-2A9D-3B41-BD24-D9272D22236E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63" creationId="{7B4A6873-42E7-FA46-B52B-A9D4FA4C8F97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69" creationId="{11569092-882A-8446-B868-21A8233AA724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70" creationId="{B512ED58-68B7-7D4E-BD04-A4E28FD3A96A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71" creationId="{99617F8C-1086-8A43-A64E-252BC9465A27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73" creationId="{4ACFEAB1-34FF-4540-A10D-D6A039EF6DF0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74" creationId="{DD068B22-10F5-8A45-AC14-D96800A2CDD7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78" creationId="{11A3986E-DEC6-664D-9612-19F8E7892FC6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82" creationId="{B2DF5179-B95D-0C43-8753-03775D9B047C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83" creationId="{74C0A880-AACD-0A41-AC3D-016AEE9F0822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84" creationId="{C0E69D5F-21EF-C142-A8F2-52B67C9F6FF6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85" creationId="{6010649C-47AF-894B-A842-D80F56E6921A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86" creationId="{78A225CA-007B-7E4F-85C6-097938D61A21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87" creationId="{FA9A8F90-2A1C-D648-B098-6DB02894870B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93" creationId="{23B854FB-7F6F-EA41-B639-1FB4F368F62E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94" creationId="{4942B40F-D667-1742-87C1-8BD1744A4096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97" creationId="{26E38C3A-0944-004F-97E7-DDC691337123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98" creationId="{E9736A4E-6F6B-E747-B391-CDAC9D27F41A}"/>
          </ac:spMkLst>
        </pc:spChg>
        <pc:spChg chg="add mod">
          <ac:chgData name="Carlos Guerrero Tomé" userId="efd7d1cb-5997-43f9-95f4-5e31d914ebbb" providerId="ADAL" clId="{E0C3D377-9BF3-EA47-844C-932AD599A2FD}" dt="2020-11-04T05:25:30.112" v="15428"/>
          <ac:spMkLst>
            <pc:docMk/>
            <pc:sldMk cId="887505220" sldId="824"/>
            <ac:spMk id="99" creationId="{380B056F-A96E-6E4D-A4AA-6FDF1034649E}"/>
          </ac:spMkLst>
        </pc:spChg>
        <pc:spChg chg="add mod">
          <ac:chgData name="Carlos Guerrero Tomé" userId="efd7d1cb-5997-43f9-95f4-5e31d914ebbb" providerId="ADAL" clId="{E0C3D377-9BF3-EA47-844C-932AD599A2FD}" dt="2020-11-04T05:27:34.018" v="15477" actId="1076"/>
          <ac:spMkLst>
            <pc:docMk/>
            <pc:sldMk cId="887505220" sldId="824"/>
            <ac:spMk id="100" creationId="{E34911FC-D116-E240-82E8-21DF671D0DCA}"/>
          </ac:spMkLst>
        </pc:spChg>
        <pc:graphicFrameChg chg="add mod">
          <ac:chgData name="Carlos Guerrero Tomé" userId="efd7d1cb-5997-43f9-95f4-5e31d914ebbb" providerId="ADAL" clId="{E0C3D377-9BF3-EA47-844C-932AD599A2FD}" dt="2020-11-04T05:26:15.921" v="15429" actId="1076"/>
          <ac:graphicFrameMkLst>
            <pc:docMk/>
            <pc:sldMk cId="887505220" sldId="824"/>
            <ac:graphicFrameMk id="4" creationId="{1AEAB723-0D40-0442-A169-AC9006595DEB}"/>
          </ac:graphicFrameMkLst>
        </pc:graphicFrameChg>
        <pc:cxnChg chg="add mod">
          <ac:chgData name="Carlos Guerrero Tomé" userId="efd7d1cb-5997-43f9-95f4-5e31d914ebbb" providerId="ADAL" clId="{E0C3D377-9BF3-EA47-844C-932AD599A2FD}" dt="2020-11-04T05:27:34.018" v="15477" actId="1076"/>
          <ac:cxnSpMkLst>
            <pc:docMk/>
            <pc:sldMk cId="887505220" sldId="824"/>
            <ac:cxnSpMk id="9" creationId="{B2EF04AB-C364-7747-BA45-F824D342A5C5}"/>
          </ac:cxnSpMkLst>
        </pc:cxnChg>
        <pc:cxnChg chg="add mod">
          <ac:chgData name="Carlos Guerrero Tomé" userId="efd7d1cb-5997-43f9-95f4-5e31d914ebbb" providerId="ADAL" clId="{E0C3D377-9BF3-EA47-844C-932AD599A2FD}" dt="2020-11-04T05:27:34.018" v="15477" actId="1076"/>
          <ac:cxnSpMkLst>
            <pc:docMk/>
            <pc:sldMk cId="887505220" sldId="824"/>
            <ac:cxnSpMk id="10" creationId="{0417E4A6-B770-A64D-A87E-812E06E9AEDA}"/>
          </ac:cxnSpMkLst>
        </pc:cxnChg>
        <pc:cxnChg chg="add mod">
          <ac:chgData name="Carlos Guerrero Tomé" userId="efd7d1cb-5997-43f9-95f4-5e31d914ebbb" providerId="ADAL" clId="{E0C3D377-9BF3-EA47-844C-932AD599A2FD}" dt="2020-11-04T05:27:34.018" v="15477" actId="1076"/>
          <ac:cxnSpMkLst>
            <pc:docMk/>
            <pc:sldMk cId="887505220" sldId="824"/>
            <ac:cxnSpMk id="11" creationId="{FF26A2CD-26F1-074B-AB1E-E0C15C5F6626}"/>
          </ac:cxnSpMkLst>
        </pc:cxnChg>
        <pc:cxnChg chg="add mod">
          <ac:chgData name="Carlos Guerrero Tomé" userId="efd7d1cb-5997-43f9-95f4-5e31d914ebbb" providerId="ADAL" clId="{E0C3D377-9BF3-EA47-844C-932AD599A2FD}" dt="2020-11-04T05:27:34.018" v="15477" actId="1076"/>
          <ac:cxnSpMkLst>
            <pc:docMk/>
            <pc:sldMk cId="887505220" sldId="824"/>
            <ac:cxnSpMk id="12" creationId="{D8CB107C-FF3E-894A-B6BE-5F686CB2ACED}"/>
          </ac:cxnSpMkLst>
        </pc:cxnChg>
        <pc:cxnChg chg="add mod">
          <ac:chgData name="Carlos Guerrero Tomé" userId="efd7d1cb-5997-43f9-95f4-5e31d914ebbb" providerId="ADAL" clId="{E0C3D377-9BF3-EA47-844C-932AD599A2FD}" dt="2020-11-04T05:27:34.018" v="15477" actId="1076"/>
          <ac:cxnSpMkLst>
            <pc:docMk/>
            <pc:sldMk cId="887505220" sldId="824"/>
            <ac:cxnSpMk id="13" creationId="{D6077D6A-FAD5-7446-B6CF-7AAF656C6980}"/>
          </ac:cxnSpMkLst>
        </pc:cxnChg>
        <pc:cxnChg chg="add mod">
          <ac:chgData name="Carlos Guerrero Tomé" userId="efd7d1cb-5997-43f9-95f4-5e31d914ebbb" providerId="ADAL" clId="{E0C3D377-9BF3-EA47-844C-932AD599A2FD}" dt="2020-11-04T05:27:34.018" v="15477" actId="1076"/>
          <ac:cxnSpMkLst>
            <pc:docMk/>
            <pc:sldMk cId="887505220" sldId="824"/>
            <ac:cxnSpMk id="14" creationId="{AA48049A-B1A6-9243-812E-98B1B9CDAEE1}"/>
          </ac:cxnSpMkLst>
        </pc:cxnChg>
        <pc:cxnChg chg="add mod">
          <ac:chgData name="Carlos Guerrero Tomé" userId="efd7d1cb-5997-43f9-95f4-5e31d914ebbb" providerId="ADAL" clId="{E0C3D377-9BF3-EA47-844C-932AD599A2FD}" dt="2020-11-04T05:27:34.018" v="15477" actId="1076"/>
          <ac:cxnSpMkLst>
            <pc:docMk/>
            <pc:sldMk cId="887505220" sldId="824"/>
            <ac:cxnSpMk id="15" creationId="{F941E406-B3FB-454D-89B1-FFA3BCB67EED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23" creationId="{8720E66B-6157-F246-809F-EA579E829298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26" creationId="{1FD5E55B-ED5C-CB45-94D5-25B0B747F80E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27" creationId="{91DEEE6E-6FDC-1048-99F4-490DAC1EBFCB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28" creationId="{A3514432-AA07-7344-9AB8-E3F429F33132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30" creationId="{67C4EEB2-DB94-1E4B-AA75-611FDD496B1D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31" creationId="{CC324C62-4082-D349-9C5F-7BC4AF834989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32" creationId="{E36A0CED-10B3-B147-8F7D-EA55562B89FA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33" creationId="{45F9F9BC-EA3E-0A4A-9495-B9C8C0276748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40" creationId="{37A7F63B-1B92-EB44-A61F-FAD9C54AF8D3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41" creationId="{66969A5E-4834-564F-BC22-3DA2716BC2BD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42" creationId="{CF4174B3-B268-E94C-80ED-966F732A2635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43" creationId="{DED00972-A182-5142-A2BE-750BF0038036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44" creationId="{6512FEC0-7A2E-554E-AD72-7E0A4F9F374D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48" creationId="{E2A7429A-AC1E-3444-AE5D-6296E490DB42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51" creationId="{9E4F2473-4542-E945-AE23-AD3B3072200F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52" creationId="{D7949195-B9BD-2046-B6C9-039FD69D18A1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53" creationId="{A2CA07B1-1ADB-964D-B91B-FAEA0DFFA233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55" creationId="{9E2B14F3-4BE5-F144-9B1D-7FA1ADA67E1D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56" creationId="{2E89A7F6-5047-F14A-BC18-3C505E09D52F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57" creationId="{C4E17B99-527C-4847-AF5D-FC3C238F8F26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64" creationId="{FB15684B-9774-5342-8F26-5AA1648CA53B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65" creationId="{B97D4CC9-EC15-0F4B-B6DF-9D121F232E3E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66" creationId="{3272EF84-8261-7F46-86D8-293FD8A3D242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67" creationId="{0B7BD75F-18AB-4846-B6F1-8947092D6F67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68" creationId="{58D143A6-5C2C-1640-B941-497EBDC54DDF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72" creationId="{F16D46CA-80F8-404F-AC8E-151016177A23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75" creationId="{036D1D7A-F3FE-6447-90A7-9CEED545DE1A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76" creationId="{23C1A759-EEE7-9441-BFBF-A911F8A962F8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77" creationId="{5FA069A0-8F94-3B4D-A369-B0128DD45195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79" creationId="{8BC04F7F-A148-D749-AA66-7BC4D4FB9ED0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80" creationId="{E18DAD63-2EB0-244E-B3BC-7BA91721E0E3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81" creationId="{4A14787B-421E-9E4F-B488-25D61CA9583C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88" creationId="{37708B2E-8F83-9841-BD1C-86AA29633138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89" creationId="{DC94266C-BE0A-C043-9684-70E86ABD4CF4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90" creationId="{0C607440-F2CD-F64D-8445-A3776A9CB385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91" creationId="{08DA9B6E-ACCD-6E4B-A5AC-AB5293BED482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92" creationId="{1FA5FD06-4A62-7D45-9E0C-6910D27166BB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95" creationId="{9D551419-7E46-274D-8B8E-D363B110CB6B}"/>
          </ac:cxnSpMkLst>
        </pc:cxnChg>
        <pc:cxnChg chg="add mod">
          <ac:chgData name="Carlos Guerrero Tomé" userId="efd7d1cb-5997-43f9-95f4-5e31d914ebbb" providerId="ADAL" clId="{E0C3D377-9BF3-EA47-844C-932AD599A2FD}" dt="2020-11-04T05:25:30.112" v="15428"/>
          <ac:cxnSpMkLst>
            <pc:docMk/>
            <pc:sldMk cId="887505220" sldId="824"/>
            <ac:cxnSpMk id="96" creationId="{C4ECA355-2D7F-5243-BA99-A75AA3728C0F}"/>
          </ac:cxnSpMkLst>
        </pc:cxnChg>
      </pc:sldChg>
      <pc:sldChg chg="addSp delSp modSp new mod">
        <pc:chgData name="Carlos Guerrero Tomé" userId="efd7d1cb-5997-43f9-95f4-5e31d914ebbb" providerId="ADAL" clId="{E0C3D377-9BF3-EA47-844C-932AD599A2FD}" dt="2020-11-07T11:38:54.448" v="19587" actId="20577"/>
        <pc:sldMkLst>
          <pc:docMk/>
          <pc:sldMk cId="2949715162" sldId="825"/>
        </pc:sldMkLst>
        <pc:spChg chg="mod">
          <ac:chgData name="Carlos Guerrero Tomé" userId="efd7d1cb-5997-43f9-95f4-5e31d914ebbb" providerId="ADAL" clId="{E0C3D377-9BF3-EA47-844C-932AD599A2FD}" dt="2020-11-07T11:38:54.448" v="19587" actId="20577"/>
          <ac:spMkLst>
            <pc:docMk/>
            <pc:sldMk cId="2949715162" sldId="825"/>
            <ac:spMk id="2" creationId="{6CB94A43-2D3D-E340-9651-98033672F6CA}"/>
          </ac:spMkLst>
        </pc:spChg>
        <pc:spChg chg="del">
          <ac:chgData name="Carlos Guerrero Tomé" userId="efd7d1cb-5997-43f9-95f4-5e31d914ebbb" providerId="ADAL" clId="{E0C3D377-9BF3-EA47-844C-932AD599A2FD}" dt="2020-11-04T05:29:17.858" v="15592" actId="478"/>
          <ac:spMkLst>
            <pc:docMk/>
            <pc:sldMk cId="2949715162" sldId="825"/>
            <ac:spMk id="3" creationId="{95B00B0C-F9D3-0740-9194-5E596F74576C}"/>
          </ac:spMkLst>
        </pc:spChg>
        <pc:spChg chg="add del mod">
          <ac:chgData name="Carlos Guerrero Tomé" userId="efd7d1cb-5997-43f9-95f4-5e31d914ebbb" providerId="ADAL" clId="{E0C3D377-9BF3-EA47-844C-932AD599A2FD}" dt="2020-11-04T05:29:59.520" v="15626" actId="478"/>
          <ac:spMkLst>
            <pc:docMk/>
            <pc:sldMk cId="2949715162" sldId="825"/>
            <ac:spMk id="4" creationId="{830ABE90-A430-AA41-AE2D-6E42344CEF05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5" creationId="{C952485A-315E-C145-8713-0E5E866939D0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12" creationId="{0A6F707B-1111-1244-8716-E9202D75E022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13" creationId="{6C36EE1D-C8B4-9D47-85DD-623887091DCF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14" creationId="{9612F0FF-7A23-E14B-9393-7EB42BE5ADC3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15" creationId="{E70F4FE2-1A6C-C344-8BBE-E7AA238CB554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16" creationId="{2517902B-64A5-8748-8717-E4EFA141C064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17" creationId="{8C2B0CE0-03FA-DC47-9E2A-FFE5729ABB75}"/>
          </ac:spMkLst>
        </pc:spChg>
        <pc:spChg chg="add del mod">
          <ac:chgData name="Carlos Guerrero Tomé" userId="efd7d1cb-5997-43f9-95f4-5e31d914ebbb" providerId="ADAL" clId="{E0C3D377-9BF3-EA47-844C-932AD599A2FD}" dt="2020-11-04T05:29:41.385" v="15595" actId="478"/>
          <ac:spMkLst>
            <pc:docMk/>
            <pc:sldMk cId="2949715162" sldId="825"/>
            <ac:spMk id="19" creationId="{130A1114-87AA-2341-A61E-3298A6E87681}"/>
          </ac:spMkLst>
        </pc:spChg>
        <pc:spChg chg="add mod">
          <ac:chgData name="Carlos Guerrero Tomé" userId="efd7d1cb-5997-43f9-95f4-5e31d914ebbb" providerId="ADAL" clId="{E0C3D377-9BF3-EA47-844C-932AD599A2FD}" dt="2020-11-04T05:30:11.173" v="15645" actId="1076"/>
          <ac:spMkLst>
            <pc:docMk/>
            <pc:sldMk cId="2949715162" sldId="825"/>
            <ac:spMk id="20" creationId="{00604858-4F60-D645-9A4A-43976CC476A7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21" creationId="{6678A568-E27A-4C49-AC58-E9AED2D66C7B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24" creationId="{1FDCF865-11D1-864C-956B-F3D83851B082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25" creationId="{631F79F1-AE8F-B647-919C-F6A9BCDF9B90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26" creationId="{952C4F46-5197-054C-8192-C79F28534122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27" creationId="{757B3829-5641-5B42-921A-FC9DA8C0E541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29" creationId="{E7CADB02-1812-3F4D-BCE8-F5134D5DD14C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30" creationId="{05C4822C-BB29-1641-8F95-D7F91CA1EC6D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33" creationId="{169F625D-FE37-4341-AC90-E8C397C7E1DD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34" creationId="{2979F0CA-963D-5E4D-8C2D-535F4FC4614D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35" creationId="{35944AD1-4C2B-FC4E-A205-B280F183310B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36" creationId="{B5A8913E-6EC3-AD47-9260-0208E4F3387F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37" creationId="{0A624262-8152-DB4B-9F37-07A92E69FB68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38" creationId="{E5F271AB-FD3A-DD41-95D7-AFEB8DBEC204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41" creationId="{490E2203-2E66-DB4D-A861-793E0B1741FE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42" creationId="{2DDD92B3-7CC5-EA48-843C-24F3A07A176D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43" creationId="{0CA5AC35-7EF7-6544-8152-5068131F959A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44" creationId="{EE38DE4B-8094-D54A-A1A7-F2A6E0F054E3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46" creationId="{564E35A4-A40D-CD4A-B5C0-98F0D4785629}"/>
          </ac:spMkLst>
        </pc:spChg>
        <pc:spChg chg="add mod">
          <ac:chgData name="Carlos Guerrero Tomé" userId="efd7d1cb-5997-43f9-95f4-5e31d914ebbb" providerId="ADAL" clId="{E0C3D377-9BF3-EA47-844C-932AD599A2FD}" dt="2020-11-04T05:30:37.119" v="15675" actId="1076"/>
          <ac:spMkLst>
            <pc:docMk/>
            <pc:sldMk cId="2949715162" sldId="825"/>
            <ac:spMk id="49" creationId="{57F89207-A5E7-B34D-A5B0-D3EA951DAEB6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51" creationId="{C691527E-4B7F-2649-831F-A2923FE8D8A2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53" creationId="{A0CD68E3-F678-6A40-9139-F50C55017838}"/>
          </ac:spMkLst>
        </pc:spChg>
        <pc:spChg chg="add mod">
          <ac:chgData name="Carlos Guerrero Tomé" userId="efd7d1cb-5997-43f9-95f4-5e31d914ebbb" providerId="ADAL" clId="{E0C3D377-9BF3-EA47-844C-932AD599A2FD}" dt="2020-11-04T05:29:23.332" v="15593"/>
          <ac:spMkLst>
            <pc:docMk/>
            <pc:sldMk cId="2949715162" sldId="825"/>
            <ac:spMk id="54" creationId="{206E4B3E-27A4-5744-B343-60468A0E6775}"/>
          </ac:spMkLst>
        </pc:spChg>
        <pc:graphicFrameChg chg="add mod">
          <ac:chgData name="Carlos Guerrero Tomé" userId="efd7d1cb-5997-43f9-95f4-5e31d914ebbb" providerId="ADAL" clId="{E0C3D377-9BF3-EA47-844C-932AD599A2FD}" dt="2020-11-04T05:29:35.120" v="15594" actId="1076"/>
          <ac:graphicFrameMkLst>
            <pc:docMk/>
            <pc:sldMk cId="2949715162" sldId="825"/>
            <ac:graphicFrameMk id="18" creationId="{623FC69E-19B3-2D47-876A-F606DCF92DFF}"/>
          </ac:graphicFrameMkLst>
        </pc:graphicFrame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6" creationId="{2D424725-688A-2048-81CB-D5B955AD5327}"/>
          </ac:cxnSpMkLst>
        </pc:cxn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7" creationId="{41E6DF69-CE1F-1B44-9742-B7C757BB3DEB}"/>
          </ac:cxnSpMkLst>
        </pc:cxn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8" creationId="{A5BB19AD-36DE-4E44-BDFC-2583E83B8621}"/>
          </ac:cxnSpMkLst>
        </pc:cxn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9" creationId="{56B3A1A9-3641-9744-8F58-6FAAA64AD7AC}"/>
          </ac:cxnSpMkLst>
        </pc:cxn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10" creationId="{60B8E627-F683-F040-9B00-A8EA209D31D5}"/>
          </ac:cxnSpMkLst>
        </pc:cxn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11" creationId="{2FD6E3AF-B35E-874A-AB4D-F7FFD26F268C}"/>
          </ac:cxnSpMkLst>
        </pc:cxn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22" creationId="{2644E97F-49AF-DB47-9382-E54F8875D405}"/>
          </ac:cxnSpMkLst>
        </pc:cxn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23" creationId="{495CD1C8-068E-AC45-A701-21699E844416}"/>
          </ac:cxnSpMkLst>
        </pc:cxn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28" creationId="{978C6110-4FCB-7246-8770-4580C325F087}"/>
          </ac:cxnSpMkLst>
        </pc:cxn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31" creationId="{DCDBBCB0-B965-3C46-8D0B-223755D785C7}"/>
          </ac:cxnSpMkLst>
        </pc:cxn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32" creationId="{EA50EF88-70D5-814F-946F-C44EF39DBB3A}"/>
          </ac:cxnSpMkLst>
        </pc:cxn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39" creationId="{590AB5B9-4156-F342-B0AA-CF3F0ED60E4F}"/>
          </ac:cxnSpMkLst>
        </pc:cxn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40" creationId="{5C1CF58F-636F-1C4B-BE1B-AFF7B5C14395}"/>
          </ac:cxnSpMkLst>
        </pc:cxn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45" creationId="{BC92BE7E-85B7-044E-BA4A-4BDD12D374EF}"/>
          </ac:cxnSpMkLst>
        </pc:cxn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47" creationId="{D6FF46C3-0363-824B-A502-FE66128A8152}"/>
          </ac:cxnSpMkLst>
        </pc:cxn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48" creationId="{5ABEA60F-CDA6-6241-BAE3-65218B85915F}"/>
          </ac:cxnSpMkLst>
        </pc:cxn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50" creationId="{2E412EB3-6E7F-A341-8C63-78DF177EBCB2}"/>
          </ac:cxnSpMkLst>
        </pc:cxnChg>
        <pc:cxnChg chg="add mod">
          <ac:chgData name="Carlos Guerrero Tomé" userId="efd7d1cb-5997-43f9-95f4-5e31d914ebbb" providerId="ADAL" clId="{E0C3D377-9BF3-EA47-844C-932AD599A2FD}" dt="2020-11-04T05:29:23.332" v="15593"/>
          <ac:cxnSpMkLst>
            <pc:docMk/>
            <pc:sldMk cId="2949715162" sldId="825"/>
            <ac:cxnSpMk id="52" creationId="{42E844BF-A3CF-624A-983D-63784B04C7F6}"/>
          </ac:cxnSpMkLst>
        </pc:cxnChg>
      </pc:sldChg>
      <pc:sldChg chg="addSp delSp modSp new mod">
        <pc:chgData name="Carlos Guerrero Tomé" userId="efd7d1cb-5997-43f9-95f4-5e31d914ebbb" providerId="ADAL" clId="{E0C3D377-9BF3-EA47-844C-932AD599A2FD}" dt="2020-11-07T11:39:15.604" v="19591" actId="20577"/>
        <pc:sldMkLst>
          <pc:docMk/>
          <pc:sldMk cId="1400058678" sldId="826"/>
        </pc:sldMkLst>
        <pc:spChg chg="mod">
          <ac:chgData name="Carlos Guerrero Tomé" userId="efd7d1cb-5997-43f9-95f4-5e31d914ebbb" providerId="ADAL" clId="{E0C3D377-9BF3-EA47-844C-932AD599A2FD}" dt="2020-11-07T11:39:15.604" v="19591" actId="20577"/>
          <ac:spMkLst>
            <pc:docMk/>
            <pc:sldMk cId="1400058678" sldId="826"/>
            <ac:spMk id="2" creationId="{E9DD1937-C23D-F846-911B-FD69696154D6}"/>
          </ac:spMkLst>
        </pc:spChg>
        <pc:spChg chg="del">
          <ac:chgData name="Carlos Guerrero Tomé" userId="efd7d1cb-5997-43f9-95f4-5e31d914ebbb" providerId="ADAL" clId="{E0C3D377-9BF3-EA47-844C-932AD599A2FD}" dt="2020-11-04T05:32:06.784" v="15775" actId="478"/>
          <ac:spMkLst>
            <pc:docMk/>
            <pc:sldMk cId="1400058678" sldId="826"/>
            <ac:spMk id="3" creationId="{9A96861D-1F5B-214D-ACE6-F3FC8995240F}"/>
          </ac:spMkLst>
        </pc:spChg>
        <pc:spChg chg="add mod">
          <ac:chgData name="Carlos Guerrero Tomé" userId="efd7d1cb-5997-43f9-95f4-5e31d914ebbb" providerId="ADAL" clId="{E0C3D377-9BF3-EA47-844C-932AD599A2FD}" dt="2020-11-04T05:33:46.344" v="15835" actId="1076"/>
          <ac:spMkLst>
            <pc:docMk/>
            <pc:sldMk cId="1400058678" sldId="826"/>
            <ac:spMk id="4" creationId="{17071072-83AE-4147-A142-8FE0720CA318}"/>
          </ac:spMkLst>
        </pc:spChg>
        <pc:spChg chg="add mod">
          <ac:chgData name="Carlos Guerrero Tomé" userId="efd7d1cb-5997-43f9-95f4-5e31d914ebbb" providerId="ADAL" clId="{E0C3D377-9BF3-EA47-844C-932AD599A2FD}" dt="2020-11-04T05:33:46.344" v="15835" actId="1076"/>
          <ac:spMkLst>
            <pc:docMk/>
            <pc:sldMk cId="1400058678" sldId="826"/>
            <ac:spMk id="9" creationId="{72FA4905-1715-434E-A888-C5EC150135C6}"/>
          </ac:spMkLst>
        </pc:spChg>
        <pc:spChg chg="add mod">
          <ac:chgData name="Carlos Guerrero Tomé" userId="efd7d1cb-5997-43f9-95f4-5e31d914ebbb" providerId="ADAL" clId="{E0C3D377-9BF3-EA47-844C-932AD599A2FD}" dt="2020-11-04T05:33:46.344" v="15835" actId="1076"/>
          <ac:spMkLst>
            <pc:docMk/>
            <pc:sldMk cId="1400058678" sldId="826"/>
            <ac:spMk id="10" creationId="{2AB3F9B3-B220-774A-B126-95CAFB753F70}"/>
          </ac:spMkLst>
        </pc:spChg>
        <pc:spChg chg="add mod">
          <ac:chgData name="Carlos Guerrero Tomé" userId="efd7d1cb-5997-43f9-95f4-5e31d914ebbb" providerId="ADAL" clId="{E0C3D377-9BF3-EA47-844C-932AD599A2FD}" dt="2020-11-04T05:33:46.344" v="15835" actId="1076"/>
          <ac:spMkLst>
            <pc:docMk/>
            <pc:sldMk cId="1400058678" sldId="826"/>
            <ac:spMk id="11" creationId="{DC73F478-8148-A445-92B8-C8BAC7999832}"/>
          </ac:spMkLst>
        </pc:spChg>
        <pc:spChg chg="add mod">
          <ac:chgData name="Carlos Guerrero Tomé" userId="efd7d1cb-5997-43f9-95f4-5e31d914ebbb" providerId="ADAL" clId="{E0C3D377-9BF3-EA47-844C-932AD599A2FD}" dt="2020-11-04T05:33:46.344" v="15835" actId="1076"/>
          <ac:spMkLst>
            <pc:docMk/>
            <pc:sldMk cId="1400058678" sldId="826"/>
            <ac:spMk id="12" creationId="{1FC57FF6-710B-0D42-B42F-41F1D87B3FD0}"/>
          </ac:spMkLst>
        </pc:spChg>
        <pc:spChg chg="add mod">
          <ac:chgData name="Carlos Guerrero Tomé" userId="efd7d1cb-5997-43f9-95f4-5e31d914ebbb" providerId="ADAL" clId="{E0C3D377-9BF3-EA47-844C-932AD599A2FD}" dt="2020-11-04T05:33:57.556" v="15843" actId="1035"/>
          <ac:spMkLst>
            <pc:docMk/>
            <pc:sldMk cId="1400058678" sldId="826"/>
            <ac:spMk id="14" creationId="{4650760F-3E32-DA49-99C6-A547195908B0}"/>
          </ac:spMkLst>
        </pc:spChg>
        <pc:spChg chg="add mod">
          <ac:chgData name="Carlos Guerrero Tomé" userId="efd7d1cb-5997-43f9-95f4-5e31d914ebbb" providerId="ADAL" clId="{E0C3D377-9BF3-EA47-844C-932AD599A2FD}" dt="2020-11-04T05:33:37.813" v="15834" actId="1076"/>
          <ac:spMkLst>
            <pc:docMk/>
            <pc:sldMk cId="1400058678" sldId="826"/>
            <ac:spMk id="15" creationId="{35B5716D-3D56-2641-BAE3-74DE6766F586}"/>
          </ac:spMkLst>
        </pc:spChg>
        <pc:spChg chg="add mod">
          <ac:chgData name="Carlos Guerrero Tomé" userId="efd7d1cb-5997-43f9-95f4-5e31d914ebbb" providerId="ADAL" clId="{E0C3D377-9BF3-EA47-844C-932AD599A2FD}" dt="2020-11-04T05:33:46.344" v="15835" actId="1076"/>
          <ac:spMkLst>
            <pc:docMk/>
            <pc:sldMk cId="1400058678" sldId="826"/>
            <ac:spMk id="19" creationId="{96C456A3-831C-9444-AC7D-0F1DA3F80010}"/>
          </ac:spMkLst>
        </pc:spChg>
        <pc:spChg chg="add mod">
          <ac:chgData name="Carlos Guerrero Tomé" userId="efd7d1cb-5997-43f9-95f4-5e31d914ebbb" providerId="ADAL" clId="{E0C3D377-9BF3-EA47-844C-932AD599A2FD}" dt="2020-11-04T05:33:46.344" v="15835" actId="1076"/>
          <ac:spMkLst>
            <pc:docMk/>
            <pc:sldMk cId="1400058678" sldId="826"/>
            <ac:spMk id="20" creationId="{D4510E7C-15F3-194F-B213-020F9DDA2035}"/>
          </ac:spMkLst>
        </pc:spChg>
        <pc:spChg chg="add mod">
          <ac:chgData name="Carlos Guerrero Tomé" userId="efd7d1cb-5997-43f9-95f4-5e31d914ebbb" providerId="ADAL" clId="{E0C3D377-9BF3-EA47-844C-932AD599A2FD}" dt="2020-11-04T05:33:46.344" v="15835" actId="1076"/>
          <ac:spMkLst>
            <pc:docMk/>
            <pc:sldMk cId="1400058678" sldId="826"/>
            <ac:spMk id="21" creationId="{962A69DB-63A0-834E-B4C3-7BAD9560E452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23" creationId="{EE3B7941-3B9A-054E-BB24-802C7D2E097C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24" creationId="{9048C902-A9C5-0E43-AE10-A03EE6314D0E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25" creationId="{55926D30-D210-A947-931C-73911584C808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26" creationId="{973F7B62-60D4-6844-A8B2-382DDF4700B3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27" creationId="{E841FF26-3B31-6643-B0D0-0CC4D424FD38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28" creationId="{0EFC5B49-F650-D04A-B0DE-B611CD3A317B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29" creationId="{E8FB2A6E-38D3-6C4B-A34B-C608AF27BDE9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30" creationId="{A3CEE5F6-0905-3646-96B3-DBD083FB6748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31" creationId="{9F4248E8-8582-DC4C-80A8-FDD8EB9E2AA7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32" creationId="{E80AEAA9-7D7B-614F-9775-7DD511687E17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33" creationId="{02ECD33D-B4C8-3740-8A60-36252895E057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34" creationId="{99CE859D-5EDE-854C-9F58-7F4F7154675B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35" creationId="{49AEB0B3-7A7B-BC45-B12F-E43B10B0C1A1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36" creationId="{E20DFB22-D934-7F49-AB31-31D91E0BCFAB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46" creationId="{E2EBE761-2F94-7D48-AA27-EFC2D4B9BE52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47" creationId="{F9B6822E-FE93-BB4A-A533-69D19677FBEA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50" creationId="{0977F481-27AF-3B45-B271-CE4662D379AD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52" creationId="{A6108FC1-4A10-9D47-8344-594B318582EA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53" creationId="{7E70F32D-A238-F04B-B879-5B31931D4B3A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54" creationId="{5F79240A-8560-CE49-9197-F825BAEA5E96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55" creationId="{F126B4A1-DAF7-384F-9826-70DD620655D9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56" creationId="{605CC9E0-99A6-144C-B2F6-846E54C787A7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57" creationId="{AEF4DED8-BFED-E542-92BA-A6AC892F3F66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58" creationId="{D6FE1975-CE07-2A4E-82EF-5749B0707395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68" creationId="{DFEC47D8-015A-1145-AF0D-1738D7079200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69" creationId="{9A6F1D03-79E4-BA49-BFCA-11347B58F89F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72" creationId="{4BBD981E-92B2-A84D-82DC-C91A63AA23A7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78" creationId="{C1F6439D-9062-904C-9057-69E2632F27A7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79" creationId="{AB7E6190-F0F7-5E47-8702-6E237B1F678B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80" creationId="{54062019-5F09-1A4A-A0ED-393D89DE9993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81" creationId="{D3A7BD69-8952-DA4B-9676-FDE363571766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82" creationId="{9BC0EFB3-AC5E-2E4B-8A92-1CD24DC96359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83" creationId="{90874CEA-C499-9C42-AA50-E9F2C694E43B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84" creationId="{4E62CA6C-0189-8B4E-AD4E-C9D096DD599A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94" creationId="{DBB280DA-AC8A-044C-B281-BDE57B080DB4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95" creationId="{19D73502-F9F8-1047-B86C-97827006E35F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98" creationId="{6C598546-D6FF-E749-A371-D2D6D593A17E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112" creationId="{1FCA6A6E-13EB-0047-83E0-BBEB386D682A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114" creationId="{AEA83B6E-D834-9342-B604-20FCAC32FB39}"/>
          </ac:spMkLst>
        </pc:spChg>
        <pc:spChg chg="add mod">
          <ac:chgData name="Carlos Guerrero Tomé" userId="efd7d1cb-5997-43f9-95f4-5e31d914ebbb" providerId="ADAL" clId="{E0C3D377-9BF3-EA47-844C-932AD599A2FD}" dt="2020-11-04T05:32:30.070" v="15776"/>
          <ac:spMkLst>
            <pc:docMk/>
            <pc:sldMk cId="1400058678" sldId="826"/>
            <ac:spMk id="116" creationId="{2E088E20-CE40-3E41-A13C-018360E8BDBF}"/>
          </ac:spMkLst>
        </pc:spChg>
        <pc:graphicFrameChg chg="add mod">
          <ac:chgData name="Carlos Guerrero Tomé" userId="efd7d1cb-5997-43f9-95f4-5e31d914ebbb" providerId="ADAL" clId="{E0C3D377-9BF3-EA47-844C-932AD599A2FD}" dt="2020-11-04T05:33:57.556" v="15843" actId="1035"/>
          <ac:graphicFrameMkLst>
            <pc:docMk/>
            <pc:sldMk cId="1400058678" sldId="826"/>
            <ac:graphicFrameMk id="13" creationId="{097DB76B-1257-D84D-82DC-09E1A082914C}"/>
          </ac:graphicFrameMkLst>
        </pc:graphicFrameChg>
        <pc:cxnChg chg="add mod">
          <ac:chgData name="Carlos Guerrero Tomé" userId="efd7d1cb-5997-43f9-95f4-5e31d914ebbb" providerId="ADAL" clId="{E0C3D377-9BF3-EA47-844C-932AD599A2FD}" dt="2020-11-04T05:33:46.344" v="15835" actId="1076"/>
          <ac:cxnSpMkLst>
            <pc:docMk/>
            <pc:sldMk cId="1400058678" sldId="826"/>
            <ac:cxnSpMk id="5" creationId="{26E7DB53-BB4E-CB4E-B4A5-A7D4414DD7B9}"/>
          </ac:cxnSpMkLst>
        </pc:cxnChg>
        <pc:cxnChg chg="add mod">
          <ac:chgData name="Carlos Guerrero Tomé" userId="efd7d1cb-5997-43f9-95f4-5e31d914ebbb" providerId="ADAL" clId="{E0C3D377-9BF3-EA47-844C-932AD599A2FD}" dt="2020-11-04T05:33:46.344" v="15835" actId="1076"/>
          <ac:cxnSpMkLst>
            <pc:docMk/>
            <pc:sldMk cId="1400058678" sldId="826"/>
            <ac:cxnSpMk id="6" creationId="{E380F55F-55D9-BC40-B852-84A0B7DFA8CA}"/>
          </ac:cxnSpMkLst>
        </pc:cxnChg>
        <pc:cxnChg chg="add mod">
          <ac:chgData name="Carlos Guerrero Tomé" userId="efd7d1cb-5997-43f9-95f4-5e31d914ebbb" providerId="ADAL" clId="{E0C3D377-9BF3-EA47-844C-932AD599A2FD}" dt="2020-11-04T05:33:46.344" v="15835" actId="1076"/>
          <ac:cxnSpMkLst>
            <pc:docMk/>
            <pc:sldMk cId="1400058678" sldId="826"/>
            <ac:cxnSpMk id="7" creationId="{7EBED76E-7649-5347-BD3D-019BA2BC96AD}"/>
          </ac:cxnSpMkLst>
        </pc:cxnChg>
        <pc:cxnChg chg="add mod">
          <ac:chgData name="Carlos Guerrero Tomé" userId="efd7d1cb-5997-43f9-95f4-5e31d914ebbb" providerId="ADAL" clId="{E0C3D377-9BF3-EA47-844C-932AD599A2FD}" dt="2020-11-04T05:33:46.344" v="15835" actId="1076"/>
          <ac:cxnSpMkLst>
            <pc:docMk/>
            <pc:sldMk cId="1400058678" sldId="826"/>
            <ac:cxnSpMk id="8" creationId="{D7C7518F-1BF1-8941-8BDE-3EA053DA8009}"/>
          </ac:cxnSpMkLst>
        </pc:cxnChg>
        <pc:cxnChg chg="add mod">
          <ac:chgData name="Carlos Guerrero Tomé" userId="efd7d1cb-5997-43f9-95f4-5e31d914ebbb" providerId="ADAL" clId="{E0C3D377-9BF3-EA47-844C-932AD599A2FD}" dt="2020-11-04T05:33:46.344" v="15835" actId="1076"/>
          <ac:cxnSpMkLst>
            <pc:docMk/>
            <pc:sldMk cId="1400058678" sldId="826"/>
            <ac:cxnSpMk id="16" creationId="{ED221B62-DFA4-EC4F-8390-EF486C8E364A}"/>
          </ac:cxnSpMkLst>
        </pc:cxnChg>
        <pc:cxnChg chg="add mod">
          <ac:chgData name="Carlos Guerrero Tomé" userId="efd7d1cb-5997-43f9-95f4-5e31d914ebbb" providerId="ADAL" clId="{E0C3D377-9BF3-EA47-844C-932AD599A2FD}" dt="2020-11-04T05:33:46.344" v="15835" actId="1076"/>
          <ac:cxnSpMkLst>
            <pc:docMk/>
            <pc:sldMk cId="1400058678" sldId="826"/>
            <ac:cxnSpMk id="17" creationId="{ED145686-AA58-5A45-995F-AD64A630AEA3}"/>
          </ac:cxnSpMkLst>
        </pc:cxnChg>
        <pc:cxnChg chg="add mod">
          <ac:chgData name="Carlos Guerrero Tomé" userId="efd7d1cb-5997-43f9-95f4-5e31d914ebbb" providerId="ADAL" clId="{E0C3D377-9BF3-EA47-844C-932AD599A2FD}" dt="2020-11-04T05:33:46.344" v="15835" actId="1076"/>
          <ac:cxnSpMkLst>
            <pc:docMk/>
            <pc:sldMk cId="1400058678" sldId="826"/>
            <ac:cxnSpMk id="18" creationId="{548DF981-9186-8F42-9EF8-59DF710979EE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22" creationId="{80014C7D-9BD5-5842-945B-805918A8CCF5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37" creationId="{C75E62B6-C98D-C04F-9D70-ABD05AB955D6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38" creationId="{969F4997-B109-F748-946D-5B4F279EDB10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39" creationId="{18B64FB2-A673-9A45-9789-1C2DBDDFE8A3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40" creationId="{7285DEC9-86B7-4F45-A532-D4AF70BC9DA6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41" creationId="{E5C23D37-4DBF-764F-A91B-160D9E948E0B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42" creationId="{E134210C-EF61-2042-90FD-F720795F715A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43" creationId="{19F60104-F520-B148-B71F-99C1AF3B2B4E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44" creationId="{6E7935EA-6AC1-0047-A14A-EAE2E2ABC546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45" creationId="{27A9FD31-B514-5F44-A824-D196657CA88C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48" creationId="{73AF67CB-25CA-FA41-9D8F-49725B092DC5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49" creationId="{21DFEFA5-58C9-984B-8432-F7D028933C9A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51" creationId="{D7279237-ACBB-BB4D-9027-61CC81D802C1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59" creationId="{6A33B049-9421-F246-99BD-581D2EC8355A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60" creationId="{6B2B9270-6D6F-6D4B-A091-845E7FFB5762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61" creationId="{B4CDCE74-22F7-CF41-9AF6-049048186011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62" creationId="{2A17FEE1-FB8E-FF4F-AD0C-340EE32E3492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63" creationId="{30BCDF2A-D928-124B-A6B1-58DC29BE8BBD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64" creationId="{50463F1A-14F3-F74D-B1FB-CEF8AD80C3AF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65" creationId="{E17D7C1D-8C0F-D04C-947C-4143E1F284FC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66" creationId="{348113EF-BD75-B643-A089-641B59972C22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67" creationId="{4201BC2A-3790-7D4A-868B-981942635048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70" creationId="{57E1BAE7-8910-E845-9D42-1602C050B527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71" creationId="{5ED5EFAB-8F5C-CE45-8BDA-4831952533A3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73" creationId="{5D1E6C5E-4C5E-724E-9FEC-48483B6019B0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74" creationId="{FDA8EAB6-70B7-094A-9799-0EEF1E55E0D1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75" creationId="{37943846-01FB-8841-974E-99C7C8180A1A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76" creationId="{1CF367BE-B586-A942-A25C-7D288BBD2D55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77" creationId="{00427583-F3DC-4C43-AED7-DF7177191056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85" creationId="{F245EE3F-2878-8247-91F6-63CA2E0AE193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86" creationId="{BDEA1900-5811-2542-B0F2-DA008AF84B07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87" creationId="{B17B1FD6-85F3-D84A-951C-12D6A51E9311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88" creationId="{6F3229B3-FC7F-E144-9B70-A7FA7932A85A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89" creationId="{9B3A3374-32D4-3B45-BB05-A56583DF816A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90" creationId="{3550778A-1D87-C141-9419-57015DBDC614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91" creationId="{37A5B20A-C0C6-4741-8CE7-E3323B6437B6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92" creationId="{2D7CDC97-C4BF-794B-8938-50730B105E7E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93" creationId="{BF2F49DA-23A8-8848-80B5-F0D3AE4442DF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96" creationId="{011190AE-5F15-D749-BB48-F1DDE9503B17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97" creationId="{5436D903-8A43-7F40-BA2F-C79395500511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99" creationId="{89DE3CE6-B725-EE4C-941F-854BD5E662CC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00" creationId="{FD3DFA7D-870D-8945-917F-CC2E9A743319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01" creationId="{BA6B9CC7-79C3-8941-8127-DEAB096F980F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02" creationId="{7238D837-E09C-9C44-A7F1-83538B5C7E06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03" creationId="{9623CCA1-8D3A-6C44-9626-A8D5E3F03B6A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04" creationId="{78B66E73-3EB1-3847-8EC7-72BD042AAF7D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05" creationId="{99D03F76-0E51-1147-B50C-4515472FE82C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06" creationId="{F6A36556-616C-8344-98A1-D67E51F7B00F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07" creationId="{4FBC3957-770E-6046-A429-266140492538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08" creationId="{0C588AFE-1199-C24E-8C1D-75C9E4754DEB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09" creationId="{1E5EB913-BF40-7D4D-9C87-73545F74A6A6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10" creationId="{AF66E9FD-AA68-044F-ACC2-D712EF0E6EEF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11" creationId="{D5936E3D-E650-D64E-881A-D2AE8F926C3B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13" creationId="{A2F01354-187F-5B4D-91CF-174ED2146B59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15" creationId="{6A013117-4070-E840-AE83-21ACD8CA4313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17" creationId="{EE4A1901-6CD6-9142-9A26-636B20FD7FF5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18" creationId="{59C9EE58-BEF1-6546-96F1-6D640F5EDFAF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19" creationId="{1502CF32-5B8B-BC48-BF5F-5D3284497CBC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20" creationId="{C8BEB14E-DD1E-F346-A1F2-F68C80D6FD21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21" creationId="{D5C6DF94-18BF-B54F-8A7C-CA1955455F22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22" creationId="{6AB6C105-E674-FD45-B341-D0976F771934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23" creationId="{435BB9F7-FDF7-0A4B-907F-0DB32BADBC7E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24" creationId="{3AF882C9-01E9-CD47-81B4-4F0AB7A5341C}"/>
          </ac:cxnSpMkLst>
        </pc:cxnChg>
        <pc:cxnChg chg="add mod">
          <ac:chgData name="Carlos Guerrero Tomé" userId="efd7d1cb-5997-43f9-95f4-5e31d914ebbb" providerId="ADAL" clId="{E0C3D377-9BF3-EA47-844C-932AD599A2FD}" dt="2020-11-04T05:32:30.070" v="15776"/>
          <ac:cxnSpMkLst>
            <pc:docMk/>
            <pc:sldMk cId="1400058678" sldId="826"/>
            <ac:cxnSpMk id="125" creationId="{F770D0E4-B5F5-2441-862F-0D618CE72F0C}"/>
          </ac:cxnSpMkLst>
        </pc:cxnChg>
      </pc:sldChg>
      <pc:sldChg chg="addSp delSp modSp new mod">
        <pc:chgData name="Carlos Guerrero Tomé" userId="efd7d1cb-5997-43f9-95f4-5e31d914ebbb" providerId="ADAL" clId="{E0C3D377-9BF3-EA47-844C-932AD599A2FD}" dt="2020-11-07T11:39:29.855" v="19595" actId="20577"/>
        <pc:sldMkLst>
          <pc:docMk/>
          <pc:sldMk cId="1016819795" sldId="827"/>
        </pc:sldMkLst>
        <pc:spChg chg="mod">
          <ac:chgData name="Carlos Guerrero Tomé" userId="efd7d1cb-5997-43f9-95f4-5e31d914ebbb" providerId="ADAL" clId="{E0C3D377-9BF3-EA47-844C-932AD599A2FD}" dt="2020-11-07T11:39:29.855" v="19595" actId="20577"/>
          <ac:spMkLst>
            <pc:docMk/>
            <pc:sldMk cId="1016819795" sldId="827"/>
            <ac:spMk id="2" creationId="{DF4E90D7-45D6-1544-B09F-978F0ED7ECCB}"/>
          </ac:spMkLst>
        </pc:spChg>
        <pc:spChg chg="del">
          <ac:chgData name="Carlos Guerrero Tomé" userId="efd7d1cb-5997-43f9-95f4-5e31d914ebbb" providerId="ADAL" clId="{E0C3D377-9BF3-EA47-844C-932AD599A2FD}" dt="2020-11-04T05:35:54.595" v="15919" actId="478"/>
          <ac:spMkLst>
            <pc:docMk/>
            <pc:sldMk cId="1016819795" sldId="827"/>
            <ac:spMk id="3" creationId="{E04D1CE2-6DB3-D94A-AC12-832790C3EFA5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4" creationId="{4F9DE21A-187B-0145-AA52-9A2B1C6122F8}"/>
          </ac:spMkLst>
        </pc:spChg>
        <pc:spChg chg="add del mod">
          <ac:chgData name="Carlos Guerrero Tomé" userId="efd7d1cb-5997-43f9-95f4-5e31d914ebbb" providerId="ADAL" clId="{E0C3D377-9BF3-EA47-844C-932AD599A2FD}" dt="2020-11-04T05:37:14.896" v="15980" actId="478"/>
          <ac:spMkLst>
            <pc:docMk/>
            <pc:sldMk cId="1016819795" sldId="827"/>
            <ac:spMk id="5" creationId="{8D480D34-5EF7-6047-9BB0-87B5B98E6019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6" creationId="{CB7E3910-7302-9E43-9376-D24D2AFE6DD4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13" creationId="{15E62094-1BC6-8242-96E6-DB0775E2025B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14" creationId="{1BAFE234-F3A9-734B-9744-7371645EA314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15" creationId="{C8A6853E-6226-E047-81CC-9717A35FBD58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16" creationId="{7A36A5E7-C327-0646-8094-91774E758600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17" creationId="{DDBDA341-FEEB-824C-9ED8-8A5DA9713FCA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18" creationId="{3B2ABF07-B7DF-2A4B-B3AC-7A8C1A5D390A}"/>
          </ac:spMkLst>
        </pc:spChg>
        <pc:spChg chg="add del mod">
          <ac:chgData name="Carlos Guerrero Tomé" userId="efd7d1cb-5997-43f9-95f4-5e31d914ebbb" providerId="ADAL" clId="{E0C3D377-9BF3-EA47-844C-932AD599A2FD}" dt="2020-11-04T05:36:38.311" v="15949" actId="478"/>
          <ac:spMkLst>
            <pc:docMk/>
            <pc:sldMk cId="1016819795" sldId="827"/>
            <ac:spMk id="20" creationId="{1DAC7ADD-3FF4-9D41-9A63-2447939F54E1}"/>
          </ac:spMkLst>
        </pc:spChg>
        <pc:spChg chg="add mod">
          <ac:chgData name="Carlos Guerrero Tomé" userId="efd7d1cb-5997-43f9-95f4-5e31d914ebbb" providerId="ADAL" clId="{E0C3D377-9BF3-EA47-844C-932AD599A2FD}" dt="2020-11-04T05:36:30.544" v="15948" actId="1076"/>
          <ac:spMkLst>
            <pc:docMk/>
            <pc:sldMk cId="1016819795" sldId="827"/>
            <ac:spMk id="21" creationId="{C26ABE28-5CE2-0C47-B7A9-ED1881CABA9F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22" creationId="{8FBD28C9-F5CB-384D-8195-41BC964FEA96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25" creationId="{2FFAB12F-B78C-A943-80B0-DD43689B6107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26" creationId="{45134172-4B59-E644-A3D1-082BD85CF966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27" creationId="{E6CEB435-87F1-0B45-9675-FBD044772CB3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28" creationId="{BD56BC8B-475F-6F4C-867A-22DE8B057503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30" creationId="{CEE849CE-B613-8D44-BA57-7C64EB6B9F4D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31" creationId="{9D901777-1219-1845-A507-7FE8AF70AB3A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34" creationId="{73678657-5196-B748-924E-35EA5CC1FB44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35" creationId="{D46E3743-F89F-4D45-8C4B-3C517E163E41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36" creationId="{5745DFDD-926B-2745-8874-8D83434BF763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37" creationId="{22228F15-FEF1-F04B-B19A-E8096F546873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38" creationId="{6780C339-7C6D-854E-BE07-EF836A0FD4DE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39" creationId="{0445A90A-5093-184E-BF75-42D609D19F11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42" creationId="{985C82BB-ACF6-9841-AED6-4CD1FD18258F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43" creationId="{55FB3FFB-37F2-A146-93A8-65B91E31B953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44" creationId="{5CC51B9B-3FEE-9C4B-88D7-A7F0323CE973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45" creationId="{01D4E701-21EE-3341-8B49-CD4BAB8AAD56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47" creationId="{DC3980D9-747C-794C-85B8-541D9FCE6BD2}"/>
          </ac:spMkLst>
        </pc:spChg>
        <pc:spChg chg="add mod">
          <ac:chgData name="Carlos Guerrero Tomé" userId="efd7d1cb-5997-43f9-95f4-5e31d914ebbb" providerId="ADAL" clId="{E0C3D377-9BF3-EA47-844C-932AD599A2FD}" dt="2020-11-04T05:37:09.504" v="15979" actId="1076"/>
          <ac:spMkLst>
            <pc:docMk/>
            <pc:sldMk cId="1016819795" sldId="827"/>
            <ac:spMk id="50" creationId="{66D9584F-5A44-9D4B-9219-1ECC51AD2E58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52" creationId="{8D934316-2B3D-BE4D-8C41-956EF3D5EC07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53" creationId="{75EE632F-27CB-D54E-BC4C-83A250705554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55" creationId="{204106E4-346B-4348-BCEE-806DFF2E1EA9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56" creationId="{51CAD748-8420-894A-A68E-51F036474C1F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57" creationId="{B6110270-B0E8-4049-AA91-EBCEEE40D4D3}"/>
          </ac:spMkLst>
        </pc:spChg>
        <pc:spChg chg="add mod">
          <ac:chgData name="Carlos Guerrero Tomé" userId="efd7d1cb-5997-43f9-95f4-5e31d914ebbb" providerId="ADAL" clId="{E0C3D377-9BF3-EA47-844C-932AD599A2FD}" dt="2020-11-04T05:35:55.296" v="15920"/>
          <ac:spMkLst>
            <pc:docMk/>
            <pc:sldMk cId="1016819795" sldId="827"/>
            <ac:spMk id="58" creationId="{D346B0AA-BD42-4E49-A036-B8B69B506EAF}"/>
          </ac:spMkLst>
        </pc:spChg>
        <pc:graphicFrameChg chg="add mod">
          <ac:chgData name="Carlos Guerrero Tomé" userId="efd7d1cb-5997-43f9-95f4-5e31d914ebbb" providerId="ADAL" clId="{E0C3D377-9BF3-EA47-844C-932AD599A2FD}" dt="2020-11-04T05:36:11.083" v="15921" actId="1076"/>
          <ac:graphicFrameMkLst>
            <pc:docMk/>
            <pc:sldMk cId="1016819795" sldId="827"/>
            <ac:graphicFrameMk id="19" creationId="{4D1A2FF8-D81F-CF4F-8405-14569A6062DB}"/>
          </ac:graphicFrameMkLst>
        </pc:graphicFrame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7" creationId="{DF5DFF07-416C-9948-AB18-052B241B071C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8" creationId="{2FFB19A5-DE1D-174C-B2F2-F93E02CDBFEA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9" creationId="{EC325923-BB90-2D4D-8573-1C64BE9DCCCE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10" creationId="{623C6D5B-EC16-7D4F-B8F3-F214DB52B8FD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11" creationId="{2B6F88CB-F0D0-ED42-8B9A-5203E18079D3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12" creationId="{E0B5AF54-9867-144A-8368-2712025F2C4F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23" creationId="{F676E482-6A68-DF44-9682-81E284CF97BC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24" creationId="{D24A5B6F-F037-EB46-8B02-CAEF464F3766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29" creationId="{94A63243-C9DA-4749-B18F-3DE0C15D5804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32" creationId="{4F2E3C1F-420A-1045-A375-C1C7294B988B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33" creationId="{92D07266-6FF8-3C44-A0D2-0E6536A3FD4E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40" creationId="{F3B471A6-D174-CC42-BB85-FDFB8ED08361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41" creationId="{EA21DCBF-DE0B-0941-959E-C8694AB99566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46" creationId="{B2E38655-2E98-324A-ACB4-40C5FB7E2BF1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48" creationId="{BF29F508-5391-5F49-9195-5F02596A1678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49" creationId="{3D6F9E51-C19B-1B4C-9FD9-CECA101679AB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51" creationId="{89C3ABAF-2D7C-8B47-8285-52395B57D990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54" creationId="{39A29427-AF34-EF4C-92F5-FFDA087B32FB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59" creationId="{F94F8F47-ED04-3549-ACA8-0402B874C993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60" creationId="{7E002278-D0A0-9E43-BAC0-CB7004282F24}"/>
          </ac:cxnSpMkLst>
        </pc:cxnChg>
        <pc:cxnChg chg="add mod">
          <ac:chgData name="Carlos Guerrero Tomé" userId="efd7d1cb-5997-43f9-95f4-5e31d914ebbb" providerId="ADAL" clId="{E0C3D377-9BF3-EA47-844C-932AD599A2FD}" dt="2020-11-04T05:35:55.296" v="15920"/>
          <ac:cxnSpMkLst>
            <pc:docMk/>
            <pc:sldMk cId="1016819795" sldId="827"/>
            <ac:cxnSpMk id="61" creationId="{10D4C648-840D-1147-82A1-856D99E45C6A}"/>
          </ac:cxnSpMkLst>
        </pc:cxnChg>
      </pc:sldChg>
      <pc:sldChg chg="addSp delSp modSp new mod">
        <pc:chgData name="Carlos Guerrero Tomé" userId="efd7d1cb-5997-43f9-95f4-5e31d914ebbb" providerId="ADAL" clId="{E0C3D377-9BF3-EA47-844C-932AD599A2FD}" dt="2020-11-06T16:25:21.334" v="18328" actId="20577"/>
        <pc:sldMkLst>
          <pc:docMk/>
          <pc:sldMk cId="388012816" sldId="828"/>
        </pc:sldMkLst>
        <pc:spChg chg="mod">
          <ac:chgData name="Carlos Guerrero Tomé" userId="efd7d1cb-5997-43f9-95f4-5e31d914ebbb" providerId="ADAL" clId="{E0C3D377-9BF3-EA47-844C-932AD599A2FD}" dt="2020-11-06T16:25:21.334" v="18328" actId="20577"/>
          <ac:spMkLst>
            <pc:docMk/>
            <pc:sldMk cId="388012816" sldId="828"/>
            <ac:spMk id="2" creationId="{18D70457-7CBF-7B4A-9120-2AEC8DBCE26B}"/>
          </ac:spMkLst>
        </pc:spChg>
        <pc:spChg chg="mod">
          <ac:chgData name="Carlos Guerrero Tomé" userId="efd7d1cb-5997-43f9-95f4-5e31d914ebbb" providerId="ADAL" clId="{E0C3D377-9BF3-EA47-844C-932AD599A2FD}" dt="2020-11-04T05:39:56.686" v="16181" actId="20577"/>
          <ac:spMkLst>
            <pc:docMk/>
            <pc:sldMk cId="388012816" sldId="828"/>
            <ac:spMk id="3" creationId="{9B55E6BC-7B6C-C244-8B60-4DBA922007E3}"/>
          </ac:spMkLst>
        </pc:spChg>
        <pc:spChg chg="add del mod">
          <ac:chgData name="Carlos Guerrero Tomé" userId="efd7d1cb-5997-43f9-95f4-5e31d914ebbb" providerId="ADAL" clId="{E0C3D377-9BF3-EA47-844C-932AD599A2FD}" dt="2020-11-04T05:44:04.997" v="16292" actId="478"/>
          <ac:spMkLst>
            <pc:docMk/>
            <pc:sldMk cId="388012816" sldId="828"/>
            <ac:spMk id="5" creationId="{CD16DD6A-0813-B145-ABEF-2E91BE4AC47C}"/>
          </ac:spMkLst>
        </pc:spChg>
        <pc:spChg chg="add mod">
          <ac:chgData name="Carlos Guerrero Tomé" userId="efd7d1cb-5997-43f9-95f4-5e31d914ebbb" providerId="ADAL" clId="{E0C3D377-9BF3-EA47-844C-932AD599A2FD}" dt="2020-11-04T05:41:02.244" v="16223" actId="1076"/>
          <ac:spMkLst>
            <pc:docMk/>
            <pc:sldMk cId="388012816" sldId="828"/>
            <ac:spMk id="6" creationId="{6C04B89C-9792-6E43-9DF3-D620B773F947}"/>
          </ac:spMkLst>
        </pc:spChg>
        <pc:spChg chg="add mod">
          <ac:chgData name="Carlos Guerrero Tomé" userId="efd7d1cb-5997-43f9-95f4-5e31d914ebbb" providerId="ADAL" clId="{E0C3D377-9BF3-EA47-844C-932AD599A2FD}" dt="2020-11-04T05:41:02.244" v="16223" actId="1076"/>
          <ac:spMkLst>
            <pc:docMk/>
            <pc:sldMk cId="388012816" sldId="828"/>
            <ac:spMk id="7" creationId="{BF953AE3-2B54-2F40-9B43-EB91111F8B3F}"/>
          </ac:spMkLst>
        </pc:spChg>
        <pc:spChg chg="add mod">
          <ac:chgData name="Carlos Guerrero Tomé" userId="efd7d1cb-5997-43f9-95f4-5e31d914ebbb" providerId="ADAL" clId="{E0C3D377-9BF3-EA47-844C-932AD599A2FD}" dt="2020-11-04T05:41:02.244" v="16223" actId="1076"/>
          <ac:spMkLst>
            <pc:docMk/>
            <pc:sldMk cId="388012816" sldId="828"/>
            <ac:spMk id="8" creationId="{DAD95507-F542-1146-B715-621F87B54C33}"/>
          </ac:spMkLst>
        </pc:spChg>
        <pc:spChg chg="add mod">
          <ac:chgData name="Carlos Guerrero Tomé" userId="efd7d1cb-5997-43f9-95f4-5e31d914ebbb" providerId="ADAL" clId="{E0C3D377-9BF3-EA47-844C-932AD599A2FD}" dt="2020-11-04T05:41:02.244" v="16223" actId="1076"/>
          <ac:spMkLst>
            <pc:docMk/>
            <pc:sldMk cId="388012816" sldId="828"/>
            <ac:spMk id="9" creationId="{5B8280BE-4DBD-EF45-8FE3-ECEA0BEBBAB4}"/>
          </ac:spMkLst>
        </pc:spChg>
        <pc:spChg chg="add mod">
          <ac:chgData name="Carlos Guerrero Tomé" userId="efd7d1cb-5997-43f9-95f4-5e31d914ebbb" providerId="ADAL" clId="{E0C3D377-9BF3-EA47-844C-932AD599A2FD}" dt="2020-11-04T05:41:02.244" v="16223" actId="1076"/>
          <ac:spMkLst>
            <pc:docMk/>
            <pc:sldMk cId="388012816" sldId="828"/>
            <ac:spMk id="10" creationId="{1C0DE44E-8AC4-AD46-9859-1D6DBE727361}"/>
          </ac:spMkLst>
        </pc:spChg>
        <pc:spChg chg="add mod">
          <ac:chgData name="Carlos Guerrero Tomé" userId="efd7d1cb-5997-43f9-95f4-5e31d914ebbb" providerId="ADAL" clId="{E0C3D377-9BF3-EA47-844C-932AD599A2FD}" dt="2020-11-04T05:40:12.488" v="16183" actId="1076"/>
          <ac:spMkLst>
            <pc:docMk/>
            <pc:sldMk cId="388012816" sldId="828"/>
            <ac:spMk id="11" creationId="{57869488-547D-104E-9DA9-A7E291C4E2B2}"/>
          </ac:spMkLst>
        </pc:spChg>
        <pc:spChg chg="add mod">
          <ac:chgData name="Carlos Guerrero Tomé" userId="efd7d1cb-5997-43f9-95f4-5e31d914ebbb" providerId="ADAL" clId="{E0C3D377-9BF3-EA47-844C-932AD599A2FD}" dt="2020-11-04T05:40:12.488" v="16183" actId="1076"/>
          <ac:spMkLst>
            <pc:docMk/>
            <pc:sldMk cId="388012816" sldId="828"/>
            <ac:spMk id="19" creationId="{3D650D96-6260-EF4E-9734-E2DC8DF11442}"/>
          </ac:spMkLst>
        </pc:spChg>
        <pc:spChg chg="add mod">
          <ac:chgData name="Carlos Guerrero Tomé" userId="efd7d1cb-5997-43f9-95f4-5e31d914ebbb" providerId="ADAL" clId="{E0C3D377-9BF3-EA47-844C-932AD599A2FD}" dt="2020-11-04T05:40:12.488" v="16183" actId="1076"/>
          <ac:spMkLst>
            <pc:docMk/>
            <pc:sldMk cId="388012816" sldId="828"/>
            <ac:spMk id="20" creationId="{1E622151-D398-1942-8768-C0C1455E2174}"/>
          </ac:spMkLst>
        </pc:spChg>
        <pc:spChg chg="add mod">
          <ac:chgData name="Carlos Guerrero Tomé" userId="efd7d1cb-5997-43f9-95f4-5e31d914ebbb" providerId="ADAL" clId="{E0C3D377-9BF3-EA47-844C-932AD599A2FD}" dt="2020-11-04T05:40:12.488" v="16183" actId="1076"/>
          <ac:spMkLst>
            <pc:docMk/>
            <pc:sldMk cId="388012816" sldId="828"/>
            <ac:spMk id="21" creationId="{B0565F45-4DF1-6C4B-B7C0-0676FFD1FDEE}"/>
          </ac:spMkLst>
        </pc:spChg>
        <pc:spChg chg="add mod">
          <ac:chgData name="Carlos Guerrero Tomé" userId="efd7d1cb-5997-43f9-95f4-5e31d914ebbb" providerId="ADAL" clId="{E0C3D377-9BF3-EA47-844C-932AD599A2FD}" dt="2020-11-04T05:40:12.488" v="16183" actId="1076"/>
          <ac:spMkLst>
            <pc:docMk/>
            <pc:sldMk cId="388012816" sldId="828"/>
            <ac:spMk id="22" creationId="{85E5D373-341A-3F41-A066-072F5A7E2EC3}"/>
          </ac:spMkLst>
        </pc:spChg>
        <pc:spChg chg="add mod">
          <ac:chgData name="Carlos Guerrero Tomé" userId="efd7d1cb-5997-43f9-95f4-5e31d914ebbb" providerId="ADAL" clId="{E0C3D377-9BF3-EA47-844C-932AD599A2FD}" dt="2020-11-04T05:40:12.488" v="16183" actId="1076"/>
          <ac:spMkLst>
            <pc:docMk/>
            <pc:sldMk cId="388012816" sldId="828"/>
            <ac:spMk id="23" creationId="{B74DE6F2-C2DE-0F4D-A6C4-55DA44657FCF}"/>
          </ac:spMkLst>
        </pc:spChg>
        <pc:spChg chg="add mod">
          <ac:chgData name="Carlos Guerrero Tomé" userId="efd7d1cb-5997-43f9-95f4-5e31d914ebbb" providerId="ADAL" clId="{E0C3D377-9BF3-EA47-844C-932AD599A2FD}" dt="2020-11-04T05:40:12.488" v="16183" actId="1076"/>
          <ac:spMkLst>
            <pc:docMk/>
            <pc:sldMk cId="388012816" sldId="828"/>
            <ac:spMk id="24" creationId="{F423B67A-7FC2-7046-BBF7-7B7A4F9B651E}"/>
          </ac:spMkLst>
        </pc:spChg>
        <pc:spChg chg="add mod">
          <ac:chgData name="Carlos Guerrero Tomé" userId="efd7d1cb-5997-43f9-95f4-5e31d914ebbb" providerId="ADAL" clId="{E0C3D377-9BF3-EA47-844C-932AD599A2FD}" dt="2020-11-04T05:40:12.488" v="16183" actId="1076"/>
          <ac:spMkLst>
            <pc:docMk/>
            <pc:sldMk cId="388012816" sldId="828"/>
            <ac:spMk id="25" creationId="{469590D5-21B4-F646-A9F6-C16F9C29E4B6}"/>
          </ac:spMkLst>
        </pc:spChg>
        <pc:spChg chg="add mod">
          <ac:chgData name="Carlos Guerrero Tomé" userId="efd7d1cb-5997-43f9-95f4-5e31d914ebbb" providerId="ADAL" clId="{E0C3D377-9BF3-EA47-844C-932AD599A2FD}" dt="2020-11-04T05:42:26.197" v="16262" actId="20577"/>
          <ac:spMkLst>
            <pc:docMk/>
            <pc:sldMk cId="388012816" sldId="828"/>
            <ac:spMk id="28" creationId="{0F8E42E4-A7E5-484D-936F-0C0BF1C7E6A0}"/>
          </ac:spMkLst>
        </pc:spChg>
        <pc:graphicFrameChg chg="add mod">
          <ac:chgData name="Carlos Guerrero Tomé" userId="efd7d1cb-5997-43f9-95f4-5e31d914ebbb" providerId="ADAL" clId="{E0C3D377-9BF3-EA47-844C-932AD599A2FD}" dt="2020-11-04T05:41:02.244" v="16223" actId="1076"/>
          <ac:graphicFrameMkLst>
            <pc:docMk/>
            <pc:sldMk cId="388012816" sldId="828"/>
            <ac:graphicFrameMk id="4" creationId="{9A2F22B8-1019-4A48-B598-14E723053CED}"/>
          </ac:graphicFrameMkLst>
        </pc:graphicFrameChg>
        <pc:cxnChg chg="add mod">
          <ac:chgData name="Carlos Guerrero Tomé" userId="efd7d1cb-5997-43f9-95f4-5e31d914ebbb" providerId="ADAL" clId="{E0C3D377-9BF3-EA47-844C-932AD599A2FD}" dt="2020-11-04T05:40:12.488" v="16183" actId="1076"/>
          <ac:cxnSpMkLst>
            <pc:docMk/>
            <pc:sldMk cId="388012816" sldId="828"/>
            <ac:cxnSpMk id="12" creationId="{3EF58410-CB46-054B-95D7-7D2F4CACA496}"/>
          </ac:cxnSpMkLst>
        </pc:cxnChg>
        <pc:cxnChg chg="add mod">
          <ac:chgData name="Carlos Guerrero Tomé" userId="efd7d1cb-5997-43f9-95f4-5e31d914ebbb" providerId="ADAL" clId="{E0C3D377-9BF3-EA47-844C-932AD599A2FD}" dt="2020-11-04T05:40:12.488" v="16183" actId="1076"/>
          <ac:cxnSpMkLst>
            <pc:docMk/>
            <pc:sldMk cId="388012816" sldId="828"/>
            <ac:cxnSpMk id="13" creationId="{80530DA4-F5B2-CD47-ABE2-BA73F9E374C4}"/>
          </ac:cxnSpMkLst>
        </pc:cxnChg>
        <pc:cxnChg chg="add mod">
          <ac:chgData name="Carlos Guerrero Tomé" userId="efd7d1cb-5997-43f9-95f4-5e31d914ebbb" providerId="ADAL" clId="{E0C3D377-9BF3-EA47-844C-932AD599A2FD}" dt="2020-11-04T05:40:12.488" v="16183" actId="1076"/>
          <ac:cxnSpMkLst>
            <pc:docMk/>
            <pc:sldMk cId="388012816" sldId="828"/>
            <ac:cxnSpMk id="14" creationId="{B73405B4-A295-904B-B535-8FAB615C24FE}"/>
          </ac:cxnSpMkLst>
        </pc:cxnChg>
        <pc:cxnChg chg="add mod">
          <ac:chgData name="Carlos Guerrero Tomé" userId="efd7d1cb-5997-43f9-95f4-5e31d914ebbb" providerId="ADAL" clId="{E0C3D377-9BF3-EA47-844C-932AD599A2FD}" dt="2020-11-04T05:40:12.488" v="16183" actId="1076"/>
          <ac:cxnSpMkLst>
            <pc:docMk/>
            <pc:sldMk cId="388012816" sldId="828"/>
            <ac:cxnSpMk id="15" creationId="{F2D58CB8-6A60-D64C-A525-74217B7F7EC4}"/>
          </ac:cxnSpMkLst>
        </pc:cxnChg>
        <pc:cxnChg chg="add mod">
          <ac:chgData name="Carlos Guerrero Tomé" userId="efd7d1cb-5997-43f9-95f4-5e31d914ebbb" providerId="ADAL" clId="{E0C3D377-9BF3-EA47-844C-932AD599A2FD}" dt="2020-11-04T05:40:12.488" v="16183" actId="1076"/>
          <ac:cxnSpMkLst>
            <pc:docMk/>
            <pc:sldMk cId="388012816" sldId="828"/>
            <ac:cxnSpMk id="16" creationId="{335684CA-9D57-5445-A2D8-A20092829F5C}"/>
          </ac:cxnSpMkLst>
        </pc:cxnChg>
        <pc:cxnChg chg="add mod">
          <ac:chgData name="Carlos Guerrero Tomé" userId="efd7d1cb-5997-43f9-95f4-5e31d914ebbb" providerId="ADAL" clId="{E0C3D377-9BF3-EA47-844C-932AD599A2FD}" dt="2020-11-04T05:40:12.488" v="16183" actId="1076"/>
          <ac:cxnSpMkLst>
            <pc:docMk/>
            <pc:sldMk cId="388012816" sldId="828"/>
            <ac:cxnSpMk id="17" creationId="{CC3FC5C7-51A2-DE43-9216-542DFFE12CF3}"/>
          </ac:cxnSpMkLst>
        </pc:cxnChg>
        <pc:cxnChg chg="add mod">
          <ac:chgData name="Carlos Guerrero Tomé" userId="efd7d1cb-5997-43f9-95f4-5e31d914ebbb" providerId="ADAL" clId="{E0C3D377-9BF3-EA47-844C-932AD599A2FD}" dt="2020-11-04T05:40:12.488" v="16183" actId="1076"/>
          <ac:cxnSpMkLst>
            <pc:docMk/>
            <pc:sldMk cId="388012816" sldId="828"/>
            <ac:cxnSpMk id="18" creationId="{FB31301A-26F0-CE46-BFAF-A8BDD91BCFA1}"/>
          </ac:cxnSpMkLst>
        </pc:cxnChg>
        <pc:cxnChg chg="add mod">
          <ac:chgData name="Carlos Guerrero Tomé" userId="efd7d1cb-5997-43f9-95f4-5e31d914ebbb" providerId="ADAL" clId="{E0C3D377-9BF3-EA47-844C-932AD599A2FD}" dt="2020-11-04T05:40:12.488" v="16183" actId="1076"/>
          <ac:cxnSpMkLst>
            <pc:docMk/>
            <pc:sldMk cId="388012816" sldId="828"/>
            <ac:cxnSpMk id="26" creationId="{93B64F2D-A15F-494D-95FC-1E46E57BBEC9}"/>
          </ac:cxnSpMkLst>
        </pc:cxnChg>
        <pc:cxnChg chg="add mod">
          <ac:chgData name="Carlos Guerrero Tomé" userId="efd7d1cb-5997-43f9-95f4-5e31d914ebbb" providerId="ADAL" clId="{E0C3D377-9BF3-EA47-844C-932AD599A2FD}" dt="2020-11-04T05:40:12.488" v="16183" actId="1076"/>
          <ac:cxnSpMkLst>
            <pc:docMk/>
            <pc:sldMk cId="388012816" sldId="828"/>
            <ac:cxnSpMk id="27" creationId="{DDB26BE3-D042-7B4B-8903-97EF22DC9EA0}"/>
          </ac:cxnSpMkLst>
        </pc:cxnChg>
      </pc:sldChg>
      <pc:sldChg chg="addSp delSp modSp new mod">
        <pc:chgData name="Carlos Guerrero Tomé" userId="efd7d1cb-5997-43f9-95f4-5e31d914ebbb" providerId="ADAL" clId="{E0C3D377-9BF3-EA47-844C-932AD599A2FD}" dt="2020-11-06T16:25:27.871" v="18330" actId="20577"/>
        <pc:sldMkLst>
          <pc:docMk/>
          <pc:sldMk cId="1922721974" sldId="829"/>
        </pc:sldMkLst>
        <pc:spChg chg="mod">
          <ac:chgData name="Carlos Guerrero Tomé" userId="efd7d1cb-5997-43f9-95f4-5e31d914ebbb" providerId="ADAL" clId="{E0C3D377-9BF3-EA47-844C-932AD599A2FD}" dt="2020-11-06T16:25:27.871" v="18330" actId="20577"/>
          <ac:spMkLst>
            <pc:docMk/>
            <pc:sldMk cId="1922721974" sldId="829"/>
            <ac:spMk id="2" creationId="{27F0684D-F024-984F-8909-AF86F99892FC}"/>
          </ac:spMkLst>
        </pc:spChg>
        <pc:spChg chg="del">
          <ac:chgData name="Carlos Guerrero Tomé" userId="efd7d1cb-5997-43f9-95f4-5e31d914ebbb" providerId="ADAL" clId="{E0C3D377-9BF3-EA47-844C-932AD599A2FD}" dt="2020-11-04T05:43:42.077" v="16264" actId="478"/>
          <ac:spMkLst>
            <pc:docMk/>
            <pc:sldMk cId="1922721974" sldId="829"/>
            <ac:spMk id="3" creationId="{20462CBA-F3D8-5945-8377-1404B3B563C3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4" creationId="{8FF00C8C-C17A-3247-9B1F-F3B7F0C037E1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6" creationId="{C5DF637F-EDA5-3D4B-B0AD-CEFDF67D4C26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8" creationId="{BDF459FB-0AC8-5040-92C0-16B11FA9E62C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9" creationId="{8FD1C234-75C5-6140-B7F0-D1112A6A5693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10" creationId="{29A0CA8D-2695-CF45-AE0A-75663E28B562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11" creationId="{00A992E4-5F05-A64E-B7BD-EEE97B084E3B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12" creationId="{E7B114F1-F6E7-3843-8847-B06C6DFEA0E5}"/>
          </ac:spMkLst>
        </pc:spChg>
        <pc:spChg chg="add mod">
          <ac:chgData name="Carlos Guerrero Tomé" userId="efd7d1cb-5997-43f9-95f4-5e31d914ebbb" providerId="ADAL" clId="{E0C3D377-9BF3-EA47-844C-932AD599A2FD}" dt="2020-11-04T07:43:33.713" v="16926" actId="1036"/>
          <ac:spMkLst>
            <pc:docMk/>
            <pc:sldMk cId="1922721974" sldId="829"/>
            <ac:spMk id="19" creationId="{2A370DF4-E341-F447-BEF4-B02669A2D85E}"/>
          </ac:spMkLst>
        </pc:spChg>
        <pc:spChg chg="add mod">
          <ac:chgData name="Carlos Guerrero Tomé" userId="efd7d1cb-5997-43f9-95f4-5e31d914ebbb" providerId="ADAL" clId="{E0C3D377-9BF3-EA47-844C-932AD599A2FD}" dt="2020-11-04T07:43:33.713" v="16926" actId="1036"/>
          <ac:spMkLst>
            <pc:docMk/>
            <pc:sldMk cId="1922721974" sldId="829"/>
            <ac:spMk id="20" creationId="{65C6585A-74A7-004A-A655-FAE78FC36BE6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21" creationId="{E31A4508-B9A7-E545-9C1F-7EF331D9BD1D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22" creationId="{88513C63-CAE2-7A4B-BBC7-A2F552389A7F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23" creationId="{F941767E-1F8F-494C-91D4-DBA8711FDAAD}"/>
          </ac:spMkLst>
        </pc:spChg>
        <pc:spChg chg="add mod">
          <ac:chgData name="Carlos Guerrero Tomé" userId="efd7d1cb-5997-43f9-95f4-5e31d914ebbb" providerId="ADAL" clId="{E0C3D377-9BF3-EA47-844C-932AD599A2FD}" dt="2020-11-04T07:43:57.270" v="16928" actId="1076"/>
          <ac:spMkLst>
            <pc:docMk/>
            <pc:sldMk cId="1922721974" sldId="829"/>
            <ac:spMk id="24" creationId="{B6697FC3-53FC-6B4B-A0E9-C83D795EB30D}"/>
          </ac:spMkLst>
        </pc:spChg>
        <pc:spChg chg="add mod">
          <ac:chgData name="Carlos Guerrero Tomé" userId="efd7d1cb-5997-43f9-95f4-5e31d914ebbb" providerId="ADAL" clId="{E0C3D377-9BF3-EA47-844C-932AD599A2FD}" dt="2020-11-04T07:43:57.270" v="16928" actId="1076"/>
          <ac:spMkLst>
            <pc:docMk/>
            <pc:sldMk cId="1922721974" sldId="829"/>
            <ac:spMk id="25" creationId="{AFC16DE5-E531-4649-A667-E92DA14B5BA9}"/>
          </ac:spMkLst>
        </pc:spChg>
        <pc:spChg chg="add mod">
          <ac:chgData name="Carlos Guerrero Tomé" userId="efd7d1cb-5997-43f9-95f4-5e31d914ebbb" providerId="ADAL" clId="{E0C3D377-9BF3-EA47-844C-932AD599A2FD}" dt="2020-11-04T07:47:29.592" v="16995" actId="1076"/>
          <ac:spMkLst>
            <pc:docMk/>
            <pc:sldMk cId="1922721974" sldId="829"/>
            <ac:spMk id="26" creationId="{531783FC-9D71-3646-9ACA-A2D35C8B57EB}"/>
          </ac:spMkLst>
        </pc:spChg>
        <pc:spChg chg="add mod">
          <ac:chgData name="Carlos Guerrero Tomé" userId="efd7d1cb-5997-43f9-95f4-5e31d914ebbb" providerId="ADAL" clId="{E0C3D377-9BF3-EA47-844C-932AD599A2FD}" dt="2020-11-04T07:43:57.270" v="16928" actId="1076"/>
          <ac:spMkLst>
            <pc:docMk/>
            <pc:sldMk cId="1922721974" sldId="829"/>
            <ac:spMk id="27" creationId="{1261D875-40D1-9143-99DE-1913A9D89131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28" creationId="{D9DE5DFD-B790-8840-8CE5-BD37710669D3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30" creationId="{1EFB6396-27D7-0346-B34B-503BC6FE77BC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31" creationId="{121713BB-2229-A545-B133-2DDE14F57A2E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32" creationId="{898D989B-AC57-5E46-AFDC-08E558074C50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33" creationId="{A20FCBE9-0909-AA4F-BEED-921AE3856BFE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34" creationId="{12C57DF3-1A3D-AE4C-B1AF-4DBC9BB51394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35" creationId="{FAA0F937-AB48-8C45-923F-D3F0ECACA457}"/>
          </ac:spMkLst>
        </pc:spChg>
        <pc:spChg chg="add del mod">
          <ac:chgData name="Carlos Guerrero Tomé" userId="efd7d1cb-5997-43f9-95f4-5e31d914ebbb" providerId="ADAL" clId="{E0C3D377-9BF3-EA47-844C-932AD599A2FD}" dt="2020-11-04T07:46:43.153" v="16987" actId="478"/>
          <ac:spMkLst>
            <pc:docMk/>
            <pc:sldMk cId="1922721974" sldId="829"/>
            <ac:spMk id="42" creationId="{A5764640-741D-034A-B07D-26F2825497E4}"/>
          </ac:spMkLst>
        </pc:spChg>
        <pc:spChg chg="add del mod">
          <ac:chgData name="Carlos Guerrero Tomé" userId="efd7d1cb-5997-43f9-95f4-5e31d914ebbb" providerId="ADAL" clId="{E0C3D377-9BF3-EA47-844C-932AD599A2FD}" dt="2020-11-04T07:46:40.062" v="16986" actId="478"/>
          <ac:spMkLst>
            <pc:docMk/>
            <pc:sldMk cId="1922721974" sldId="829"/>
            <ac:spMk id="43" creationId="{12B7E2BE-A385-4845-81CB-4C17EE9AB731}"/>
          </ac:spMkLst>
        </pc:spChg>
        <pc:spChg chg="add mod">
          <ac:chgData name="Carlos Guerrero Tomé" userId="efd7d1cb-5997-43f9-95f4-5e31d914ebbb" providerId="ADAL" clId="{E0C3D377-9BF3-EA47-844C-932AD599A2FD}" dt="2020-11-04T07:47:12.341" v="16992" actId="1076"/>
          <ac:spMkLst>
            <pc:docMk/>
            <pc:sldMk cId="1922721974" sldId="829"/>
            <ac:spMk id="44" creationId="{22CE321C-F4A0-D748-90A3-EA08BA49C7CA}"/>
          </ac:spMkLst>
        </pc:spChg>
        <pc:spChg chg="add mod">
          <ac:chgData name="Carlos Guerrero Tomé" userId="efd7d1cb-5997-43f9-95f4-5e31d914ebbb" providerId="ADAL" clId="{E0C3D377-9BF3-EA47-844C-932AD599A2FD}" dt="2020-11-04T07:47:12.341" v="16992" actId="1076"/>
          <ac:spMkLst>
            <pc:docMk/>
            <pc:sldMk cId="1922721974" sldId="829"/>
            <ac:spMk id="45" creationId="{5C48D515-AE69-5D49-9FD8-0CE9F3DA6E49}"/>
          </ac:spMkLst>
        </pc:spChg>
        <pc:spChg chg="add mod">
          <ac:chgData name="Carlos Guerrero Tomé" userId="efd7d1cb-5997-43f9-95f4-5e31d914ebbb" providerId="ADAL" clId="{E0C3D377-9BF3-EA47-844C-932AD599A2FD}" dt="2020-11-04T07:47:17.179" v="16993" actId="1076"/>
          <ac:spMkLst>
            <pc:docMk/>
            <pc:sldMk cId="1922721974" sldId="829"/>
            <ac:spMk id="46" creationId="{BC27CA81-7F3A-CD43-9CFF-7D78BE718092}"/>
          </ac:spMkLst>
        </pc:spChg>
        <pc:spChg chg="add mod">
          <ac:chgData name="Carlos Guerrero Tomé" userId="efd7d1cb-5997-43f9-95f4-5e31d914ebbb" providerId="ADAL" clId="{E0C3D377-9BF3-EA47-844C-932AD599A2FD}" dt="2020-11-04T07:47:12.341" v="16992" actId="1076"/>
          <ac:spMkLst>
            <pc:docMk/>
            <pc:sldMk cId="1922721974" sldId="829"/>
            <ac:spMk id="47" creationId="{9AF412D2-0544-204C-A308-C367BDB4E629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48" creationId="{06EF5F0F-721B-7E4D-A4D6-670D9FAE3209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51" creationId="{2ABEAF03-F052-4542-8F13-2E882AF804E0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52" creationId="{DD7FE01D-75D6-1F4D-BF9B-EBEA19FCEF6C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53" creationId="{FE17317B-72CA-E14A-9E43-22CBFF6B841E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54" creationId="{F6D55CA3-7642-6444-9F4E-B194DF37ACA1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55" creationId="{03BA946F-0BE2-0C45-9CF5-EB29740312CA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56" creationId="{F43D8179-627A-D143-8FA4-A319C735DF9F}"/>
          </ac:spMkLst>
        </pc:spChg>
        <pc:spChg chg="add del mod">
          <ac:chgData name="Carlos Guerrero Tomé" userId="efd7d1cb-5997-43f9-95f4-5e31d914ebbb" providerId="ADAL" clId="{E0C3D377-9BF3-EA47-844C-932AD599A2FD}" dt="2020-11-04T07:46:06.015" v="16979" actId="478"/>
          <ac:spMkLst>
            <pc:docMk/>
            <pc:sldMk cId="1922721974" sldId="829"/>
            <ac:spMk id="63" creationId="{A1F10DCB-E2C2-F74D-97CB-47B5C9983E46}"/>
          </ac:spMkLst>
        </pc:spChg>
        <pc:spChg chg="add del mod">
          <ac:chgData name="Carlos Guerrero Tomé" userId="efd7d1cb-5997-43f9-95f4-5e31d914ebbb" providerId="ADAL" clId="{E0C3D377-9BF3-EA47-844C-932AD599A2FD}" dt="2020-11-04T07:46:01.537" v="16978" actId="478"/>
          <ac:spMkLst>
            <pc:docMk/>
            <pc:sldMk cId="1922721974" sldId="829"/>
            <ac:spMk id="64" creationId="{4DEA80FE-7B5F-CE4A-B9EA-92CF2B6632B3}"/>
          </ac:spMkLst>
        </pc:spChg>
        <pc:spChg chg="add mod">
          <ac:chgData name="Carlos Guerrero Tomé" userId="efd7d1cb-5997-43f9-95f4-5e31d914ebbb" providerId="ADAL" clId="{E0C3D377-9BF3-EA47-844C-932AD599A2FD}" dt="2020-11-04T07:46:31.785" v="16984" actId="1076"/>
          <ac:spMkLst>
            <pc:docMk/>
            <pc:sldMk cId="1922721974" sldId="829"/>
            <ac:spMk id="65" creationId="{C1528B94-C759-2C4D-90EB-BEDA1757739F}"/>
          </ac:spMkLst>
        </pc:spChg>
        <pc:spChg chg="add mod">
          <ac:chgData name="Carlos Guerrero Tomé" userId="efd7d1cb-5997-43f9-95f4-5e31d914ebbb" providerId="ADAL" clId="{E0C3D377-9BF3-EA47-844C-932AD599A2FD}" dt="2020-11-04T07:46:31.785" v="16984" actId="1076"/>
          <ac:spMkLst>
            <pc:docMk/>
            <pc:sldMk cId="1922721974" sldId="829"/>
            <ac:spMk id="66" creationId="{A210EEF0-F4E2-E040-A71B-F5999D58D98C}"/>
          </ac:spMkLst>
        </pc:spChg>
        <pc:spChg chg="add mod">
          <ac:chgData name="Carlos Guerrero Tomé" userId="efd7d1cb-5997-43f9-95f4-5e31d914ebbb" providerId="ADAL" clId="{E0C3D377-9BF3-EA47-844C-932AD599A2FD}" dt="2020-11-04T07:47:23.601" v="16994" actId="1076"/>
          <ac:spMkLst>
            <pc:docMk/>
            <pc:sldMk cId="1922721974" sldId="829"/>
            <ac:spMk id="67" creationId="{97C952C2-5639-E346-A2F1-3237EA18CD9A}"/>
          </ac:spMkLst>
        </pc:spChg>
        <pc:spChg chg="add mod">
          <ac:chgData name="Carlos Guerrero Tomé" userId="efd7d1cb-5997-43f9-95f4-5e31d914ebbb" providerId="ADAL" clId="{E0C3D377-9BF3-EA47-844C-932AD599A2FD}" dt="2020-11-04T07:46:31.785" v="16984" actId="1076"/>
          <ac:spMkLst>
            <pc:docMk/>
            <pc:sldMk cId="1922721974" sldId="829"/>
            <ac:spMk id="68" creationId="{684FD746-AD2F-7948-9043-9B67A652F908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69" creationId="{B280768A-B92E-EB4B-803B-8E82DBB331EE}"/>
          </ac:spMkLst>
        </pc:spChg>
        <pc:spChg chg="add mod">
          <ac:chgData name="Carlos Guerrero Tomé" userId="efd7d1cb-5997-43f9-95f4-5e31d914ebbb" providerId="ADAL" clId="{E0C3D377-9BF3-EA47-844C-932AD599A2FD}" dt="2020-11-04T05:44:22.962" v="16294" actId="1076"/>
          <ac:spMkLst>
            <pc:docMk/>
            <pc:sldMk cId="1922721974" sldId="829"/>
            <ac:spMk id="76" creationId="{A0662506-5107-9440-837C-D569A8F99DE5}"/>
          </ac:spMkLst>
        </pc:spChg>
        <pc:spChg chg="add mod">
          <ac:chgData name="Carlos Guerrero Tomé" userId="efd7d1cb-5997-43f9-95f4-5e31d914ebbb" providerId="ADAL" clId="{E0C3D377-9BF3-EA47-844C-932AD599A2FD}" dt="2020-11-04T07:45:41.213" v="16974" actId="1038"/>
          <ac:spMkLst>
            <pc:docMk/>
            <pc:sldMk cId="1922721974" sldId="829"/>
            <ac:spMk id="80" creationId="{1155A3D0-586A-9447-A194-792757060787}"/>
          </ac:spMkLst>
        </pc:spChg>
        <pc:spChg chg="add mod">
          <ac:chgData name="Carlos Guerrero Tomé" userId="efd7d1cb-5997-43f9-95f4-5e31d914ebbb" providerId="ADAL" clId="{E0C3D377-9BF3-EA47-844C-932AD599A2FD}" dt="2020-11-04T07:45:03.814" v="16949" actId="20577"/>
          <ac:spMkLst>
            <pc:docMk/>
            <pc:sldMk cId="1922721974" sldId="829"/>
            <ac:spMk id="81" creationId="{B36D156D-BA52-A84D-A794-9081038FC08A}"/>
          </ac:spMkLst>
        </pc:spChg>
        <pc:spChg chg="add mod">
          <ac:chgData name="Carlos Guerrero Tomé" userId="efd7d1cb-5997-43f9-95f4-5e31d914ebbb" providerId="ADAL" clId="{E0C3D377-9BF3-EA47-844C-932AD599A2FD}" dt="2020-11-04T07:42:34.154" v="16888" actId="1076"/>
          <ac:spMkLst>
            <pc:docMk/>
            <pc:sldMk cId="1922721974" sldId="829"/>
            <ac:spMk id="82" creationId="{4172554D-101A-504D-B1F1-5351775ED8C0}"/>
          </ac:spMkLst>
        </pc:spChg>
        <pc:spChg chg="add mod">
          <ac:chgData name="Carlos Guerrero Tomé" userId="efd7d1cb-5997-43f9-95f4-5e31d914ebbb" providerId="ADAL" clId="{E0C3D377-9BF3-EA47-844C-932AD599A2FD}" dt="2020-11-04T07:43:42.413" v="16927" actId="1076"/>
          <ac:spMkLst>
            <pc:docMk/>
            <pc:sldMk cId="1922721974" sldId="829"/>
            <ac:spMk id="83" creationId="{C3E2FC17-E010-334F-A4CD-696391350C1B}"/>
          </ac:spMkLst>
        </pc:spChg>
        <pc:spChg chg="add mod">
          <ac:chgData name="Carlos Guerrero Tomé" userId="efd7d1cb-5997-43f9-95f4-5e31d914ebbb" providerId="ADAL" clId="{E0C3D377-9BF3-EA47-844C-932AD599A2FD}" dt="2020-11-04T07:46:17.004" v="16981" actId="1076"/>
          <ac:spMkLst>
            <pc:docMk/>
            <pc:sldMk cId="1922721974" sldId="829"/>
            <ac:spMk id="95" creationId="{9C62FB5E-D8B5-1E41-8104-F4C45BE6B097}"/>
          </ac:spMkLst>
        </pc:spChg>
        <pc:spChg chg="add mod">
          <ac:chgData name="Carlos Guerrero Tomé" userId="efd7d1cb-5997-43f9-95f4-5e31d914ebbb" providerId="ADAL" clId="{E0C3D377-9BF3-EA47-844C-932AD599A2FD}" dt="2020-11-04T07:46:17.004" v="16981" actId="1076"/>
          <ac:spMkLst>
            <pc:docMk/>
            <pc:sldMk cId="1922721974" sldId="829"/>
            <ac:spMk id="96" creationId="{25128476-0E55-2345-A92D-FC6E36B4F381}"/>
          </ac:spMkLst>
        </pc:spChg>
        <pc:spChg chg="add mod">
          <ac:chgData name="Carlos Guerrero Tomé" userId="efd7d1cb-5997-43f9-95f4-5e31d914ebbb" providerId="ADAL" clId="{E0C3D377-9BF3-EA47-844C-932AD599A2FD}" dt="2020-11-04T07:46:17.004" v="16981" actId="1076"/>
          <ac:spMkLst>
            <pc:docMk/>
            <pc:sldMk cId="1922721974" sldId="829"/>
            <ac:spMk id="97" creationId="{32ABF90B-9D00-F64C-96E8-C17E0C697BD5}"/>
          </ac:spMkLst>
        </pc:spChg>
        <pc:spChg chg="add mod">
          <ac:chgData name="Carlos Guerrero Tomé" userId="efd7d1cb-5997-43f9-95f4-5e31d914ebbb" providerId="ADAL" clId="{E0C3D377-9BF3-EA47-844C-932AD599A2FD}" dt="2020-11-04T07:46:17.004" v="16981" actId="1076"/>
          <ac:spMkLst>
            <pc:docMk/>
            <pc:sldMk cId="1922721974" sldId="829"/>
            <ac:spMk id="98" creationId="{A9670CA7-C4C9-6C49-8785-9BF5D277D8E8}"/>
          </ac:spMkLst>
        </pc:spChg>
        <pc:spChg chg="add mod">
          <ac:chgData name="Carlos Guerrero Tomé" userId="efd7d1cb-5997-43f9-95f4-5e31d914ebbb" providerId="ADAL" clId="{E0C3D377-9BF3-EA47-844C-932AD599A2FD}" dt="2020-11-04T07:46:17.004" v="16981" actId="1076"/>
          <ac:spMkLst>
            <pc:docMk/>
            <pc:sldMk cId="1922721974" sldId="829"/>
            <ac:spMk id="99" creationId="{50CD111E-5C08-594D-B7F1-C04A53C76E36}"/>
          </ac:spMkLst>
        </pc:spChg>
        <pc:spChg chg="add mod">
          <ac:chgData name="Carlos Guerrero Tomé" userId="efd7d1cb-5997-43f9-95f4-5e31d914ebbb" providerId="ADAL" clId="{E0C3D377-9BF3-EA47-844C-932AD599A2FD}" dt="2020-11-04T07:46:17.004" v="16981" actId="1076"/>
          <ac:spMkLst>
            <pc:docMk/>
            <pc:sldMk cId="1922721974" sldId="829"/>
            <ac:spMk id="100" creationId="{51415C49-7364-CE47-806C-C6B7C76D33D7}"/>
          </ac:spMkLst>
        </pc:spChg>
        <pc:spChg chg="add mod">
          <ac:chgData name="Carlos Guerrero Tomé" userId="efd7d1cb-5997-43f9-95f4-5e31d914ebbb" providerId="ADAL" clId="{E0C3D377-9BF3-EA47-844C-932AD599A2FD}" dt="2020-11-04T07:47:00.244" v="16991" actId="1076"/>
          <ac:spMkLst>
            <pc:docMk/>
            <pc:sldMk cId="1922721974" sldId="829"/>
            <ac:spMk id="108" creationId="{A92FF1A4-327B-E945-B457-682AF40EEAEC}"/>
          </ac:spMkLst>
        </pc:spChg>
        <pc:spChg chg="add mod">
          <ac:chgData name="Carlos Guerrero Tomé" userId="efd7d1cb-5997-43f9-95f4-5e31d914ebbb" providerId="ADAL" clId="{E0C3D377-9BF3-EA47-844C-932AD599A2FD}" dt="2020-11-04T07:47:00.244" v="16991" actId="1076"/>
          <ac:spMkLst>
            <pc:docMk/>
            <pc:sldMk cId="1922721974" sldId="829"/>
            <ac:spMk id="109" creationId="{A3C6F44D-336C-2244-8EED-39D972FB7F47}"/>
          </ac:spMkLst>
        </pc:spChg>
        <pc:spChg chg="add mod">
          <ac:chgData name="Carlos Guerrero Tomé" userId="efd7d1cb-5997-43f9-95f4-5e31d914ebbb" providerId="ADAL" clId="{E0C3D377-9BF3-EA47-844C-932AD599A2FD}" dt="2020-11-04T07:47:00.244" v="16991" actId="1076"/>
          <ac:spMkLst>
            <pc:docMk/>
            <pc:sldMk cId="1922721974" sldId="829"/>
            <ac:spMk id="110" creationId="{1EBDCB4D-F633-9740-B695-FFC68BDB08DF}"/>
          </ac:spMkLst>
        </pc:spChg>
        <pc:spChg chg="add mod">
          <ac:chgData name="Carlos Guerrero Tomé" userId="efd7d1cb-5997-43f9-95f4-5e31d914ebbb" providerId="ADAL" clId="{E0C3D377-9BF3-EA47-844C-932AD599A2FD}" dt="2020-11-04T07:47:00.244" v="16991" actId="1076"/>
          <ac:spMkLst>
            <pc:docMk/>
            <pc:sldMk cId="1922721974" sldId="829"/>
            <ac:spMk id="111" creationId="{94E6A907-69E1-3A4A-A07B-E724D5158ED0}"/>
          </ac:spMkLst>
        </pc:spChg>
        <pc:spChg chg="add mod">
          <ac:chgData name="Carlos Guerrero Tomé" userId="efd7d1cb-5997-43f9-95f4-5e31d914ebbb" providerId="ADAL" clId="{E0C3D377-9BF3-EA47-844C-932AD599A2FD}" dt="2020-11-04T07:47:00.244" v="16991" actId="1076"/>
          <ac:spMkLst>
            <pc:docMk/>
            <pc:sldMk cId="1922721974" sldId="829"/>
            <ac:spMk id="112" creationId="{89364D34-0AEB-5E49-AB3A-88D02F9573D2}"/>
          </ac:spMkLst>
        </pc:spChg>
        <pc:spChg chg="add mod">
          <ac:chgData name="Carlos Guerrero Tomé" userId="efd7d1cb-5997-43f9-95f4-5e31d914ebbb" providerId="ADAL" clId="{E0C3D377-9BF3-EA47-844C-932AD599A2FD}" dt="2020-11-04T07:47:00.244" v="16991" actId="1076"/>
          <ac:spMkLst>
            <pc:docMk/>
            <pc:sldMk cId="1922721974" sldId="829"/>
            <ac:spMk id="113" creationId="{D022308F-E479-3F43-80DB-71DDF0096B0F}"/>
          </ac:spMkLst>
        </pc:spChg>
        <pc:picChg chg="add del mod">
          <ac:chgData name="Carlos Guerrero Tomé" userId="efd7d1cb-5997-43f9-95f4-5e31d914ebbb" providerId="ADAL" clId="{E0C3D377-9BF3-EA47-844C-932AD599A2FD}" dt="2020-11-04T07:41:08.823" v="16847" actId="478"/>
          <ac:picMkLst>
            <pc:docMk/>
            <pc:sldMk cId="1922721974" sldId="829"/>
            <ac:picMk id="5" creationId="{AF42DD2A-8603-C949-913E-E06EEFFA51BC}"/>
          </ac:picMkLst>
        </pc:picChg>
        <pc:picChg chg="add del mod">
          <ac:chgData name="Carlos Guerrero Tomé" userId="efd7d1cb-5997-43f9-95f4-5e31d914ebbb" providerId="ADAL" clId="{E0C3D377-9BF3-EA47-844C-932AD599A2FD}" dt="2020-11-04T07:46:36.399" v="16985" actId="478"/>
          <ac:picMkLst>
            <pc:docMk/>
            <pc:sldMk cId="1922721974" sldId="829"/>
            <ac:picMk id="29" creationId="{F6397ABD-741D-8B49-84B5-4665B3DC72DE}"/>
          </ac:picMkLst>
        </pc:picChg>
        <pc:picChg chg="add del mod">
          <ac:chgData name="Carlos Guerrero Tomé" userId="efd7d1cb-5997-43f9-95f4-5e31d914ebbb" providerId="ADAL" clId="{E0C3D377-9BF3-EA47-844C-932AD599A2FD}" dt="2020-11-04T07:45:57.761" v="16977" actId="478"/>
          <ac:picMkLst>
            <pc:docMk/>
            <pc:sldMk cId="1922721974" sldId="829"/>
            <ac:picMk id="50" creationId="{BB279184-F10D-6644-ACB1-12AB622AA5AA}"/>
          </ac:picMkLst>
        </pc:pic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7" creationId="{1914A5FB-0D36-EC4E-AD01-771D6E6CB450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13" creationId="{522140D6-97FC-7C43-A451-CA92853B8CF6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14" creationId="{81B66F3F-9844-9543-91CF-8D1D6CEF5402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15" creationId="{A6BEFCFE-48CA-CD48-A962-599399739CCA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16" creationId="{337B1FAE-E480-6145-A96E-9CCAD7A64FB3}"/>
          </ac:cxnSpMkLst>
        </pc:cxnChg>
        <pc:cxnChg chg="add mod">
          <ac:chgData name="Carlos Guerrero Tomé" userId="efd7d1cb-5997-43f9-95f4-5e31d914ebbb" providerId="ADAL" clId="{E0C3D377-9BF3-EA47-844C-932AD599A2FD}" dt="2020-11-04T07:43:33.713" v="16926" actId="1036"/>
          <ac:cxnSpMkLst>
            <pc:docMk/>
            <pc:sldMk cId="1922721974" sldId="829"/>
            <ac:cxnSpMk id="17" creationId="{A02647F6-D546-E347-9DA4-CAA3E5FE4B9D}"/>
          </ac:cxnSpMkLst>
        </pc:cxnChg>
        <pc:cxnChg chg="add mod">
          <ac:chgData name="Carlos Guerrero Tomé" userId="efd7d1cb-5997-43f9-95f4-5e31d914ebbb" providerId="ADAL" clId="{E0C3D377-9BF3-EA47-844C-932AD599A2FD}" dt="2020-11-04T07:43:33.713" v="16926" actId="1036"/>
          <ac:cxnSpMkLst>
            <pc:docMk/>
            <pc:sldMk cId="1922721974" sldId="829"/>
            <ac:cxnSpMk id="18" creationId="{EA3A64D9-6E2B-124F-93B7-DB5EF457AD25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36" creationId="{9D41281B-3A62-DB47-B0C6-0BF88578F4B5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37" creationId="{891202DE-CC0F-9247-A2CF-7F9C787B305F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38" creationId="{DAC3D4FF-F2C0-C84A-A6DC-5063CF364A86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39" creationId="{4B3CF779-975B-1F43-9826-7960A14BAD3C}"/>
          </ac:cxnSpMkLst>
        </pc:cxnChg>
        <pc:cxnChg chg="add del mod">
          <ac:chgData name="Carlos Guerrero Tomé" userId="efd7d1cb-5997-43f9-95f4-5e31d914ebbb" providerId="ADAL" clId="{E0C3D377-9BF3-EA47-844C-932AD599A2FD}" dt="2020-11-04T07:46:40.062" v="16986" actId="478"/>
          <ac:cxnSpMkLst>
            <pc:docMk/>
            <pc:sldMk cId="1922721974" sldId="829"/>
            <ac:cxnSpMk id="40" creationId="{D704C2ED-08E4-9147-8215-1DB96D75F2A0}"/>
          </ac:cxnSpMkLst>
        </pc:cxnChg>
        <pc:cxnChg chg="add del mod">
          <ac:chgData name="Carlos Guerrero Tomé" userId="efd7d1cb-5997-43f9-95f4-5e31d914ebbb" providerId="ADAL" clId="{E0C3D377-9BF3-EA47-844C-932AD599A2FD}" dt="2020-11-04T07:46:40.062" v="16986" actId="478"/>
          <ac:cxnSpMkLst>
            <pc:docMk/>
            <pc:sldMk cId="1922721974" sldId="829"/>
            <ac:cxnSpMk id="41" creationId="{B7FCD439-8D47-5B47-AED6-C59BAD590164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49" creationId="{2A0EC5B6-354A-4E40-A129-B661D1407022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57" creationId="{0D567D9F-0E5A-B643-B3A8-B0D6CBB90D89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58" creationId="{F3BEB82C-C141-0249-8FBA-99DEB1058008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59" creationId="{41BFAE8A-D08D-4949-980B-17701F862773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60" creationId="{6E397E48-6AF0-D143-A586-937BBE63C1F8}"/>
          </ac:cxnSpMkLst>
        </pc:cxnChg>
        <pc:cxnChg chg="add del mod">
          <ac:chgData name="Carlos Guerrero Tomé" userId="efd7d1cb-5997-43f9-95f4-5e31d914ebbb" providerId="ADAL" clId="{E0C3D377-9BF3-EA47-844C-932AD599A2FD}" dt="2020-11-04T07:46:01.537" v="16978" actId="478"/>
          <ac:cxnSpMkLst>
            <pc:docMk/>
            <pc:sldMk cId="1922721974" sldId="829"/>
            <ac:cxnSpMk id="61" creationId="{1FED7107-7713-5041-942B-CA2DE85B3F1E}"/>
          </ac:cxnSpMkLst>
        </pc:cxnChg>
        <pc:cxnChg chg="add del mod">
          <ac:chgData name="Carlos Guerrero Tomé" userId="efd7d1cb-5997-43f9-95f4-5e31d914ebbb" providerId="ADAL" clId="{E0C3D377-9BF3-EA47-844C-932AD599A2FD}" dt="2020-11-04T07:46:01.537" v="16978" actId="478"/>
          <ac:cxnSpMkLst>
            <pc:docMk/>
            <pc:sldMk cId="1922721974" sldId="829"/>
            <ac:cxnSpMk id="62" creationId="{90B2A353-B231-5C45-B309-2C9E06AE72CF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70" creationId="{74E0CBD6-7192-9E45-BBC0-BF9E95804612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71" creationId="{C8D3FAE4-CEF8-3D48-809D-F3D344CD4324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72" creationId="{84DB7514-7AAE-0042-ACA3-0B9C67DF1277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73" creationId="{D9EC0CA9-FFEA-0C4A-B240-0C4B63C939D4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74" creationId="{0878F80D-5418-8D4A-8FD7-D4228FD75AAC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75" creationId="{8D2F115F-528C-9049-8E75-0F607290D00A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77" creationId="{D7260FD4-5244-1841-B251-30854AA9E5F6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78" creationId="{B5A1C938-B568-2D4E-B6A3-DB5060373FEC}"/>
          </ac:cxnSpMkLst>
        </pc:cxnChg>
        <pc:cxnChg chg="add mod">
          <ac:chgData name="Carlos Guerrero Tomé" userId="efd7d1cb-5997-43f9-95f4-5e31d914ebbb" providerId="ADAL" clId="{E0C3D377-9BF3-EA47-844C-932AD599A2FD}" dt="2020-11-04T05:44:22.962" v="16294" actId="1076"/>
          <ac:cxnSpMkLst>
            <pc:docMk/>
            <pc:sldMk cId="1922721974" sldId="829"/>
            <ac:cxnSpMk id="79" creationId="{97204E44-BF19-9E48-8BCD-8D5F5B3167C9}"/>
          </ac:cxnSpMkLst>
        </pc:cxnChg>
        <pc:cxnChg chg="add mod">
          <ac:chgData name="Carlos Guerrero Tomé" userId="efd7d1cb-5997-43f9-95f4-5e31d914ebbb" providerId="ADAL" clId="{E0C3D377-9BF3-EA47-844C-932AD599A2FD}" dt="2020-11-04T07:44:14.555" v="16933" actId="14100"/>
          <ac:cxnSpMkLst>
            <pc:docMk/>
            <pc:sldMk cId="1922721974" sldId="829"/>
            <ac:cxnSpMk id="84" creationId="{5F3E4423-66C8-DE40-AAF7-8792D1468D01}"/>
          </ac:cxnSpMkLst>
        </pc:cxnChg>
        <pc:cxnChg chg="add mod">
          <ac:chgData name="Carlos Guerrero Tomé" userId="efd7d1cb-5997-43f9-95f4-5e31d914ebbb" providerId="ADAL" clId="{E0C3D377-9BF3-EA47-844C-932AD599A2FD}" dt="2020-11-04T07:45:21.174" v="16963" actId="1038"/>
          <ac:cxnSpMkLst>
            <pc:docMk/>
            <pc:sldMk cId="1922721974" sldId="829"/>
            <ac:cxnSpMk id="87" creationId="{3466C906-C03D-DB40-AC0C-9ABF5F339C20}"/>
          </ac:cxnSpMkLst>
        </pc:cxnChg>
        <pc:cxnChg chg="add mod">
          <ac:chgData name="Carlos Guerrero Tomé" userId="efd7d1cb-5997-43f9-95f4-5e31d914ebbb" providerId="ADAL" clId="{E0C3D377-9BF3-EA47-844C-932AD599A2FD}" dt="2020-11-04T07:45:19.197" v="16959" actId="1037"/>
          <ac:cxnSpMkLst>
            <pc:docMk/>
            <pc:sldMk cId="1922721974" sldId="829"/>
            <ac:cxnSpMk id="88" creationId="{2C169B16-58AD-1648-8DB4-B3C229A015A9}"/>
          </ac:cxnSpMkLst>
        </pc:cxnChg>
        <pc:cxnChg chg="add mod">
          <ac:chgData name="Carlos Guerrero Tomé" userId="efd7d1cb-5997-43f9-95f4-5e31d914ebbb" providerId="ADAL" clId="{E0C3D377-9BF3-EA47-844C-932AD599A2FD}" dt="2020-11-04T07:45:11.724" v="16950" actId="1076"/>
          <ac:cxnSpMkLst>
            <pc:docMk/>
            <pc:sldMk cId="1922721974" sldId="829"/>
            <ac:cxnSpMk id="89" creationId="{897A1AEC-D8EE-F147-A3DF-DB759E8C5CB0}"/>
          </ac:cxnSpMkLst>
        </pc:cxnChg>
        <pc:cxnChg chg="add mod">
          <ac:chgData name="Carlos Guerrero Tomé" userId="efd7d1cb-5997-43f9-95f4-5e31d914ebbb" providerId="ADAL" clId="{E0C3D377-9BF3-EA47-844C-932AD599A2FD}" dt="2020-11-04T07:45:45.605" v="16976" actId="1037"/>
          <ac:cxnSpMkLst>
            <pc:docMk/>
            <pc:sldMk cId="1922721974" sldId="829"/>
            <ac:cxnSpMk id="90" creationId="{BD6C0E5E-D8F3-2443-949F-B55889B8946A}"/>
          </ac:cxnSpMkLst>
        </pc:cxnChg>
        <pc:cxnChg chg="add mod">
          <ac:chgData name="Carlos Guerrero Tomé" userId="efd7d1cb-5997-43f9-95f4-5e31d914ebbb" providerId="ADAL" clId="{E0C3D377-9BF3-EA47-844C-932AD599A2FD}" dt="2020-11-04T07:46:17.004" v="16981" actId="1076"/>
          <ac:cxnSpMkLst>
            <pc:docMk/>
            <pc:sldMk cId="1922721974" sldId="829"/>
            <ac:cxnSpMk id="93" creationId="{6FF66249-35C8-CF4C-AEE6-B667F9D534FB}"/>
          </ac:cxnSpMkLst>
        </pc:cxnChg>
        <pc:cxnChg chg="add mod">
          <ac:chgData name="Carlos Guerrero Tomé" userId="efd7d1cb-5997-43f9-95f4-5e31d914ebbb" providerId="ADAL" clId="{E0C3D377-9BF3-EA47-844C-932AD599A2FD}" dt="2020-11-04T07:46:17.004" v="16981" actId="1076"/>
          <ac:cxnSpMkLst>
            <pc:docMk/>
            <pc:sldMk cId="1922721974" sldId="829"/>
            <ac:cxnSpMk id="94" creationId="{E0B675D2-2AD4-DE46-AE57-C260EF81B16B}"/>
          </ac:cxnSpMkLst>
        </pc:cxnChg>
        <pc:cxnChg chg="add mod">
          <ac:chgData name="Carlos Guerrero Tomé" userId="efd7d1cb-5997-43f9-95f4-5e31d914ebbb" providerId="ADAL" clId="{E0C3D377-9BF3-EA47-844C-932AD599A2FD}" dt="2020-11-04T07:46:17.004" v="16981" actId="1076"/>
          <ac:cxnSpMkLst>
            <pc:docMk/>
            <pc:sldMk cId="1922721974" sldId="829"/>
            <ac:cxnSpMk id="101" creationId="{5A74499B-31B6-5348-8D76-16AE2E0DC263}"/>
          </ac:cxnSpMkLst>
        </pc:cxnChg>
        <pc:cxnChg chg="add mod">
          <ac:chgData name="Carlos Guerrero Tomé" userId="efd7d1cb-5997-43f9-95f4-5e31d914ebbb" providerId="ADAL" clId="{E0C3D377-9BF3-EA47-844C-932AD599A2FD}" dt="2020-11-04T07:46:17.004" v="16981" actId="1076"/>
          <ac:cxnSpMkLst>
            <pc:docMk/>
            <pc:sldMk cId="1922721974" sldId="829"/>
            <ac:cxnSpMk id="102" creationId="{0BEDB34E-533B-BC48-A127-47656CAAB061}"/>
          </ac:cxnSpMkLst>
        </pc:cxnChg>
        <pc:cxnChg chg="add mod">
          <ac:chgData name="Carlos Guerrero Tomé" userId="efd7d1cb-5997-43f9-95f4-5e31d914ebbb" providerId="ADAL" clId="{E0C3D377-9BF3-EA47-844C-932AD599A2FD}" dt="2020-11-04T07:46:17.004" v="16981" actId="1076"/>
          <ac:cxnSpMkLst>
            <pc:docMk/>
            <pc:sldMk cId="1922721974" sldId="829"/>
            <ac:cxnSpMk id="103" creationId="{B65F5F16-4ED6-5F4F-9160-5D84C45006B3}"/>
          </ac:cxnSpMkLst>
        </pc:cxnChg>
        <pc:cxnChg chg="add mod">
          <ac:chgData name="Carlos Guerrero Tomé" userId="efd7d1cb-5997-43f9-95f4-5e31d914ebbb" providerId="ADAL" clId="{E0C3D377-9BF3-EA47-844C-932AD599A2FD}" dt="2020-11-04T07:46:17.004" v="16981" actId="1076"/>
          <ac:cxnSpMkLst>
            <pc:docMk/>
            <pc:sldMk cId="1922721974" sldId="829"/>
            <ac:cxnSpMk id="104" creationId="{5E80AD46-B6DB-DF4C-8084-2000A7DF3C97}"/>
          </ac:cxnSpMkLst>
        </pc:cxnChg>
        <pc:cxnChg chg="add mod">
          <ac:chgData name="Carlos Guerrero Tomé" userId="efd7d1cb-5997-43f9-95f4-5e31d914ebbb" providerId="ADAL" clId="{E0C3D377-9BF3-EA47-844C-932AD599A2FD}" dt="2020-11-04T07:46:17.004" v="16981" actId="1076"/>
          <ac:cxnSpMkLst>
            <pc:docMk/>
            <pc:sldMk cId="1922721974" sldId="829"/>
            <ac:cxnSpMk id="105" creationId="{FA749263-A19E-C142-81F2-8586D1643CAE}"/>
          </ac:cxnSpMkLst>
        </pc:cxnChg>
        <pc:cxnChg chg="add mod">
          <ac:chgData name="Carlos Guerrero Tomé" userId="efd7d1cb-5997-43f9-95f4-5e31d914ebbb" providerId="ADAL" clId="{E0C3D377-9BF3-EA47-844C-932AD599A2FD}" dt="2020-11-04T07:47:00.244" v="16991" actId="1076"/>
          <ac:cxnSpMkLst>
            <pc:docMk/>
            <pc:sldMk cId="1922721974" sldId="829"/>
            <ac:cxnSpMk id="106" creationId="{46B5451B-43F8-6C40-A27C-B9ECB598B83F}"/>
          </ac:cxnSpMkLst>
        </pc:cxnChg>
        <pc:cxnChg chg="add mod">
          <ac:chgData name="Carlos Guerrero Tomé" userId="efd7d1cb-5997-43f9-95f4-5e31d914ebbb" providerId="ADAL" clId="{E0C3D377-9BF3-EA47-844C-932AD599A2FD}" dt="2020-11-04T07:47:00.244" v="16991" actId="1076"/>
          <ac:cxnSpMkLst>
            <pc:docMk/>
            <pc:sldMk cId="1922721974" sldId="829"/>
            <ac:cxnSpMk id="107" creationId="{2AC99604-FDD6-8A4D-BC30-7B8ED9664E67}"/>
          </ac:cxnSpMkLst>
        </pc:cxnChg>
        <pc:cxnChg chg="add mod">
          <ac:chgData name="Carlos Guerrero Tomé" userId="efd7d1cb-5997-43f9-95f4-5e31d914ebbb" providerId="ADAL" clId="{E0C3D377-9BF3-EA47-844C-932AD599A2FD}" dt="2020-11-04T07:47:00.244" v="16991" actId="1076"/>
          <ac:cxnSpMkLst>
            <pc:docMk/>
            <pc:sldMk cId="1922721974" sldId="829"/>
            <ac:cxnSpMk id="114" creationId="{D45DD607-040B-1143-8787-0F5E6B9CAEBF}"/>
          </ac:cxnSpMkLst>
        </pc:cxnChg>
        <pc:cxnChg chg="add mod">
          <ac:chgData name="Carlos Guerrero Tomé" userId="efd7d1cb-5997-43f9-95f4-5e31d914ebbb" providerId="ADAL" clId="{E0C3D377-9BF3-EA47-844C-932AD599A2FD}" dt="2020-11-04T07:47:00.244" v="16991" actId="1076"/>
          <ac:cxnSpMkLst>
            <pc:docMk/>
            <pc:sldMk cId="1922721974" sldId="829"/>
            <ac:cxnSpMk id="115" creationId="{FE8C8F6E-19DE-1941-B8D6-A6267A538945}"/>
          </ac:cxnSpMkLst>
        </pc:cxnChg>
        <pc:cxnChg chg="add mod">
          <ac:chgData name="Carlos Guerrero Tomé" userId="efd7d1cb-5997-43f9-95f4-5e31d914ebbb" providerId="ADAL" clId="{E0C3D377-9BF3-EA47-844C-932AD599A2FD}" dt="2020-11-04T07:47:00.244" v="16991" actId="1076"/>
          <ac:cxnSpMkLst>
            <pc:docMk/>
            <pc:sldMk cId="1922721974" sldId="829"/>
            <ac:cxnSpMk id="116" creationId="{B5EC5CE4-4781-2646-A97D-560802C5E5CD}"/>
          </ac:cxnSpMkLst>
        </pc:cxnChg>
        <pc:cxnChg chg="add mod">
          <ac:chgData name="Carlos Guerrero Tomé" userId="efd7d1cb-5997-43f9-95f4-5e31d914ebbb" providerId="ADAL" clId="{E0C3D377-9BF3-EA47-844C-932AD599A2FD}" dt="2020-11-04T07:47:00.244" v="16991" actId="1076"/>
          <ac:cxnSpMkLst>
            <pc:docMk/>
            <pc:sldMk cId="1922721974" sldId="829"/>
            <ac:cxnSpMk id="117" creationId="{A81EDF8C-D038-B24E-8D1D-6A219657F593}"/>
          </ac:cxnSpMkLst>
        </pc:cxnChg>
        <pc:cxnChg chg="add mod">
          <ac:chgData name="Carlos Guerrero Tomé" userId="efd7d1cb-5997-43f9-95f4-5e31d914ebbb" providerId="ADAL" clId="{E0C3D377-9BF3-EA47-844C-932AD599A2FD}" dt="2020-11-04T07:47:00.244" v="16991" actId="1076"/>
          <ac:cxnSpMkLst>
            <pc:docMk/>
            <pc:sldMk cId="1922721974" sldId="829"/>
            <ac:cxnSpMk id="118" creationId="{5BDF62F0-3682-C04A-A127-9986CF39B4EC}"/>
          </ac:cxnSpMkLst>
        </pc:cxnChg>
      </pc:sldChg>
      <pc:sldChg chg="modSp new mod">
        <pc:chgData name="Carlos Guerrero Tomé" userId="efd7d1cb-5997-43f9-95f4-5e31d914ebbb" providerId="ADAL" clId="{E0C3D377-9BF3-EA47-844C-932AD599A2FD}" dt="2020-11-04T05:47:48.196" v="16682" actId="20577"/>
        <pc:sldMkLst>
          <pc:docMk/>
          <pc:sldMk cId="1617381557" sldId="830"/>
        </pc:sldMkLst>
        <pc:spChg chg="mod">
          <ac:chgData name="Carlos Guerrero Tomé" userId="efd7d1cb-5997-43f9-95f4-5e31d914ebbb" providerId="ADAL" clId="{E0C3D377-9BF3-EA47-844C-932AD599A2FD}" dt="2020-11-04T05:44:33.469" v="16304" actId="20577"/>
          <ac:spMkLst>
            <pc:docMk/>
            <pc:sldMk cId="1617381557" sldId="830"/>
            <ac:spMk id="2" creationId="{E77959B6-E342-5343-9600-78074B4975A6}"/>
          </ac:spMkLst>
        </pc:spChg>
        <pc:spChg chg="mod">
          <ac:chgData name="Carlos Guerrero Tomé" userId="efd7d1cb-5997-43f9-95f4-5e31d914ebbb" providerId="ADAL" clId="{E0C3D377-9BF3-EA47-844C-932AD599A2FD}" dt="2020-11-04T05:47:48.196" v="16682" actId="20577"/>
          <ac:spMkLst>
            <pc:docMk/>
            <pc:sldMk cId="1617381557" sldId="830"/>
            <ac:spMk id="3" creationId="{39195AB4-0F26-E74D-988E-05CC97A5F3AC}"/>
          </ac:spMkLst>
        </pc:spChg>
      </pc:sldChg>
      <pc:sldChg chg="modSp new mod">
        <pc:chgData name="Carlos Guerrero Tomé" userId="efd7d1cb-5997-43f9-95f4-5e31d914ebbb" providerId="ADAL" clId="{E0C3D377-9BF3-EA47-844C-932AD599A2FD}" dt="2020-11-07T14:16:19.088" v="19745" actId="2711"/>
        <pc:sldMkLst>
          <pc:docMk/>
          <pc:sldMk cId="418145003" sldId="831"/>
        </pc:sldMkLst>
        <pc:spChg chg="mod">
          <ac:chgData name="Carlos Guerrero Tomé" userId="efd7d1cb-5997-43f9-95f4-5e31d914ebbb" providerId="ADAL" clId="{E0C3D377-9BF3-EA47-844C-932AD599A2FD}" dt="2020-11-07T14:16:19.088" v="19745" actId="2711"/>
          <ac:spMkLst>
            <pc:docMk/>
            <pc:sldMk cId="418145003" sldId="831"/>
            <ac:spMk id="2" creationId="{F49D9E95-FB23-6E4A-8BF4-BBD486AFF8A2}"/>
          </ac:spMkLst>
        </pc:spChg>
        <pc:spChg chg="mod">
          <ac:chgData name="Carlos Guerrero Tomé" userId="efd7d1cb-5997-43f9-95f4-5e31d914ebbb" providerId="ADAL" clId="{E0C3D377-9BF3-EA47-844C-932AD599A2FD}" dt="2020-11-04T05:56:27.390" v="16822" actId="20577"/>
          <ac:spMkLst>
            <pc:docMk/>
            <pc:sldMk cId="418145003" sldId="831"/>
            <ac:spMk id="3" creationId="{DE1B1DB2-213C-5A44-9960-8F9992C7D6BF}"/>
          </ac:spMkLst>
        </pc:spChg>
      </pc:sldChg>
      <pc:sldChg chg="addSp delSp modSp new mod ord">
        <pc:chgData name="Carlos Guerrero Tomé" userId="efd7d1cb-5997-43f9-95f4-5e31d914ebbb" providerId="ADAL" clId="{E0C3D377-9BF3-EA47-844C-932AD599A2FD}" dt="2020-11-04T15:05:06.316" v="17108" actId="20578"/>
        <pc:sldMkLst>
          <pc:docMk/>
          <pc:sldMk cId="3624026150" sldId="832"/>
        </pc:sldMkLst>
        <pc:spChg chg="mod">
          <ac:chgData name="Carlos Guerrero Tomé" userId="efd7d1cb-5997-43f9-95f4-5e31d914ebbb" providerId="ADAL" clId="{E0C3D377-9BF3-EA47-844C-932AD599A2FD}" dt="2020-11-04T14:47:10.205" v="17047" actId="20577"/>
          <ac:spMkLst>
            <pc:docMk/>
            <pc:sldMk cId="3624026150" sldId="832"/>
            <ac:spMk id="2" creationId="{BBAFDFA0-9A4B-6E43-8AC3-8115C356FD2B}"/>
          </ac:spMkLst>
        </pc:spChg>
        <pc:spChg chg="del">
          <ac:chgData name="Carlos Guerrero Tomé" userId="efd7d1cb-5997-43f9-95f4-5e31d914ebbb" providerId="ADAL" clId="{E0C3D377-9BF3-EA47-844C-932AD599A2FD}" dt="2020-11-04T15:03:54.158" v="17101"/>
          <ac:spMkLst>
            <pc:docMk/>
            <pc:sldMk cId="3624026150" sldId="832"/>
            <ac:spMk id="3" creationId="{B2930783-E224-2946-984B-B4FC672F72A9}"/>
          </ac:spMkLst>
        </pc:spChg>
        <pc:picChg chg="add mod">
          <ac:chgData name="Carlos Guerrero Tomé" userId="efd7d1cb-5997-43f9-95f4-5e31d914ebbb" providerId="ADAL" clId="{E0C3D377-9BF3-EA47-844C-932AD599A2FD}" dt="2020-11-04T15:04:09.290" v="17107" actId="1076"/>
          <ac:picMkLst>
            <pc:docMk/>
            <pc:sldMk cId="3624026150" sldId="832"/>
            <ac:picMk id="5" creationId="{25AF76EE-EFDF-624D-AF20-935A92E59537}"/>
          </ac:picMkLst>
        </pc:picChg>
      </pc:sldChg>
      <pc:sldChg chg="addSp delSp modSp new mod">
        <pc:chgData name="Carlos Guerrero Tomé" userId="efd7d1cb-5997-43f9-95f4-5e31d914ebbb" providerId="ADAL" clId="{E0C3D377-9BF3-EA47-844C-932AD599A2FD}" dt="2020-11-04T15:01:45.101" v="17100" actId="962"/>
        <pc:sldMkLst>
          <pc:docMk/>
          <pc:sldMk cId="3674705276" sldId="833"/>
        </pc:sldMkLst>
        <pc:spChg chg="mod">
          <ac:chgData name="Carlos Guerrero Tomé" userId="efd7d1cb-5997-43f9-95f4-5e31d914ebbb" providerId="ADAL" clId="{E0C3D377-9BF3-EA47-844C-932AD599A2FD}" dt="2020-11-04T14:52:01.735" v="17097" actId="20577"/>
          <ac:spMkLst>
            <pc:docMk/>
            <pc:sldMk cId="3674705276" sldId="833"/>
            <ac:spMk id="2" creationId="{F1184117-4099-4B40-9C4D-29B210174C56}"/>
          </ac:spMkLst>
        </pc:spChg>
        <pc:spChg chg="del">
          <ac:chgData name="Carlos Guerrero Tomé" userId="efd7d1cb-5997-43f9-95f4-5e31d914ebbb" providerId="ADAL" clId="{E0C3D377-9BF3-EA47-844C-932AD599A2FD}" dt="2020-11-04T15:01:41.897" v="17098"/>
          <ac:spMkLst>
            <pc:docMk/>
            <pc:sldMk cId="3674705276" sldId="833"/>
            <ac:spMk id="3" creationId="{8EFC70BF-1C49-3C4D-ADE3-7088672A7A22}"/>
          </ac:spMkLst>
        </pc:spChg>
        <pc:picChg chg="add mod">
          <ac:chgData name="Carlos Guerrero Tomé" userId="efd7d1cb-5997-43f9-95f4-5e31d914ebbb" providerId="ADAL" clId="{E0C3D377-9BF3-EA47-844C-932AD599A2FD}" dt="2020-11-04T15:01:45.101" v="17100" actId="962"/>
          <ac:picMkLst>
            <pc:docMk/>
            <pc:sldMk cId="3674705276" sldId="833"/>
            <ac:picMk id="5" creationId="{AF9A4BE5-7B67-FF4F-9128-531F27D78B8A}"/>
          </ac:picMkLst>
        </pc:picChg>
      </pc:sldChg>
      <pc:sldChg chg="addSp delSp modSp add mod ord">
        <pc:chgData name="Carlos Guerrero Tomé" userId="efd7d1cb-5997-43f9-95f4-5e31d914ebbb" providerId="ADAL" clId="{E0C3D377-9BF3-EA47-844C-932AD599A2FD}" dt="2020-11-06T10:45:52.099" v="18205" actId="1076"/>
        <pc:sldMkLst>
          <pc:docMk/>
          <pc:sldMk cId="2234953810" sldId="834"/>
        </pc:sldMkLst>
        <pc:spChg chg="mod">
          <ac:chgData name="Carlos Guerrero Tomé" userId="efd7d1cb-5997-43f9-95f4-5e31d914ebbb" providerId="ADAL" clId="{E0C3D377-9BF3-EA47-844C-932AD599A2FD}" dt="2020-11-04T21:26:19.488" v="17957" actId="20577"/>
          <ac:spMkLst>
            <pc:docMk/>
            <pc:sldMk cId="2234953810" sldId="834"/>
            <ac:spMk id="2" creationId="{606463F8-C180-8A44-9E25-62DFC97F3E73}"/>
          </ac:spMkLst>
        </pc:spChg>
        <pc:spChg chg="del mod">
          <ac:chgData name="Carlos Guerrero Tomé" userId="efd7d1cb-5997-43f9-95f4-5e31d914ebbb" providerId="ADAL" clId="{E0C3D377-9BF3-EA47-844C-932AD599A2FD}" dt="2020-11-04T15:10:56.342" v="17306" actId="478"/>
          <ac:spMkLst>
            <pc:docMk/>
            <pc:sldMk cId="2234953810" sldId="834"/>
            <ac:spMk id="3" creationId="{103F0ECF-7E9F-4346-8ABD-A22B62149614}"/>
          </ac:spMkLst>
        </pc:spChg>
        <pc:spChg chg="add mod">
          <ac:chgData name="Carlos Guerrero Tomé" userId="efd7d1cb-5997-43f9-95f4-5e31d914ebbb" providerId="ADAL" clId="{E0C3D377-9BF3-EA47-844C-932AD599A2FD}" dt="2020-11-06T10:29:06.468" v="18120" actId="1076"/>
          <ac:spMkLst>
            <pc:docMk/>
            <pc:sldMk cId="2234953810" sldId="834"/>
            <ac:spMk id="4" creationId="{DF250D22-733E-AF44-849C-9E989C01936B}"/>
          </ac:spMkLst>
        </pc:spChg>
        <pc:spChg chg="add mod">
          <ac:chgData name="Carlos Guerrero Tomé" userId="efd7d1cb-5997-43f9-95f4-5e31d914ebbb" providerId="ADAL" clId="{E0C3D377-9BF3-EA47-844C-932AD599A2FD}" dt="2020-11-06T10:29:06.468" v="18120" actId="1076"/>
          <ac:spMkLst>
            <pc:docMk/>
            <pc:sldMk cId="2234953810" sldId="834"/>
            <ac:spMk id="5" creationId="{7B79B5B9-722F-F346-BA29-3D11598745AB}"/>
          </ac:spMkLst>
        </pc:spChg>
        <pc:spChg chg="add mod">
          <ac:chgData name="Carlos Guerrero Tomé" userId="efd7d1cb-5997-43f9-95f4-5e31d914ebbb" providerId="ADAL" clId="{E0C3D377-9BF3-EA47-844C-932AD599A2FD}" dt="2020-11-06T10:29:06.468" v="18120" actId="1076"/>
          <ac:spMkLst>
            <pc:docMk/>
            <pc:sldMk cId="2234953810" sldId="834"/>
            <ac:spMk id="11" creationId="{3F07D6C5-DB41-2C46-A056-B25DDEA93185}"/>
          </ac:spMkLst>
        </pc:spChg>
        <pc:spChg chg="add mod">
          <ac:chgData name="Carlos Guerrero Tomé" userId="efd7d1cb-5997-43f9-95f4-5e31d914ebbb" providerId="ADAL" clId="{E0C3D377-9BF3-EA47-844C-932AD599A2FD}" dt="2020-11-06T10:29:06.468" v="18120" actId="1076"/>
          <ac:spMkLst>
            <pc:docMk/>
            <pc:sldMk cId="2234953810" sldId="834"/>
            <ac:spMk id="12" creationId="{24A4D19F-DA48-DA40-B756-D3F8CD013D43}"/>
          </ac:spMkLst>
        </pc:spChg>
        <pc:spChg chg="add mod">
          <ac:chgData name="Carlos Guerrero Tomé" userId="efd7d1cb-5997-43f9-95f4-5e31d914ebbb" providerId="ADAL" clId="{E0C3D377-9BF3-EA47-844C-932AD599A2FD}" dt="2020-11-06T10:29:06.468" v="18120" actId="1076"/>
          <ac:spMkLst>
            <pc:docMk/>
            <pc:sldMk cId="2234953810" sldId="834"/>
            <ac:spMk id="13" creationId="{B7110C12-7FD7-AE44-B0F6-30255CB5C809}"/>
          </ac:spMkLst>
        </pc:spChg>
        <pc:spChg chg="add mod">
          <ac:chgData name="Carlos Guerrero Tomé" userId="efd7d1cb-5997-43f9-95f4-5e31d914ebbb" providerId="ADAL" clId="{E0C3D377-9BF3-EA47-844C-932AD599A2FD}" dt="2020-11-06T10:29:06.468" v="18120" actId="1076"/>
          <ac:spMkLst>
            <pc:docMk/>
            <pc:sldMk cId="2234953810" sldId="834"/>
            <ac:spMk id="14" creationId="{C39DA31D-893C-304D-AA83-AF42EF9739F7}"/>
          </ac:spMkLst>
        </pc:spChg>
        <pc:spChg chg="add del mod">
          <ac:chgData name="Carlos Guerrero Tomé" userId="efd7d1cb-5997-43f9-95f4-5e31d914ebbb" providerId="ADAL" clId="{E0C3D377-9BF3-EA47-844C-932AD599A2FD}" dt="2020-11-06T10:45:34.097" v="18202" actId="478"/>
          <ac:spMkLst>
            <pc:docMk/>
            <pc:sldMk cId="2234953810" sldId="834"/>
            <ac:spMk id="15" creationId="{927235CE-847C-064C-9F49-3908D4392E81}"/>
          </ac:spMkLst>
        </pc:spChg>
        <pc:spChg chg="add mod">
          <ac:chgData name="Carlos Guerrero Tomé" userId="efd7d1cb-5997-43f9-95f4-5e31d914ebbb" providerId="ADAL" clId="{E0C3D377-9BF3-EA47-844C-932AD599A2FD}" dt="2020-11-06T10:29:17.719" v="18122" actId="1076"/>
          <ac:spMkLst>
            <pc:docMk/>
            <pc:sldMk cId="2234953810" sldId="834"/>
            <ac:spMk id="34" creationId="{CE425A9B-0B4B-6749-8B94-2208887FCEFB}"/>
          </ac:spMkLst>
        </pc:spChg>
        <pc:spChg chg="add mod">
          <ac:chgData name="Carlos Guerrero Tomé" userId="efd7d1cb-5997-43f9-95f4-5e31d914ebbb" providerId="ADAL" clId="{E0C3D377-9BF3-EA47-844C-932AD599A2FD}" dt="2020-11-06T10:29:17.719" v="18122" actId="1076"/>
          <ac:spMkLst>
            <pc:docMk/>
            <pc:sldMk cId="2234953810" sldId="834"/>
            <ac:spMk id="40" creationId="{619C2D27-C112-8942-8762-F62710A2D2DE}"/>
          </ac:spMkLst>
        </pc:spChg>
        <pc:spChg chg="add mod">
          <ac:chgData name="Carlos Guerrero Tomé" userId="efd7d1cb-5997-43f9-95f4-5e31d914ebbb" providerId="ADAL" clId="{E0C3D377-9BF3-EA47-844C-932AD599A2FD}" dt="2020-11-06T10:29:17.719" v="18122" actId="1076"/>
          <ac:spMkLst>
            <pc:docMk/>
            <pc:sldMk cId="2234953810" sldId="834"/>
            <ac:spMk id="41" creationId="{532707AB-852B-B141-A8C4-DA5127DCA39C}"/>
          </ac:spMkLst>
        </pc:spChg>
        <pc:spChg chg="add mod">
          <ac:chgData name="Carlos Guerrero Tomé" userId="efd7d1cb-5997-43f9-95f4-5e31d914ebbb" providerId="ADAL" clId="{E0C3D377-9BF3-EA47-844C-932AD599A2FD}" dt="2020-11-06T10:29:17.719" v="18122" actId="1076"/>
          <ac:spMkLst>
            <pc:docMk/>
            <pc:sldMk cId="2234953810" sldId="834"/>
            <ac:spMk id="42" creationId="{61F6DA2F-2C40-2246-A987-285B68627B69}"/>
          </ac:spMkLst>
        </pc:spChg>
        <pc:spChg chg="add mod">
          <ac:chgData name="Carlos Guerrero Tomé" userId="efd7d1cb-5997-43f9-95f4-5e31d914ebbb" providerId="ADAL" clId="{E0C3D377-9BF3-EA47-844C-932AD599A2FD}" dt="2020-11-06T10:29:17.719" v="18122" actId="1076"/>
          <ac:spMkLst>
            <pc:docMk/>
            <pc:sldMk cId="2234953810" sldId="834"/>
            <ac:spMk id="43" creationId="{55F21D3E-331E-9345-A973-A9E214E1FE20}"/>
          </ac:spMkLst>
        </pc:spChg>
        <pc:spChg chg="add del mod">
          <ac:chgData name="Carlos Guerrero Tomé" userId="efd7d1cb-5997-43f9-95f4-5e31d914ebbb" providerId="ADAL" clId="{E0C3D377-9BF3-EA47-844C-932AD599A2FD}" dt="2020-11-06T10:45:31.497" v="18201" actId="478"/>
          <ac:spMkLst>
            <pc:docMk/>
            <pc:sldMk cId="2234953810" sldId="834"/>
            <ac:spMk id="44" creationId="{70A7FC31-47A0-3D48-9027-07D71913135D}"/>
          </ac:spMkLst>
        </pc:spChg>
        <pc:spChg chg="add mod">
          <ac:chgData name="Carlos Guerrero Tomé" userId="efd7d1cb-5997-43f9-95f4-5e31d914ebbb" providerId="ADAL" clId="{E0C3D377-9BF3-EA47-844C-932AD599A2FD}" dt="2020-11-06T10:29:17.719" v="18122" actId="1076"/>
          <ac:spMkLst>
            <pc:docMk/>
            <pc:sldMk cId="2234953810" sldId="834"/>
            <ac:spMk id="50" creationId="{2D264543-C6D7-0F47-BBA2-AF175FF167B1}"/>
          </ac:spMkLst>
        </pc:spChg>
        <pc:picChg chg="add mod">
          <ac:chgData name="Carlos Guerrero Tomé" userId="efd7d1cb-5997-43f9-95f4-5e31d914ebbb" providerId="ADAL" clId="{E0C3D377-9BF3-EA47-844C-932AD599A2FD}" dt="2020-11-06T10:29:06.468" v="18120" actId="1076"/>
          <ac:picMkLst>
            <pc:docMk/>
            <pc:sldMk cId="2234953810" sldId="834"/>
            <ac:picMk id="27" creationId="{1E8E4E88-2213-4849-8112-6CED173DC2E7}"/>
          </ac:picMkLst>
        </pc:picChg>
        <pc:picChg chg="add mod">
          <ac:chgData name="Carlos Guerrero Tomé" userId="efd7d1cb-5997-43f9-95f4-5e31d914ebbb" providerId="ADAL" clId="{E0C3D377-9BF3-EA47-844C-932AD599A2FD}" dt="2020-11-06T10:29:17.719" v="18122" actId="1076"/>
          <ac:picMkLst>
            <pc:docMk/>
            <pc:sldMk cId="2234953810" sldId="834"/>
            <ac:picMk id="32" creationId="{CD1C82C8-5D55-D944-8A22-CCF6F187FF75}"/>
          </ac:picMkLst>
        </pc:picChg>
        <pc:cxnChg chg="add mod">
          <ac:chgData name="Carlos Guerrero Tomé" userId="efd7d1cb-5997-43f9-95f4-5e31d914ebbb" providerId="ADAL" clId="{E0C3D377-9BF3-EA47-844C-932AD599A2FD}" dt="2020-11-06T10:29:06.468" v="18120" actId="1076"/>
          <ac:cxnSpMkLst>
            <pc:docMk/>
            <pc:sldMk cId="2234953810" sldId="834"/>
            <ac:cxnSpMk id="6" creationId="{9179FCCE-D497-6844-98CB-D03696CAA03E}"/>
          </ac:cxnSpMkLst>
        </pc:cxnChg>
        <pc:cxnChg chg="add del mod">
          <ac:chgData name="Carlos Guerrero Tomé" userId="efd7d1cb-5997-43f9-95f4-5e31d914ebbb" providerId="ADAL" clId="{E0C3D377-9BF3-EA47-844C-932AD599A2FD}" dt="2020-11-06T10:45:36.897" v="18203" actId="478"/>
          <ac:cxnSpMkLst>
            <pc:docMk/>
            <pc:sldMk cId="2234953810" sldId="834"/>
            <ac:cxnSpMk id="7" creationId="{8BBBBD09-F373-6149-9579-1746B3C9C81C}"/>
          </ac:cxnSpMkLst>
        </pc:cxnChg>
        <pc:cxnChg chg="add mod">
          <ac:chgData name="Carlos Guerrero Tomé" userId="efd7d1cb-5997-43f9-95f4-5e31d914ebbb" providerId="ADAL" clId="{E0C3D377-9BF3-EA47-844C-932AD599A2FD}" dt="2020-11-06T10:29:06.468" v="18120" actId="1076"/>
          <ac:cxnSpMkLst>
            <pc:docMk/>
            <pc:sldMk cId="2234953810" sldId="834"/>
            <ac:cxnSpMk id="8" creationId="{7B38471A-8E33-B249-BBF1-7448D0E42570}"/>
          </ac:cxnSpMkLst>
        </pc:cxnChg>
        <pc:cxnChg chg="add mod">
          <ac:chgData name="Carlos Guerrero Tomé" userId="efd7d1cb-5997-43f9-95f4-5e31d914ebbb" providerId="ADAL" clId="{E0C3D377-9BF3-EA47-844C-932AD599A2FD}" dt="2020-11-06T10:29:06.468" v="18120" actId="1076"/>
          <ac:cxnSpMkLst>
            <pc:docMk/>
            <pc:sldMk cId="2234953810" sldId="834"/>
            <ac:cxnSpMk id="9" creationId="{3B028612-0B5B-3746-BC5D-6238E64AECA1}"/>
          </ac:cxnSpMkLst>
        </pc:cxnChg>
        <pc:cxnChg chg="add mod">
          <ac:chgData name="Carlos Guerrero Tomé" userId="efd7d1cb-5997-43f9-95f4-5e31d914ebbb" providerId="ADAL" clId="{E0C3D377-9BF3-EA47-844C-932AD599A2FD}" dt="2020-11-06T10:29:06.468" v="18120" actId="1076"/>
          <ac:cxnSpMkLst>
            <pc:docMk/>
            <pc:sldMk cId="2234953810" sldId="834"/>
            <ac:cxnSpMk id="10" creationId="{EF7C9886-B327-5040-9010-56C5FEE927A9}"/>
          </ac:cxnSpMkLst>
        </pc:cxnChg>
        <pc:cxnChg chg="add mod">
          <ac:chgData name="Carlos Guerrero Tomé" userId="efd7d1cb-5997-43f9-95f4-5e31d914ebbb" providerId="ADAL" clId="{E0C3D377-9BF3-EA47-844C-932AD599A2FD}" dt="2020-11-06T10:29:06.468" v="18120" actId="1076"/>
          <ac:cxnSpMkLst>
            <pc:docMk/>
            <pc:sldMk cId="2234953810" sldId="834"/>
            <ac:cxnSpMk id="16" creationId="{B7956480-6356-EE4A-B2AA-537547C9CA33}"/>
          </ac:cxnSpMkLst>
        </pc:cxnChg>
        <pc:cxnChg chg="add mod">
          <ac:chgData name="Carlos Guerrero Tomé" userId="efd7d1cb-5997-43f9-95f4-5e31d914ebbb" providerId="ADAL" clId="{E0C3D377-9BF3-EA47-844C-932AD599A2FD}" dt="2020-11-06T10:29:06.468" v="18120" actId="1076"/>
          <ac:cxnSpMkLst>
            <pc:docMk/>
            <pc:sldMk cId="2234953810" sldId="834"/>
            <ac:cxnSpMk id="17" creationId="{3507DED5-3E35-CE4B-A33D-A4DAFB6386D8}"/>
          </ac:cxnSpMkLst>
        </pc:cxnChg>
        <pc:cxnChg chg="add mod">
          <ac:chgData name="Carlos Guerrero Tomé" userId="efd7d1cb-5997-43f9-95f4-5e31d914ebbb" providerId="ADAL" clId="{E0C3D377-9BF3-EA47-844C-932AD599A2FD}" dt="2020-11-06T10:29:06.468" v="18120" actId="1076"/>
          <ac:cxnSpMkLst>
            <pc:docMk/>
            <pc:sldMk cId="2234953810" sldId="834"/>
            <ac:cxnSpMk id="18" creationId="{20FE1CE0-1FF1-CE46-A4ED-6B639F53F7CF}"/>
          </ac:cxnSpMkLst>
        </pc:cxnChg>
        <pc:cxnChg chg="add mod">
          <ac:chgData name="Carlos Guerrero Tomé" userId="efd7d1cb-5997-43f9-95f4-5e31d914ebbb" providerId="ADAL" clId="{E0C3D377-9BF3-EA47-844C-932AD599A2FD}" dt="2020-11-06T10:29:06.468" v="18120" actId="1076"/>
          <ac:cxnSpMkLst>
            <pc:docMk/>
            <pc:sldMk cId="2234953810" sldId="834"/>
            <ac:cxnSpMk id="20" creationId="{9D93CCB3-CEB0-7540-A39F-0BDD62DADA40}"/>
          </ac:cxnSpMkLst>
        </pc:cxnChg>
        <pc:cxnChg chg="add mod">
          <ac:chgData name="Carlos Guerrero Tomé" userId="efd7d1cb-5997-43f9-95f4-5e31d914ebbb" providerId="ADAL" clId="{E0C3D377-9BF3-EA47-844C-932AD599A2FD}" dt="2020-11-06T10:29:06.468" v="18120" actId="1076"/>
          <ac:cxnSpMkLst>
            <pc:docMk/>
            <pc:sldMk cId="2234953810" sldId="834"/>
            <ac:cxnSpMk id="21" creationId="{685F6F1B-45C3-0840-B97B-07277E869D0C}"/>
          </ac:cxnSpMkLst>
        </pc:cxnChg>
        <pc:cxnChg chg="add mod">
          <ac:chgData name="Carlos Guerrero Tomé" userId="efd7d1cb-5997-43f9-95f4-5e31d914ebbb" providerId="ADAL" clId="{E0C3D377-9BF3-EA47-844C-932AD599A2FD}" dt="2020-11-06T10:29:06.468" v="18120" actId="1076"/>
          <ac:cxnSpMkLst>
            <pc:docMk/>
            <pc:sldMk cId="2234953810" sldId="834"/>
            <ac:cxnSpMk id="28" creationId="{420D20AF-95AD-3F48-A129-6B54235C7791}"/>
          </ac:cxnSpMkLst>
        </pc:cxnChg>
        <pc:cxnChg chg="add mod">
          <ac:chgData name="Carlos Guerrero Tomé" userId="efd7d1cb-5997-43f9-95f4-5e31d914ebbb" providerId="ADAL" clId="{E0C3D377-9BF3-EA47-844C-932AD599A2FD}" dt="2020-11-06T10:29:33.513" v="18141" actId="1035"/>
          <ac:cxnSpMkLst>
            <pc:docMk/>
            <pc:sldMk cId="2234953810" sldId="834"/>
            <ac:cxnSpMk id="29" creationId="{4F83957B-059D-1449-821F-BAD90B198B62}"/>
          </ac:cxnSpMkLst>
        </pc:cxnChg>
        <pc:cxnChg chg="add mod">
          <ac:chgData name="Carlos Guerrero Tomé" userId="efd7d1cb-5997-43f9-95f4-5e31d914ebbb" providerId="ADAL" clId="{E0C3D377-9BF3-EA47-844C-932AD599A2FD}" dt="2020-11-06T10:29:17.719" v="18122" actId="1076"/>
          <ac:cxnSpMkLst>
            <pc:docMk/>
            <pc:sldMk cId="2234953810" sldId="834"/>
            <ac:cxnSpMk id="33" creationId="{AB3CF60E-9C27-CF46-89CC-5120A25DF44C}"/>
          </ac:cxnSpMkLst>
        </pc:cxnChg>
        <pc:cxnChg chg="add mod">
          <ac:chgData name="Carlos Guerrero Tomé" userId="efd7d1cb-5997-43f9-95f4-5e31d914ebbb" providerId="ADAL" clId="{E0C3D377-9BF3-EA47-844C-932AD599A2FD}" dt="2020-11-06T10:29:17.719" v="18122" actId="1076"/>
          <ac:cxnSpMkLst>
            <pc:docMk/>
            <pc:sldMk cId="2234953810" sldId="834"/>
            <ac:cxnSpMk id="35" creationId="{A1EEC287-0D0A-DB4D-B191-0E5040CAB396}"/>
          </ac:cxnSpMkLst>
        </pc:cxnChg>
        <pc:cxnChg chg="add mod">
          <ac:chgData name="Carlos Guerrero Tomé" userId="efd7d1cb-5997-43f9-95f4-5e31d914ebbb" providerId="ADAL" clId="{E0C3D377-9BF3-EA47-844C-932AD599A2FD}" dt="2020-11-06T10:45:27.505" v="18200" actId="1076"/>
          <ac:cxnSpMkLst>
            <pc:docMk/>
            <pc:sldMk cId="2234953810" sldId="834"/>
            <ac:cxnSpMk id="36" creationId="{3DCCC547-8C98-3443-AE42-F54BE780182A}"/>
          </ac:cxnSpMkLst>
        </pc:cxnChg>
        <pc:cxnChg chg="add mod">
          <ac:chgData name="Carlos Guerrero Tomé" userId="efd7d1cb-5997-43f9-95f4-5e31d914ebbb" providerId="ADAL" clId="{E0C3D377-9BF3-EA47-844C-932AD599A2FD}" dt="2020-11-06T10:29:17.719" v="18122" actId="1076"/>
          <ac:cxnSpMkLst>
            <pc:docMk/>
            <pc:sldMk cId="2234953810" sldId="834"/>
            <ac:cxnSpMk id="37" creationId="{2DDB8620-8554-3941-8A86-A0251CFF307A}"/>
          </ac:cxnSpMkLst>
        </pc:cxnChg>
        <pc:cxnChg chg="add mod">
          <ac:chgData name="Carlos Guerrero Tomé" userId="efd7d1cb-5997-43f9-95f4-5e31d914ebbb" providerId="ADAL" clId="{E0C3D377-9BF3-EA47-844C-932AD599A2FD}" dt="2020-11-06T10:29:17.719" v="18122" actId="1076"/>
          <ac:cxnSpMkLst>
            <pc:docMk/>
            <pc:sldMk cId="2234953810" sldId="834"/>
            <ac:cxnSpMk id="38" creationId="{D134972A-D004-E540-B0CB-B7FC2CCF6D4D}"/>
          </ac:cxnSpMkLst>
        </pc:cxnChg>
        <pc:cxnChg chg="add mod">
          <ac:chgData name="Carlos Guerrero Tomé" userId="efd7d1cb-5997-43f9-95f4-5e31d914ebbb" providerId="ADAL" clId="{E0C3D377-9BF3-EA47-844C-932AD599A2FD}" dt="2020-11-06T10:29:17.719" v="18122" actId="1076"/>
          <ac:cxnSpMkLst>
            <pc:docMk/>
            <pc:sldMk cId="2234953810" sldId="834"/>
            <ac:cxnSpMk id="39" creationId="{F92F1571-DDD4-8C4F-BA03-1A3C1FA046C8}"/>
          </ac:cxnSpMkLst>
        </pc:cxnChg>
        <pc:cxnChg chg="add mod">
          <ac:chgData name="Carlos Guerrero Tomé" userId="efd7d1cb-5997-43f9-95f4-5e31d914ebbb" providerId="ADAL" clId="{E0C3D377-9BF3-EA47-844C-932AD599A2FD}" dt="2020-11-06T10:29:17.719" v="18122" actId="1076"/>
          <ac:cxnSpMkLst>
            <pc:docMk/>
            <pc:sldMk cId="2234953810" sldId="834"/>
            <ac:cxnSpMk id="45" creationId="{3B249470-F99C-5645-8E7C-0C001832556E}"/>
          </ac:cxnSpMkLst>
        </pc:cxnChg>
        <pc:cxnChg chg="add mod">
          <ac:chgData name="Carlos Guerrero Tomé" userId="efd7d1cb-5997-43f9-95f4-5e31d914ebbb" providerId="ADAL" clId="{E0C3D377-9BF3-EA47-844C-932AD599A2FD}" dt="2020-11-06T10:29:17.719" v="18122" actId="1076"/>
          <ac:cxnSpMkLst>
            <pc:docMk/>
            <pc:sldMk cId="2234953810" sldId="834"/>
            <ac:cxnSpMk id="46" creationId="{2682BCF8-B17A-4448-8F4E-51ED4C2C6B9F}"/>
          </ac:cxnSpMkLst>
        </pc:cxnChg>
        <pc:cxnChg chg="add mod">
          <ac:chgData name="Carlos Guerrero Tomé" userId="efd7d1cb-5997-43f9-95f4-5e31d914ebbb" providerId="ADAL" clId="{E0C3D377-9BF3-EA47-844C-932AD599A2FD}" dt="2020-11-06T10:29:17.719" v="18122" actId="1076"/>
          <ac:cxnSpMkLst>
            <pc:docMk/>
            <pc:sldMk cId="2234953810" sldId="834"/>
            <ac:cxnSpMk id="47" creationId="{65E54CA3-EC32-814E-88A1-C7945B054477}"/>
          </ac:cxnSpMkLst>
        </pc:cxnChg>
        <pc:cxnChg chg="add mod">
          <ac:chgData name="Carlos Guerrero Tomé" userId="efd7d1cb-5997-43f9-95f4-5e31d914ebbb" providerId="ADAL" clId="{E0C3D377-9BF3-EA47-844C-932AD599A2FD}" dt="2020-11-06T10:29:17.719" v="18122" actId="1076"/>
          <ac:cxnSpMkLst>
            <pc:docMk/>
            <pc:sldMk cId="2234953810" sldId="834"/>
            <ac:cxnSpMk id="48" creationId="{2F6255D5-89E4-0948-828A-7F968E13C964}"/>
          </ac:cxnSpMkLst>
        </pc:cxnChg>
        <pc:cxnChg chg="add mod">
          <ac:chgData name="Carlos Guerrero Tomé" userId="efd7d1cb-5997-43f9-95f4-5e31d914ebbb" providerId="ADAL" clId="{E0C3D377-9BF3-EA47-844C-932AD599A2FD}" dt="2020-11-06T10:29:17.719" v="18122" actId="1076"/>
          <ac:cxnSpMkLst>
            <pc:docMk/>
            <pc:sldMk cId="2234953810" sldId="834"/>
            <ac:cxnSpMk id="49" creationId="{9E2C335F-B874-8C4F-B9D3-66CCA1C7208B}"/>
          </ac:cxnSpMkLst>
        </pc:cxnChg>
        <pc:cxnChg chg="add mod">
          <ac:chgData name="Carlos Guerrero Tomé" userId="efd7d1cb-5997-43f9-95f4-5e31d914ebbb" providerId="ADAL" clId="{E0C3D377-9BF3-EA47-844C-932AD599A2FD}" dt="2020-11-06T10:29:26.163" v="18131" actId="1035"/>
          <ac:cxnSpMkLst>
            <pc:docMk/>
            <pc:sldMk cId="2234953810" sldId="834"/>
            <ac:cxnSpMk id="51" creationId="{30F3C7C6-94C8-D54F-84FC-C6B98C8CC93E}"/>
          </ac:cxnSpMkLst>
        </pc:cxnChg>
        <pc:cxnChg chg="add mod">
          <ac:chgData name="Carlos Guerrero Tomé" userId="efd7d1cb-5997-43f9-95f4-5e31d914ebbb" providerId="ADAL" clId="{E0C3D377-9BF3-EA47-844C-932AD599A2FD}" dt="2020-11-06T10:44:54.096" v="18189" actId="14100"/>
          <ac:cxnSpMkLst>
            <pc:docMk/>
            <pc:sldMk cId="2234953810" sldId="834"/>
            <ac:cxnSpMk id="52" creationId="{AAE944F0-CF01-E742-8F7C-F747BEA3C931}"/>
          </ac:cxnSpMkLst>
        </pc:cxnChg>
        <pc:cxnChg chg="add mod">
          <ac:chgData name="Carlos Guerrero Tomé" userId="efd7d1cb-5997-43f9-95f4-5e31d914ebbb" providerId="ADAL" clId="{E0C3D377-9BF3-EA47-844C-932AD599A2FD}" dt="2020-11-06T10:45:09.255" v="18196" actId="1038"/>
          <ac:cxnSpMkLst>
            <pc:docMk/>
            <pc:sldMk cId="2234953810" sldId="834"/>
            <ac:cxnSpMk id="55" creationId="{0EAC3D42-B6DC-3F40-AC07-4736D9013756}"/>
          </ac:cxnSpMkLst>
        </pc:cxnChg>
        <pc:cxnChg chg="add mod">
          <ac:chgData name="Carlos Guerrero Tomé" userId="efd7d1cb-5997-43f9-95f4-5e31d914ebbb" providerId="ADAL" clId="{E0C3D377-9BF3-EA47-844C-932AD599A2FD}" dt="2020-11-06T10:45:22.298" v="18199" actId="14100"/>
          <ac:cxnSpMkLst>
            <pc:docMk/>
            <pc:sldMk cId="2234953810" sldId="834"/>
            <ac:cxnSpMk id="58" creationId="{F9F5EF80-E610-744F-9197-6AE1D0AC91D9}"/>
          </ac:cxnSpMkLst>
        </pc:cxnChg>
        <pc:cxnChg chg="add mod">
          <ac:chgData name="Carlos Guerrero Tomé" userId="efd7d1cb-5997-43f9-95f4-5e31d914ebbb" providerId="ADAL" clId="{E0C3D377-9BF3-EA47-844C-932AD599A2FD}" dt="2020-11-06T10:45:52.099" v="18205" actId="1076"/>
          <ac:cxnSpMkLst>
            <pc:docMk/>
            <pc:sldMk cId="2234953810" sldId="834"/>
            <ac:cxnSpMk id="61" creationId="{21A7A90B-6872-8542-B370-469F6BFAF957}"/>
          </ac:cxnSpMkLst>
        </pc:cxnChg>
        <pc:cxnChg chg="add mod">
          <ac:chgData name="Carlos Guerrero Tomé" userId="efd7d1cb-5997-43f9-95f4-5e31d914ebbb" providerId="ADAL" clId="{E0C3D377-9BF3-EA47-844C-932AD599A2FD}" dt="2020-11-06T10:45:52.099" v="18205" actId="1076"/>
          <ac:cxnSpMkLst>
            <pc:docMk/>
            <pc:sldMk cId="2234953810" sldId="834"/>
            <ac:cxnSpMk id="62" creationId="{40939244-37FD-6440-B474-BF5B040B6BB2}"/>
          </ac:cxnSpMkLst>
        </pc:cxnChg>
        <pc:cxnChg chg="add mod">
          <ac:chgData name="Carlos Guerrero Tomé" userId="efd7d1cb-5997-43f9-95f4-5e31d914ebbb" providerId="ADAL" clId="{E0C3D377-9BF3-EA47-844C-932AD599A2FD}" dt="2020-11-06T10:45:52.099" v="18205" actId="1076"/>
          <ac:cxnSpMkLst>
            <pc:docMk/>
            <pc:sldMk cId="2234953810" sldId="834"/>
            <ac:cxnSpMk id="63" creationId="{437A302B-9D18-3848-9670-8B7FBD56A623}"/>
          </ac:cxnSpMkLst>
        </pc:cxnChg>
        <pc:cxnChg chg="add mod">
          <ac:chgData name="Carlos Guerrero Tomé" userId="efd7d1cb-5997-43f9-95f4-5e31d914ebbb" providerId="ADAL" clId="{E0C3D377-9BF3-EA47-844C-932AD599A2FD}" dt="2020-11-06T10:45:52.099" v="18205" actId="1076"/>
          <ac:cxnSpMkLst>
            <pc:docMk/>
            <pc:sldMk cId="2234953810" sldId="834"/>
            <ac:cxnSpMk id="64" creationId="{1042AA35-A02D-444A-A727-F7480BB482B0}"/>
          </ac:cxnSpMkLst>
        </pc:cxnChg>
      </pc:sldChg>
      <pc:sldChg chg="add del">
        <pc:chgData name="Carlos Guerrero Tomé" userId="efd7d1cb-5997-43f9-95f4-5e31d914ebbb" providerId="ADAL" clId="{E0C3D377-9BF3-EA47-844C-932AD599A2FD}" dt="2020-11-04T15:09:21.272" v="17274" actId="2696"/>
        <pc:sldMkLst>
          <pc:docMk/>
          <pc:sldMk cId="2425033583" sldId="834"/>
        </pc:sldMkLst>
      </pc:sldChg>
      <pc:sldChg chg="modSp new mod ord">
        <pc:chgData name="Carlos Guerrero Tomé" userId="efd7d1cb-5997-43f9-95f4-5e31d914ebbb" providerId="ADAL" clId="{E0C3D377-9BF3-EA47-844C-932AD599A2FD}" dt="2020-11-04T21:26:00.181" v="17953" actId="20577"/>
        <pc:sldMkLst>
          <pc:docMk/>
          <pc:sldMk cId="3908258325" sldId="835"/>
        </pc:sldMkLst>
        <pc:spChg chg="mod">
          <ac:chgData name="Carlos Guerrero Tomé" userId="efd7d1cb-5997-43f9-95f4-5e31d914ebbb" providerId="ADAL" clId="{E0C3D377-9BF3-EA47-844C-932AD599A2FD}" dt="2020-11-04T21:26:00.181" v="17953" actId="20577"/>
          <ac:spMkLst>
            <pc:docMk/>
            <pc:sldMk cId="3908258325" sldId="835"/>
            <ac:spMk id="2" creationId="{EC939ADA-BD09-0C43-B566-9073163EE120}"/>
          </ac:spMkLst>
        </pc:spChg>
      </pc:sldChg>
      <pc:sldChg chg="addSp delSp modSp add mod ord">
        <pc:chgData name="Carlos Guerrero Tomé" userId="efd7d1cb-5997-43f9-95f4-5e31d914ebbb" providerId="ADAL" clId="{E0C3D377-9BF3-EA47-844C-932AD599A2FD}" dt="2020-11-06T16:20:42.735" v="18250" actId="1038"/>
        <pc:sldMkLst>
          <pc:docMk/>
          <pc:sldMk cId="4263505651" sldId="836"/>
        </pc:sldMkLst>
        <pc:spChg chg="mod">
          <ac:chgData name="Carlos Guerrero Tomé" userId="efd7d1cb-5997-43f9-95f4-5e31d914ebbb" providerId="ADAL" clId="{E0C3D377-9BF3-EA47-844C-932AD599A2FD}" dt="2020-11-04T21:26:03.409" v="17954" actId="20577"/>
          <ac:spMkLst>
            <pc:docMk/>
            <pc:sldMk cId="4263505651" sldId="836"/>
            <ac:spMk id="2" creationId="{EC939ADA-BD09-0C43-B566-9073163EE120}"/>
          </ac:spMkLst>
        </pc:spChg>
        <pc:spChg chg="del">
          <ac:chgData name="Carlos Guerrero Tomé" userId="efd7d1cb-5997-43f9-95f4-5e31d914ebbb" providerId="ADAL" clId="{E0C3D377-9BF3-EA47-844C-932AD599A2FD}" dt="2020-11-06T09:37:29.418" v="17998" actId="478"/>
          <ac:spMkLst>
            <pc:docMk/>
            <pc:sldMk cId="4263505651" sldId="836"/>
            <ac:spMk id="3" creationId="{A3BB4DB3-5C44-1A48-BFBE-1155F1419619}"/>
          </ac:spMkLst>
        </pc:spChg>
        <pc:spChg chg="add del mod">
          <ac:chgData name="Carlos Guerrero Tomé" userId="efd7d1cb-5997-43f9-95f4-5e31d914ebbb" providerId="ADAL" clId="{E0C3D377-9BF3-EA47-844C-932AD599A2FD}" dt="2020-11-06T09:38:02.966" v="18010" actId="21"/>
          <ac:spMkLst>
            <pc:docMk/>
            <pc:sldMk cId="4263505651" sldId="836"/>
            <ac:spMk id="4" creationId="{E5FECA5F-377A-CE41-8870-EB1A0F6C1DF1}"/>
          </ac:spMkLst>
        </pc:spChg>
        <pc:spChg chg="add del mod">
          <ac:chgData name="Carlos Guerrero Tomé" userId="efd7d1cb-5997-43f9-95f4-5e31d914ebbb" providerId="ADAL" clId="{E0C3D377-9BF3-EA47-844C-932AD599A2FD}" dt="2020-11-06T09:38:02.966" v="18010" actId="21"/>
          <ac:spMkLst>
            <pc:docMk/>
            <pc:sldMk cId="4263505651" sldId="836"/>
            <ac:spMk id="10" creationId="{00C8669C-CBB5-4242-83E6-7DA022127838}"/>
          </ac:spMkLst>
        </pc:spChg>
        <pc:spChg chg="add del mod">
          <ac:chgData name="Carlos Guerrero Tomé" userId="efd7d1cb-5997-43f9-95f4-5e31d914ebbb" providerId="ADAL" clId="{E0C3D377-9BF3-EA47-844C-932AD599A2FD}" dt="2020-11-06T09:38:02.966" v="18010" actId="21"/>
          <ac:spMkLst>
            <pc:docMk/>
            <pc:sldMk cId="4263505651" sldId="836"/>
            <ac:spMk id="11" creationId="{0C0E6488-6D55-D544-95BF-522D0A5417EA}"/>
          </ac:spMkLst>
        </pc:spChg>
        <pc:spChg chg="add del mod">
          <ac:chgData name="Carlos Guerrero Tomé" userId="efd7d1cb-5997-43f9-95f4-5e31d914ebbb" providerId="ADAL" clId="{E0C3D377-9BF3-EA47-844C-932AD599A2FD}" dt="2020-11-06T09:38:02.966" v="18010" actId="21"/>
          <ac:spMkLst>
            <pc:docMk/>
            <pc:sldMk cId="4263505651" sldId="836"/>
            <ac:spMk id="12" creationId="{313ADBB0-D2E7-F240-9E74-F7650B44F521}"/>
          </ac:spMkLst>
        </pc:spChg>
        <pc:spChg chg="add del mod">
          <ac:chgData name="Carlos Guerrero Tomé" userId="efd7d1cb-5997-43f9-95f4-5e31d914ebbb" providerId="ADAL" clId="{E0C3D377-9BF3-EA47-844C-932AD599A2FD}" dt="2020-11-06T09:38:02.966" v="18010" actId="21"/>
          <ac:spMkLst>
            <pc:docMk/>
            <pc:sldMk cId="4263505651" sldId="836"/>
            <ac:spMk id="13" creationId="{9275EDD2-D4C5-0F4E-A9AF-2AEFEAC16D00}"/>
          </ac:spMkLst>
        </pc:spChg>
        <pc:spChg chg="add del mod">
          <ac:chgData name="Carlos Guerrero Tomé" userId="efd7d1cb-5997-43f9-95f4-5e31d914ebbb" providerId="ADAL" clId="{E0C3D377-9BF3-EA47-844C-932AD599A2FD}" dt="2020-11-06T09:38:02.966" v="18010" actId="21"/>
          <ac:spMkLst>
            <pc:docMk/>
            <pc:sldMk cId="4263505651" sldId="836"/>
            <ac:spMk id="14" creationId="{A64FD3AC-4CD8-9849-81E7-7E94E6EDE378}"/>
          </ac:spMkLst>
        </pc:spChg>
        <pc:spChg chg="add mod">
          <ac:chgData name="Carlos Guerrero Tomé" userId="efd7d1cb-5997-43f9-95f4-5e31d914ebbb" providerId="ADAL" clId="{E0C3D377-9BF3-EA47-844C-932AD599A2FD}" dt="2020-11-06T09:38:12.266" v="18012" actId="1076"/>
          <ac:spMkLst>
            <pc:docMk/>
            <pc:sldMk cId="4263505651" sldId="836"/>
            <ac:spMk id="18" creationId="{B44CB888-3BC6-1F43-814E-F1721B90009D}"/>
          </ac:spMkLst>
        </pc:spChg>
        <pc:spChg chg="add mod">
          <ac:chgData name="Carlos Guerrero Tomé" userId="efd7d1cb-5997-43f9-95f4-5e31d914ebbb" providerId="ADAL" clId="{E0C3D377-9BF3-EA47-844C-932AD599A2FD}" dt="2020-11-06T09:38:12.266" v="18012" actId="1076"/>
          <ac:spMkLst>
            <pc:docMk/>
            <pc:sldMk cId="4263505651" sldId="836"/>
            <ac:spMk id="24" creationId="{ED5B0BAA-4A64-DF40-A47B-9F626453B48A}"/>
          </ac:spMkLst>
        </pc:spChg>
        <pc:spChg chg="add mod">
          <ac:chgData name="Carlos Guerrero Tomé" userId="efd7d1cb-5997-43f9-95f4-5e31d914ebbb" providerId="ADAL" clId="{E0C3D377-9BF3-EA47-844C-932AD599A2FD}" dt="2020-11-06T09:38:12.266" v="18012" actId="1076"/>
          <ac:spMkLst>
            <pc:docMk/>
            <pc:sldMk cId="4263505651" sldId="836"/>
            <ac:spMk id="25" creationId="{9C9D33D5-E41F-F94A-BC30-5EB66B443859}"/>
          </ac:spMkLst>
        </pc:spChg>
        <pc:spChg chg="add mod">
          <ac:chgData name="Carlos Guerrero Tomé" userId="efd7d1cb-5997-43f9-95f4-5e31d914ebbb" providerId="ADAL" clId="{E0C3D377-9BF3-EA47-844C-932AD599A2FD}" dt="2020-11-06T09:38:12.266" v="18012" actId="1076"/>
          <ac:spMkLst>
            <pc:docMk/>
            <pc:sldMk cId="4263505651" sldId="836"/>
            <ac:spMk id="26" creationId="{8F0A0B4B-2240-EA48-BC77-D0A2F2593A18}"/>
          </ac:spMkLst>
        </pc:spChg>
        <pc:spChg chg="add mod">
          <ac:chgData name="Carlos Guerrero Tomé" userId="efd7d1cb-5997-43f9-95f4-5e31d914ebbb" providerId="ADAL" clId="{E0C3D377-9BF3-EA47-844C-932AD599A2FD}" dt="2020-11-06T09:38:12.266" v="18012" actId="1076"/>
          <ac:spMkLst>
            <pc:docMk/>
            <pc:sldMk cId="4263505651" sldId="836"/>
            <ac:spMk id="27" creationId="{C0D28CFE-DB18-2441-BC13-E781E824028F}"/>
          </ac:spMkLst>
        </pc:spChg>
        <pc:spChg chg="add mod">
          <ac:chgData name="Carlos Guerrero Tomé" userId="efd7d1cb-5997-43f9-95f4-5e31d914ebbb" providerId="ADAL" clId="{E0C3D377-9BF3-EA47-844C-932AD599A2FD}" dt="2020-11-06T09:38:12.266" v="18012" actId="1076"/>
          <ac:spMkLst>
            <pc:docMk/>
            <pc:sldMk cId="4263505651" sldId="836"/>
            <ac:spMk id="28" creationId="{BD1BB4CB-31B6-824D-885A-5DD8A8C08434}"/>
          </ac:spMkLst>
        </pc:spChg>
        <pc:spChg chg="add mod">
          <ac:chgData name="Carlos Guerrero Tomé" userId="efd7d1cb-5997-43f9-95f4-5e31d914ebbb" providerId="ADAL" clId="{E0C3D377-9BF3-EA47-844C-932AD599A2FD}" dt="2020-11-06T09:40:23.329" v="18026" actId="1076"/>
          <ac:spMkLst>
            <pc:docMk/>
            <pc:sldMk cId="4263505651" sldId="836"/>
            <ac:spMk id="32" creationId="{DAFC56AA-3D6E-D44B-B570-B638FC76BC75}"/>
          </ac:spMkLst>
        </pc:spChg>
        <pc:spChg chg="add mod">
          <ac:chgData name="Carlos Guerrero Tomé" userId="efd7d1cb-5997-43f9-95f4-5e31d914ebbb" providerId="ADAL" clId="{E0C3D377-9BF3-EA47-844C-932AD599A2FD}" dt="2020-11-06T09:40:23.329" v="18026" actId="1076"/>
          <ac:spMkLst>
            <pc:docMk/>
            <pc:sldMk cId="4263505651" sldId="836"/>
            <ac:spMk id="38" creationId="{51FFD6DD-0874-D64E-A1DB-1EFE61537B9F}"/>
          </ac:spMkLst>
        </pc:spChg>
        <pc:spChg chg="add mod">
          <ac:chgData name="Carlos Guerrero Tomé" userId="efd7d1cb-5997-43f9-95f4-5e31d914ebbb" providerId="ADAL" clId="{E0C3D377-9BF3-EA47-844C-932AD599A2FD}" dt="2020-11-06T09:40:23.329" v="18026" actId="1076"/>
          <ac:spMkLst>
            <pc:docMk/>
            <pc:sldMk cId="4263505651" sldId="836"/>
            <ac:spMk id="39" creationId="{A4B145FC-D356-3F45-AF1A-2260EEA197AB}"/>
          </ac:spMkLst>
        </pc:spChg>
        <pc:spChg chg="add mod">
          <ac:chgData name="Carlos Guerrero Tomé" userId="efd7d1cb-5997-43f9-95f4-5e31d914ebbb" providerId="ADAL" clId="{E0C3D377-9BF3-EA47-844C-932AD599A2FD}" dt="2020-11-06T09:40:23.329" v="18026" actId="1076"/>
          <ac:spMkLst>
            <pc:docMk/>
            <pc:sldMk cId="4263505651" sldId="836"/>
            <ac:spMk id="40" creationId="{E62267DD-F74F-5A47-9C50-B3C999E47CE9}"/>
          </ac:spMkLst>
        </pc:spChg>
        <pc:spChg chg="add mod">
          <ac:chgData name="Carlos Guerrero Tomé" userId="efd7d1cb-5997-43f9-95f4-5e31d914ebbb" providerId="ADAL" clId="{E0C3D377-9BF3-EA47-844C-932AD599A2FD}" dt="2020-11-06T09:40:23.329" v="18026" actId="1076"/>
          <ac:spMkLst>
            <pc:docMk/>
            <pc:sldMk cId="4263505651" sldId="836"/>
            <ac:spMk id="41" creationId="{A31ECBC9-6ACB-734C-BEC7-6B1544AE84AF}"/>
          </ac:spMkLst>
        </pc:spChg>
        <pc:spChg chg="add mod">
          <ac:chgData name="Carlos Guerrero Tomé" userId="efd7d1cb-5997-43f9-95f4-5e31d914ebbb" providerId="ADAL" clId="{E0C3D377-9BF3-EA47-844C-932AD599A2FD}" dt="2020-11-06T09:40:23.329" v="18026" actId="1076"/>
          <ac:spMkLst>
            <pc:docMk/>
            <pc:sldMk cId="4263505651" sldId="836"/>
            <ac:spMk id="42" creationId="{5B79BAF5-01D6-084C-9054-8FD945C83FA2}"/>
          </ac:spMkLst>
        </pc:spChg>
        <pc:spChg chg="add del mod">
          <ac:chgData name="Carlos Guerrero Tomé" userId="efd7d1cb-5997-43f9-95f4-5e31d914ebbb" providerId="ADAL" clId="{E0C3D377-9BF3-EA47-844C-932AD599A2FD}" dt="2020-11-06T16:20:22.908" v="18225" actId="478"/>
          <ac:spMkLst>
            <pc:docMk/>
            <pc:sldMk cId="4263505651" sldId="836"/>
            <ac:spMk id="81" creationId="{09EC413C-9A36-6645-87A8-66BA6A60B69F}"/>
          </ac:spMkLst>
        </pc:spChg>
        <pc:spChg chg="add mod">
          <ac:chgData name="Carlos Guerrero Tomé" userId="efd7d1cb-5997-43f9-95f4-5e31d914ebbb" providerId="ADAL" clId="{E0C3D377-9BF3-EA47-844C-932AD599A2FD}" dt="2020-11-06T16:20:38.207" v="18239" actId="1037"/>
          <ac:spMkLst>
            <pc:docMk/>
            <pc:sldMk cId="4263505651" sldId="836"/>
            <ac:spMk id="96" creationId="{A5F080E3-283D-4D4E-B2E1-F76E00240A30}"/>
          </ac:spMkLst>
        </pc:spChg>
        <pc:inkChg chg="add del">
          <ac:chgData name="Carlos Guerrero Tomé" userId="efd7d1cb-5997-43f9-95f4-5e31d914ebbb" providerId="ADAL" clId="{E0C3D377-9BF3-EA47-844C-932AD599A2FD}" dt="2020-11-06T09:38:48.866" v="18017" actId="9405"/>
          <ac:inkMkLst>
            <pc:docMk/>
            <pc:sldMk cId="4263505651" sldId="836"/>
            <ac:inkMk id="46" creationId="{C12756D0-F67F-1947-8824-694C54DD12AE}"/>
          </ac:inkMkLst>
        </pc:inkChg>
        <pc:cxnChg chg="add del mod">
          <ac:chgData name="Carlos Guerrero Tomé" userId="efd7d1cb-5997-43f9-95f4-5e31d914ebbb" providerId="ADAL" clId="{E0C3D377-9BF3-EA47-844C-932AD599A2FD}" dt="2020-11-06T09:38:02.966" v="18010" actId="21"/>
          <ac:cxnSpMkLst>
            <pc:docMk/>
            <pc:sldMk cId="4263505651" sldId="836"/>
            <ac:cxnSpMk id="5" creationId="{98B080ED-38BC-5345-938C-6807B2E4EF17}"/>
          </ac:cxnSpMkLst>
        </pc:cxnChg>
        <pc:cxnChg chg="add del mod">
          <ac:chgData name="Carlos Guerrero Tomé" userId="efd7d1cb-5997-43f9-95f4-5e31d914ebbb" providerId="ADAL" clId="{E0C3D377-9BF3-EA47-844C-932AD599A2FD}" dt="2020-11-06T09:38:02.966" v="18010" actId="21"/>
          <ac:cxnSpMkLst>
            <pc:docMk/>
            <pc:sldMk cId="4263505651" sldId="836"/>
            <ac:cxnSpMk id="6" creationId="{A6FAF689-B52A-3140-9FE8-0A3DFB265916}"/>
          </ac:cxnSpMkLst>
        </pc:cxnChg>
        <pc:cxnChg chg="add del mod">
          <ac:chgData name="Carlos Guerrero Tomé" userId="efd7d1cb-5997-43f9-95f4-5e31d914ebbb" providerId="ADAL" clId="{E0C3D377-9BF3-EA47-844C-932AD599A2FD}" dt="2020-11-06T09:38:02.966" v="18010" actId="21"/>
          <ac:cxnSpMkLst>
            <pc:docMk/>
            <pc:sldMk cId="4263505651" sldId="836"/>
            <ac:cxnSpMk id="7" creationId="{19FB89CB-2763-E84B-9009-F81429D17E0D}"/>
          </ac:cxnSpMkLst>
        </pc:cxnChg>
        <pc:cxnChg chg="add del mod">
          <ac:chgData name="Carlos Guerrero Tomé" userId="efd7d1cb-5997-43f9-95f4-5e31d914ebbb" providerId="ADAL" clId="{E0C3D377-9BF3-EA47-844C-932AD599A2FD}" dt="2020-11-06T09:38:02.966" v="18010" actId="21"/>
          <ac:cxnSpMkLst>
            <pc:docMk/>
            <pc:sldMk cId="4263505651" sldId="836"/>
            <ac:cxnSpMk id="8" creationId="{D8AB6FEA-CBD9-814C-B9D1-BA382E76A944}"/>
          </ac:cxnSpMkLst>
        </pc:cxnChg>
        <pc:cxnChg chg="add del mod">
          <ac:chgData name="Carlos Guerrero Tomé" userId="efd7d1cb-5997-43f9-95f4-5e31d914ebbb" providerId="ADAL" clId="{E0C3D377-9BF3-EA47-844C-932AD599A2FD}" dt="2020-11-06T09:38:02.966" v="18010" actId="21"/>
          <ac:cxnSpMkLst>
            <pc:docMk/>
            <pc:sldMk cId="4263505651" sldId="836"/>
            <ac:cxnSpMk id="9" creationId="{AE5A9594-97E6-F348-8D56-09F108E56E8B}"/>
          </ac:cxnSpMkLst>
        </pc:cxnChg>
        <pc:cxnChg chg="add del mod">
          <ac:chgData name="Carlos Guerrero Tomé" userId="efd7d1cb-5997-43f9-95f4-5e31d914ebbb" providerId="ADAL" clId="{E0C3D377-9BF3-EA47-844C-932AD599A2FD}" dt="2020-11-06T09:38:02.966" v="18010" actId="21"/>
          <ac:cxnSpMkLst>
            <pc:docMk/>
            <pc:sldMk cId="4263505651" sldId="836"/>
            <ac:cxnSpMk id="15" creationId="{F47F5323-1EF3-C049-AF7D-C9826C93D53B}"/>
          </ac:cxnSpMkLst>
        </pc:cxnChg>
        <pc:cxnChg chg="add del mod">
          <ac:chgData name="Carlos Guerrero Tomé" userId="efd7d1cb-5997-43f9-95f4-5e31d914ebbb" providerId="ADAL" clId="{E0C3D377-9BF3-EA47-844C-932AD599A2FD}" dt="2020-11-06T09:38:02.966" v="18010" actId="21"/>
          <ac:cxnSpMkLst>
            <pc:docMk/>
            <pc:sldMk cId="4263505651" sldId="836"/>
            <ac:cxnSpMk id="16" creationId="{D8F3D7D4-7950-2246-8794-9AD148FD14F1}"/>
          </ac:cxnSpMkLst>
        </pc:cxnChg>
        <pc:cxnChg chg="add del mod">
          <ac:chgData name="Carlos Guerrero Tomé" userId="efd7d1cb-5997-43f9-95f4-5e31d914ebbb" providerId="ADAL" clId="{E0C3D377-9BF3-EA47-844C-932AD599A2FD}" dt="2020-11-06T09:38:02.966" v="18010" actId="21"/>
          <ac:cxnSpMkLst>
            <pc:docMk/>
            <pc:sldMk cId="4263505651" sldId="836"/>
            <ac:cxnSpMk id="17" creationId="{A7917532-6CF7-A646-AA29-08D3BA656F32}"/>
          </ac:cxnSpMkLst>
        </pc:cxnChg>
        <pc:cxnChg chg="add mod">
          <ac:chgData name="Carlos Guerrero Tomé" userId="efd7d1cb-5997-43f9-95f4-5e31d914ebbb" providerId="ADAL" clId="{E0C3D377-9BF3-EA47-844C-932AD599A2FD}" dt="2020-11-06T10:09:51.043" v="18031" actId="14100"/>
          <ac:cxnSpMkLst>
            <pc:docMk/>
            <pc:sldMk cId="4263505651" sldId="836"/>
            <ac:cxnSpMk id="19" creationId="{6657F894-D642-DD42-B903-5888DA4FB52D}"/>
          </ac:cxnSpMkLst>
        </pc:cxnChg>
        <pc:cxnChg chg="add mod">
          <ac:chgData name="Carlos Guerrero Tomé" userId="efd7d1cb-5997-43f9-95f4-5e31d914ebbb" providerId="ADAL" clId="{E0C3D377-9BF3-EA47-844C-932AD599A2FD}" dt="2020-11-06T09:38:12.266" v="18012" actId="1076"/>
          <ac:cxnSpMkLst>
            <pc:docMk/>
            <pc:sldMk cId="4263505651" sldId="836"/>
            <ac:cxnSpMk id="20" creationId="{8AA10AE2-623E-FB48-B38C-483ED0E4A455}"/>
          </ac:cxnSpMkLst>
        </pc:cxnChg>
        <pc:cxnChg chg="add mod">
          <ac:chgData name="Carlos Guerrero Tomé" userId="efd7d1cb-5997-43f9-95f4-5e31d914ebbb" providerId="ADAL" clId="{E0C3D377-9BF3-EA47-844C-932AD599A2FD}" dt="2020-11-06T09:38:12.266" v="18012" actId="1076"/>
          <ac:cxnSpMkLst>
            <pc:docMk/>
            <pc:sldMk cId="4263505651" sldId="836"/>
            <ac:cxnSpMk id="21" creationId="{6AC9890A-24FA-2741-82E1-965BF60868F9}"/>
          </ac:cxnSpMkLst>
        </pc:cxnChg>
        <pc:cxnChg chg="add mod">
          <ac:chgData name="Carlos Guerrero Tomé" userId="efd7d1cb-5997-43f9-95f4-5e31d914ebbb" providerId="ADAL" clId="{E0C3D377-9BF3-EA47-844C-932AD599A2FD}" dt="2020-11-06T09:38:12.266" v="18012" actId="1076"/>
          <ac:cxnSpMkLst>
            <pc:docMk/>
            <pc:sldMk cId="4263505651" sldId="836"/>
            <ac:cxnSpMk id="22" creationId="{5B4DC6C0-9E1E-FC40-B846-50FA20376A48}"/>
          </ac:cxnSpMkLst>
        </pc:cxnChg>
        <pc:cxnChg chg="add mod">
          <ac:chgData name="Carlos Guerrero Tomé" userId="efd7d1cb-5997-43f9-95f4-5e31d914ebbb" providerId="ADAL" clId="{E0C3D377-9BF3-EA47-844C-932AD599A2FD}" dt="2020-11-06T09:38:12.266" v="18012" actId="1076"/>
          <ac:cxnSpMkLst>
            <pc:docMk/>
            <pc:sldMk cId="4263505651" sldId="836"/>
            <ac:cxnSpMk id="23" creationId="{0C996899-A74E-AD4F-87E1-094BEEF9A0FF}"/>
          </ac:cxnSpMkLst>
        </pc:cxnChg>
        <pc:cxnChg chg="add mod">
          <ac:chgData name="Carlos Guerrero Tomé" userId="efd7d1cb-5997-43f9-95f4-5e31d914ebbb" providerId="ADAL" clId="{E0C3D377-9BF3-EA47-844C-932AD599A2FD}" dt="2020-11-06T10:09:51.043" v="18031" actId="14100"/>
          <ac:cxnSpMkLst>
            <pc:docMk/>
            <pc:sldMk cId="4263505651" sldId="836"/>
            <ac:cxnSpMk id="29" creationId="{F2D864CB-0539-7642-B494-765089288D13}"/>
          </ac:cxnSpMkLst>
        </pc:cxnChg>
        <pc:cxnChg chg="add mod">
          <ac:chgData name="Carlos Guerrero Tomé" userId="efd7d1cb-5997-43f9-95f4-5e31d914ebbb" providerId="ADAL" clId="{E0C3D377-9BF3-EA47-844C-932AD599A2FD}" dt="2020-11-06T10:09:51.043" v="18031" actId="14100"/>
          <ac:cxnSpMkLst>
            <pc:docMk/>
            <pc:sldMk cId="4263505651" sldId="836"/>
            <ac:cxnSpMk id="30" creationId="{E6622FED-4DA7-5742-A878-3FA770B660E3}"/>
          </ac:cxnSpMkLst>
        </pc:cxnChg>
        <pc:cxnChg chg="add mod">
          <ac:chgData name="Carlos Guerrero Tomé" userId="efd7d1cb-5997-43f9-95f4-5e31d914ebbb" providerId="ADAL" clId="{E0C3D377-9BF3-EA47-844C-932AD599A2FD}" dt="2020-11-06T10:09:51.043" v="18031" actId="14100"/>
          <ac:cxnSpMkLst>
            <pc:docMk/>
            <pc:sldMk cId="4263505651" sldId="836"/>
            <ac:cxnSpMk id="31" creationId="{EFED0AFB-27C2-C94E-A789-81784956C2F8}"/>
          </ac:cxnSpMkLst>
        </pc:cxnChg>
        <pc:cxnChg chg="add mod">
          <ac:chgData name="Carlos Guerrero Tomé" userId="efd7d1cb-5997-43f9-95f4-5e31d914ebbb" providerId="ADAL" clId="{E0C3D377-9BF3-EA47-844C-932AD599A2FD}" dt="2020-11-06T09:40:23.329" v="18026" actId="1076"/>
          <ac:cxnSpMkLst>
            <pc:docMk/>
            <pc:sldMk cId="4263505651" sldId="836"/>
            <ac:cxnSpMk id="33" creationId="{9D114628-ECCD-6D43-A7B1-BCEB88EBB2CD}"/>
          </ac:cxnSpMkLst>
        </pc:cxnChg>
        <pc:cxnChg chg="add mod">
          <ac:chgData name="Carlos Guerrero Tomé" userId="efd7d1cb-5997-43f9-95f4-5e31d914ebbb" providerId="ADAL" clId="{E0C3D377-9BF3-EA47-844C-932AD599A2FD}" dt="2020-11-06T09:40:23.329" v="18026" actId="1076"/>
          <ac:cxnSpMkLst>
            <pc:docMk/>
            <pc:sldMk cId="4263505651" sldId="836"/>
            <ac:cxnSpMk id="34" creationId="{942AA1D7-0EE7-A444-9054-82B89EF9A016}"/>
          </ac:cxnSpMkLst>
        </pc:cxnChg>
        <pc:cxnChg chg="add mod">
          <ac:chgData name="Carlos Guerrero Tomé" userId="efd7d1cb-5997-43f9-95f4-5e31d914ebbb" providerId="ADAL" clId="{E0C3D377-9BF3-EA47-844C-932AD599A2FD}" dt="2020-11-06T09:40:23.329" v="18026" actId="1076"/>
          <ac:cxnSpMkLst>
            <pc:docMk/>
            <pc:sldMk cId="4263505651" sldId="836"/>
            <ac:cxnSpMk id="35" creationId="{BA2B3B3C-525E-004F-87B8-CF16C1CAE360}"/>
          </ac:cxnSpMkLst>
        </pc:cxnChg>
        <pc:cxnChg chg="add mod">
          <ac:chgData name="Carlos Guerrero Tomé" userId="efd7d1cb-5997-43f9-95f4-5e31d914ebbb" providerId="ADAL" clId="{E0C3D377-9BF3-EA47-844C-932AD599A2FD}" dt="2020-11-06T10:09:29.204" v="18027" actId="14100"/>
          <ac:cxnSpMkLst>
            <pc:docMk/>
            <pc:sldMk cId="4263505651" sldId="836"/>
            <ac:cxnSpMk id="36" creationId="{D8A78B24-649A-5E4F-99D3-F57A1CE7CDCE}"/>
          </ac:cxnSpMkLst>
        </pc:cxnChg>
        <pc:cxnChg chg="add mod">
          <ac:chgData name="Carlos Guerrero Tomé" userId="efd7d1cb-5997-43f9-95f4-5e31d914ebbb" providerId="ADAL" clId="{E0C3D377-9BF3-EA47-844C-932AD599A2FD}" dt="2020-11-06T10:12:27.897" v="18069" actId="14100"/>
          <ac:cxnSpMkLst>
            <pc:docMk/>
            <pc:sldMk cId="4263505651" sldId="836"/>
            <ac:cxnSpMk id="37" creationId="{F4E895CB-D12B-D442-A6B7-655691A08EE4}"/>
          </ac:cxnSpMkLst>
        </pc:cxnChg>
        <pc:cxnChg chg="add mod">
          <ac:chgData name="Carlos Guerrero Tomé" userId="efd7d1cb-5997-43f9-95f4-5e31d914ebbb" providerId="ADAL" clId="{E0C3D377-9BF3-EA47-844C-932AD599A2FD}" dt="2020-11-06T09:40:23.329" v="18026" actId="1076"/>
          <ac:cxnSpMkLst>
            <pc:docMk/>
            <pc:sldMk cId="4263505651" sldId="836"/>
            <ac:cxnSpMk id="43" creationId="{7B69EA7E-9374-524A-B4F7-4E93BA849D2F}"/>
          </ac:cxnSpMkLst>
        </pc:cxnChg>
        <pc:cxnChg chg="add mod">
          <ac:chgData name="Carlos Guerrero Tomé" userId="efd7d1cb-5997-43f9-95f4-5e31d914ebbb" providerId="ADAL" clId="{E0C3D377-9BF3-EA47-844C-932AD599A2FD}" dt="2020-11-06T09:40:23.329" v="18026" actId="1076"/>
          <ac:cxnSpMkLst>
            <pc:docMk/>
            <pc:sldMk cId="4263505651" sldId="836"/>
            <ac:cxnSpMk id="44" creationId="{3ACA14C2-45E5-374E-8E4C-A4E8C07D6563}"/>
          </ac:cxnSpMkLst>
        </pc:cxnChg>
        <pc:cxnChg chg="add mod">
          <ac:chgData name="Carlos Guerrero Tomé" userId="efd7d1cb-5997-43f9-95f4-5e31d914ebbb" providerId="ADAL" clId="{E0C3D377-9BF3-EA47-844C-932AD599A2FD}" dt="2020-11-06T09:40:23.329" v="18026" actId="1076"/>
          <ac:cxnSpMkLst>
            <pc:docMk/>
            <pc:sldMk cId="4263505651" sldId="836"/>
            <ac:cxnSpMk id="45" creationId="{78462897-A524-854F-848A-563D8C8B655B}"/>
          </ac:cxnSpMkLst>
        </pc:cxnChg>
        <pc:cxnChg chg="add del mod">
          <ac:chgData name="Carlos Guerrero Tomé" userId="efd7d1cb-5997-43f9-95f4-5e31d914ebbb" providerId="ADAL" clId="{E0C3D377-9BF3-EA47-844C-932AD599A2FD}" dt="2020-11-06T09:40:10.278" v="18025" actId="478"/>
          <ac:cxnSpMkLst>
            <pc:docMk/>
            <pc:sldMk cId="4263505651" sldId="836"/>
            <ac:cxnSpMk id="48" creationId="{3391EEFD-E230-5041-A13D-52B3ACBD0DAA}"/>
          </ac:cxnSpMkLst>
        </pc:cxnChg>
        <pc:cxnChg chg="add del">
          <ac:chgData name="Carlos Guerrero Tomé" userId="efd7d1cb-5997-43f9-95f4-5e31d914ebbb" providerId="ADAL" clId="{E0C3D377-9BF3-EA47-844C-932AD599A2FD}" dt="2020-11-06T09:39:59.621" v="18023" actId="478"/>
          <ac:cxnSpMkLst>
            <pc:docMk/>
            <pc:sldMk cId="4263505651" sldId="836"/>
            <ac:cxnSpMk id="50" creationId="{4E4088A8-CF34-C743-91B4-780D9124A21E}"/>
          </ac:cxnSpMkLst>
        </pc:cxnChg>
        <pc:cxnChg chg="add mod">
          <ac:chgData name="Carlos Guerrero Tomé" userId="efd7d1cb-5997-43f9-95f4-5e31d914ebbb" providerId="ADAL" clId="{E0C3D377-9BF3-EA47-844C-932AD599A2FD}" dt="2020-11-06T10:10:12.347" v="18034" actId="692"/>
          <ac:cxnSpMkLst>
            <pc:docMk/>
            <pc:sldMk cId="4263505651" sldId="836"/>
            <ac:cxnSpMk id="69" creationId="{39F9DF2B-AA92-EE4B-A8BC-5CDFDD9CD3D3}"/>
          </ac:cxnSpMkLst>
        </pc:cxnChg>
        <pc:cxnChg chg="add mod">
          <ac:chgData name="Carlos Guerrero Tomé" userId="efd7d1cb-5997-43f9-95f4-5e31d914ebbb" providerId="ADAL" clId="{E0C3D377-9BF3-EA47-844C-932AD599A2FD}" dt="2020-11-06T10:10:28.108" v="18038" actId="14100"/>
          <ac:cxnSpMkLst>
            <pc:docMk/>
            <pc:sldMk cId="4263505651" sldId="836"/>
            <ac:cxnSpMk id="70" creationId="{EE46E055-6BFB-0449-94B1-2DFE07F1CD63}"/>
          </ac:cxnSpMkLst>
        </pc:cxnChg>
        <pc:cxnChg chg="add mod">
          <ac:chgData name="Carlos Guerrero Tomé" userId="efd7d1cb-5997-43f9-95f4-5e31d914ebbb" providerId="ADAL" clId="{E0C3D377-9BF3-EA47-844C-932AD599A2FD}" dt="2020-11-06T10:10:37.195" v="18041" actId="14100"/>
          <ac:cxnSpMkLst>
            <pc:docMk/>
            <pc:sldMk cId="4263505651" sldId="836"/>
            <ac:cxnSpMk id="74" creationId="{FFDDC489-57CB-6D45-84C4-8242EF185594}"/>
          </ac:cxnSpMkLst>
        </pc:cxnChg>
        <pc:cxnChg chg="add mod">
          <ac:chgData name="Carlos Guerrero Tomé" userId="efd7d1cb-5997-43f9-95f4-5e31d914ebbb" providerId="ADAL" clId="{E0C3D377-9BF3-EA47-844C-932AD599A2FD}" dt="2020-11-06T10:10:52.174" v="18045" actId="1076"/>
          <ac:cxnSpMkLst>
            <pc:docMk/>
            <pc:sldMk cId="4263505651" sldId="836"/>
            <ac:cxnSpMk id="77" creationId="{17E328F5-6133-5F42-A6D7-363B9B8E86B0}"/>
          </ac:cxnSpMkLst>
        </pc:cxnChg>
        <pc:cxnChg chg="add mod">
          <ac:chgData name="Carlos Guerrero Tomé" userId="efd7d1cb-5997-43f9-95f4-5e31d914ebbb" providerId="ADAL" clId="{E0C3D377-9BF3-EA47-844C-932AD599A2FD}" dt="2020-11-06T10:11:01.395" v="18047" actId="14100"/>
          <ac:cxnSpMkLst>
            <pc:docMk/>
            <pc:sldMk cId="4263505651" sldId="836"/>
            <ac:cxnSpMk id="78" creationId="{7791C370-99B9-3B4E-BFAF-8FF4A9C2FB31}"/>
          </ac:cxnSpMkLst>
        </pc:cxnChg>
        <pc:cxnChg chg="add mod">
          <ac:chgData name="Carlos Guerrero Tomé" userId="efd7d1cb-5997-43f9-95f4-5e31d914ebbb" providerId="ADAL" clId="{E0C3D377-9BF3-EA47-844C-932AD599A2FD}" dt="2020-11-06T10:10:56.946" v="18046" actId="1076"/>
          <ac:cxnSpMkLst>
            <pc:docMk/>
            <pc:sldMk cId="4263505651" sldId="836"/>
            <ac:cxnSpMk id="79" creationId="{924878EB-CB7F-F54C-9666-6E8D53B166B5}"/>
          </ac:cxnSpMkLst>
        </pc:cxnChg>
        <pc:cxnChg chg="add mod">
          <ac:chgData name="Carlos Guerrero Tomé" userId="efd7d1cb-5997-43f9-95f4-5e31d914ebbb" providerId="ADAL" clId="{E0C3D377-9BF3-EA47-844C-932AD599A2FD}" dt="2020-11-06T10:12:19.647" v="18068" actId="14100"/>
          <ac:cxnSpMkLst>
            <pc:docMk/>
            <pc:sldMk cId="4263505651" sldId="836"/>
            <ac:cxnSpMk id="82" creationId="{EFBA761D-6AE0-C144-A61A-ED2CC6223F1C}"/>
          </ac:cxnSpMkLst>
        </pc:cxnChg>
        <pc:cxnChg chg="add mod">
          <ac:chgData name="Carlos Guerrero Tomé" userId="efd7d1cb-5997-43f9-95f4-5e31d914ebbb" providerId="ADAL" clId="{E0C3D377-9BF3-EA47-844C-932AD599A2FD}" dt="2020-11-06T10:12:10.947" v="18064" actId="14100"/>
          <ac:cxnSpMkLst>
            <pc:docMk/>
            <pc:sldMk cId="4263505651" sldId="836"/>
            <ac:cxnSpMk id="84" creationId="{6D840494-2195-5C47-8063-2A6F964137FA}"/>
          </ac:cxnSpMkLst>
        </pc:cxnChg>
        <pc:cxnChg chg="add mod">
          <ac:chgData name="Carlos Guerrero Tomé" userId="efd7d1cb-5997-43f9-95f4-5e31d914ebbb" providerId="ADAL" clId="{E0C3D377-9BF3-EA47-844C-932AD599A2FD}" dt="2020-11-06T16:20:42.735" v="18250" actId="1038"/>
          <ac:cxnSpMkLst>
            <pc:docMk/>
            <pc:sldMk cId="4263505651" sldId="836"/>
            <ac:cxnSpMk id="92" creationId="{D4831B23-7D2A-454F-A122-49749F2FD32E}"/>
          </ac:cxnSpMkLst>
        </pc:cxnChg>
      </pc:sldChg>
      <pc:sldChg chg="modSp new mod">
        <pc:chgData name="Carlos Guerrero Tomé" userId="efd7d1cb-5997-43f9-95f4-5e31d914ebbb" providerId="ADAL" clId="{E0C3D377-9BF3-EA47-844C-932AD599A2FD}" dt="2020-11-04T15:37:14.152" v="17574" actId="20577"/>
        <pc:sldMkLst>
          <pc:docMk/>
          <pc:sldMk cId="103216861" sldId="837"/>
        </pc:sldMkLst>
        <pc:spChg chg="mod">
          <ac:chgData name="Carlos Guerrero Tomé" userId="efd7d1cb-5997-43f9-95f4-5e31d914ebbb" providerId="ADAL" clId="{E0C3D377-9BF3-EA47-844C-932AD599A2FD}" dt="2020-11-04T15:37:14.152" v="17574" actId="20577"/>
          <ac:spMkLst>
            <pc:docMk/>
            <pc:sldMk cId="103216861" sldId="837"/>
            <ac:spMk id="2" creationId="{989027CA-6117-1840-91E7-ECFF91787331}"/>
          </ac:spMkLst>
        </pc:spChg>
      </pc:sldChg>
      <pc:sldChg chg="addSp delSp modSp new mod">
        <pc:chgData name="Carlos Guerrero Tomé" userId="efd7d1cb-5997-43f9-95f4-5e31d914ebbb" providerId="ADAL" clId="{E0C3D377-9BF3-EA47-844C-932AD599A2FD}" dt="2020-11-04T15:47:14.295" v="17779" actId="21"/>
        <pc:sldMkLst>
          <pc:docMk/>
          <pc:sldMk cId="2132212640" sldId="838"/>
        </pc:sldMkLst>
        <pc:spChg chg="mod">
          <ac:chgData name="Carlos Guerrero Tomé" userId="efd7d1cb-5997-43f9-95f4-5e31d914ebbb" providerId="ADAL" clId="{E0C3D377-9BF3-EA47-844C-932AD599A2FD}" dt="2020-11-04T15:40:36.510" v="17704"/>
          <ac:spMkLst>
            <pc:docMk/>
            <pc:sldMk cId="2132212640" sldId="838"/>
            <ac:spMk id="2" creationId="{9722B1CE-B95A-CF42-9723-8EBC7723F002}"/>
          </ac:spMkLst>
        </pc:spChg>
        <pc:spChg chg="del">
          <ac:chgData name="Carlos Guerrero Tomé" userId="efd7d1cb-5997-43f9-95f4-5e31d914ebbb" providerId="ADAL" clId="{E0C3D377-9BF3-EA47-844C-932AD599A2FD}" dt="2020-11-04T15:37:45.655" v="17667" actId="478"/>
          <ac:spMkLst>
            <pc:docMk/>
            <pc:sldMk cId="2132212640" sldId="838"/>
            <ac:spMk id="3" creationId="{BDAF8CCE-E744-8344-A780-06AF78DA729E}"/>
          </ac:spMkLst>
        </pc:spChg>
        <pc:graphicFrameChg chg="add mod modGraphic">
          <ac:chgData name="Carlos Guerrero Tomé" userId="efd7d1cb-5997-43f9-95f4-5e31d914ebbb" providerId="ADAL" clId="{E0C3D377-9BF3-EA47-844C-932AD599A2FD}" dt="2020-11-04T15:47:14.295" v="17779" actId="21"/>
          <ac:graphicFrameMkLst>
            <pc:docMk/>
            <pc:sldMk cId="2132212640" sldId="838"/>
            <ac:graphicFrameMk id="4" creationId="{38A9DC3C-E0C0-9944-B8C8-C138E1CFCF71}"/>
          </ac:graphicFrameMkLst>
        </pc:graphicFrameChg>
      </pc:sldChg>
      <pc:sldChg chg="addSp modSp add mod">
        <pc:chgData name="Carlos Guerrero Tomé" userId="efd7d1cb-5997-43f9-95f4-5e31d914ebbb" providerId="ADAL" clId="{E0C3D377-9BF3-EA47-844C-932AD599A2FD}" dt="2020-11-04T15:52:47.576" v="17840"/>
        <pc:sldMkLst>
          <pc:docMk/>
          <pc:sldMk cId="827228497" sldId="839"/>
        </pc:sldMkLst>
        <pc:spChg chg="mod">
          <ac:chgData name="Carlos Guerrero Tomé" userId="efd7d1cb-5997-43f9-95f4-5e31d914ebbb" providerId="ADAL" clId="{E0C3D377-9BF3-EA47-844C-932AD599A2FD}" dt="2020-11-04T15:40:44.820" v="17718" actId="20577"/>
          <ac:spMkLst>
            <pc:docMk/>
            <pc:sldMk cId="827228497" sldId="839"/>
            <ac:spMk id="2" creationId="{9722B1CE-B95A-CF42-9723-8EBC7723F002}"/>
          </ac:spMkLst>
        </pc:spChg>
        <pc:graphicFrameChg chg="mod modGraphic">
          <ac:chgData name="Carlos Guerrero Tomé" userId="efd7d1cb-5997-43f9-95f4-5e31d914ebbb" providerId="ADAL" clId="{E0C3D377-9BF3-EA47-844C-932AD599A2FD}" dt="2020-11-04T15:52:47.576" v="17840"/>
          <ac:graphicFrameMkLst>
            <pc:docMk/>
            <pc:sldMk cId="827228497" sldId="839"/>
            <ac:graphicFrameMk id="4" creationId="{38A9DC3C-E0C0-9944-B8C8-C138E1CFCF71}"/>
          </ac:graphicFrameMkLst>
        </pc:graphicFrameChg>
        <pc:graphicFrameChg chg="add mod modGraphic">
          <ac:chgData name="Carlos Guerrero Tomé" userId="efd7d1cb-5997-43f9-95f4-5e31d914ebbb" providerId="ADAL" clId="{E0C3D377-9BF3-EA47-844C-932AD599A2FD}" dt="2020-11-04T15:41:52.008" v="17727" actId="20577"/>
          <ac:graphicFrameMkLst>
            <pc:docMk/>
            <pc:sldMk cId="827228497" sldId="839"/>
            <ac:graphicFrameMk id="5" creationId="{A6DCF3C5-69C2-FC40-B3A9-F497BE57444B}"/>
          </ac:graphicFrameMkLst>
        </pc:graphicFrameChg>
        <pc:cxnChg chg="add mod">
          <ac:chgData name="Carlos Guerrero Tomé" userId="efd7d1cb-5997-43f9-95f4-5e31d914ebbb" providerId="ADAL" clId="{E0C3D377-9BF3-EA47-844C-932AD599A2FD}" dt="2020-11-04T15:41:57.079" v="17730" actId="1036"/>
          <ac:cxnSpMkLst>
            <pc:docMk/>
            <pc:sldMk cId="827228497" sldId="839"/>
            <ac:cxnSpMk id="6" creationId="{3E8788C7-8249-A645-80AB-03B3252A179F}"/>
          </ac:cxnSpMkLst>
        </pc:cxnChg>
      </pc:sldChg>
      <pc:sldChg chg="addSp delSp modSp new mod">
        <pc:chgData name="Carlos Guerrero Tomé" userId="efd7d1cb-5997-43f9-95f4-5e31d914ebbb" providerId="ADAL" clId="{E0C3D377-9BF3-EA47-844C-932AD599A2FD}" dt="2020-11-04T21:24:12.277" v="17950" actId="14100"/>
        <pc:sldMkLst>
          <pc:docMk/>
          <pc:sldMk cId="4019826311" sldId="840"/>
        </pc:sldMkLst>
        <pc:spChg chg="mod">
          <ac:chgData name="Carlos Guerrero Tomé" userId="efd7d1cb-5997-43f9-95f4-5e31d914ebbb" providerId="ADAL" clId="{E0C3D377-9BF3-EA47-844C-932AD599A2FD}" dt="2020-11-04T21:23:37.168" v="17942" actId="1076"/>
          <ac:spMkLst>
            <pc:docMk/>
            <pc:sldMk cId="4019826311" sldId="840"/>
            <ac:spMk id="2" creationId="{5A242B8D-34CF-994C-AA60-DD232D92CA73}"/>
          </ac:spMkLst>
        </pc:spChg>
        <pc:spChg chg="del">
          <ac:chgData name="Carlos Guerrero Tomé" userId="efd7d1cb-5997-43f9-95f4-5e31d914ebbb" providerId="ADAL" clId="{E0C3D377-9BF3-EA47-844C-932AD599A2FD}" dt="2020-11-04T21:23:40.401" v="17943" actId="478"/>
          <ac:spMkLst>
            <pc:docMk/>
            <pc:sldMk cId="4019826311" sldId="840"/>
            <ac:spMk id="3" creationId="{26DC0835-5B7A-1747-A7EE-273FF68F85C9}"/>
          </ac:spMkLst>
        </pc:spChg>
        <pc:spChg chg="add mod">
          <ac:chgData name="Carlos Guerrero Tomé" userId="efd7d1cb-5997-43f9-95f4-5e31d914ebbb" providerId="ADAL" clId="{E0C3D377-9BF3-EA47-844C-932AD599A2FD}" dt="2020-11-04T21:23:32.393" v="17941" actId="1076"/>
          <ac:spMkLst>
            <pc:docMk/>
            <pc:sldMk cId="4019826311" sldId="840"/>
            <ac:spMk id="4" creationId="{B50B56F1-10E1-2248-8000-1145EC011CB6}"/>
          </ac:spMkLst>
        </pc:spChg>
        <pc:picChg chg="add mod">
          <ac:chgData name="Carlos Guerrero Tomé" userId="efd7d1cb-5997-43f9-95f4-5e31d914ebbb" providerId="ADAL" clId="{E0C3D377-9BF3-EA47-844C-932AD599A2FD}" dt="2020-11-04T21:24:12.277" v="17950" actId="14100"/>
          <ac:picMkLst>
            <pc:docMk/>
            <pc:sldMk cId="4019826311" sldId="840"/>
            <ac:picMk id="6" creationId="{340CF4C3-BBBB-6B4A-87C2-100D0239310F}"/>
          </ac:picMkLst>
        </pc:picChg>
      </pc:sldChg>
      <pc:sldChg chg="add">
        <pc:chgData name="Carlos Guerrero Tomé" userId="efd7d1cb-5997-43f9-95f4-5e31d914ebbb" providerId="ADAL" clId="{E0C3D377-9BF3-EA47-844C-932AD599A2FD}" dt="2020-11-04T16:02:41.523" v="17861"/>
        <pc:sldMkLst>
          <pc:docMk/>
          <pc:sldMk cId="3599905014" sldId="841"/>
        </pc:sldMkLst>
      </pc:sldChg>
      <pc:sldChg chg="add">
        <pc:chgData name="Carlos Guerrero Tomé" userId="efd7d1cb-5997-43f9-95f4-5e31d914ebbb" providerId="ADAL" clId="{E0C3D377-9BF3-EA47-844C-932AD599A2FD}" dt="2020-11-04T16:02:42.696" v="17862"/>
        <pc:sldMkLst>
          <pc:docMk/>
          <pc:sldMk cId="1780060336" sldId="842"/>
        </pc:sldMkLst>
      </pc:sldChg>
      <pc:sldChg chg="add">
        <pc:chgData name="Carlos Guerrero Tomé" userId="efd7d1cb-5997-43f9-95f4-5e31d914ebbb" providerId="ADAL" clId="{E0C3D377-9BF3-EA47-844C-932AD599A2FD}" dt="2020-11-04T16:02:43.712" v="17863"/>
        <pc:sldMkLst>
          <pc:docMk/>
          <pc:sldMk cId="3370845380" sldId="843"/>
        </pc:sldMkLst>
      </pc:sldChg>
      <pc:sldChg chg="add">
        <pc:chgData name="Carlos Guerrero Tomé" userId="efd7d1cb-5997-43f9-95f4-5e31d914ebbb" providerId="ADAL" clId="{E0C3D377-9BF3-EA47-844C-932AD599A2FD}" dt="2020-11-04T16:02:45.442" v="17864"/>
        <pc:sldMkLst>
          <pc:docMk/>
          <pc:sldMk cId="1114697136" sldId="844"/>
        </pc:sldMkLst>
      </pc:sldChg>
      <pc:sldChg chg="add">
        <pc:chgData name="Carlos Guerrero Tomé" userId="efd7d1cb-5997-43f9-95f4-5e31d914ebbb" providerId="ADAL" clId="{E0C3D377-9BF3-EA47-844C-932AD599A2FD}" dt="2020-11-04T16:02:46.713" v="17865"/>
        <pc:sldMkLst>
          <pc:docMk/>
          <pc:sldMk cId="418380380" sldId="845"/>
        </pc:sldMkLst>
      </pc:sldChg>
      <pc:sldChg chg="modSp add mod">
        <pc:chgData name="Carlos Guerrero Tomé" userId="efd7d1cb-5997-43f9-95f4-5e31d914ebbb" providerId="ADAL" clId="{E0C3D377-9BF3-EA47-844C-932AD599A2FD}" dt="2020-11-05T08:59:23.518" v="17967" actId="115"/>
        <pc:sldMkLst>
          <pc:docMk/>
          <pc:sldMk cId="3145491138" sldId="846"/>
        </pc:sldMkLst>
        <pc:spChg chg="mod">
          <ac:chgData name="Carlos Guerrero Tomé" userId="efd7d1cb-5997-43f9-95f4-5e31d914ebbb" providerId="ADAL" clId="{E0C3D377-9BF3-EA47-844C-932AD599A2FD}" dt="2020-11-05T08:59:23.518" v="17967" actId="115"/>
          <ac:spMkLst>
            <pc:docMk/>
            <pc:sldMk cId="3145491138" sldId="846"/>
            <ac:spMk id="3" creationId="{F0C2A6A3-E947-7E46-80FF-4FAC919758AF}"/>
          </ac:spMkLst>
        </pc:spChg>
      </pc:sldChg>
      <pc:sldChg chg="modSp add mod">
        <pc:chgData name="Carlos Guerrero Tomé" userId="efd7d1cb-5997-43f9-95f4-5e31d914ebbb" providerId="ADAL" clId="{E0C3D377-9BF3-EA47-844C-932AD599A2FD}" dt="2020-11-07T19:03:20.654" v="20990" actId="20577"/>
        <pc:sldMkLst>
          <pc:docMk/>
          <pc:sldMk cId="3038564201" sldId="847"/>
        </pc:sldMkLst>
        <pc:graphicFrameChg chg="modGraphic">
          <ac:chgData name="Carlos Guerrero Tomé" userId="efd7d1cb-5997-43f9-95f4-5e31d914ebbb" providerId="ADAL" clId="{E0C3D377-9BF3-EA47-844C-932AD599A2FD}" dt="2020-11-07T18:31:29.988" v="20696" actId="20577"/>
          <ac:graphicFrameMkLst>
            <pc:docMk/>
            <pc:sldMk cId="3038564201" sldId="847"/>
            <ac:graphicFrameMk id="4" creationId="{989CF641-D6C1-5D4C-A1F5-BD3E6F12CD15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1-05T18:44:13.879" v="17994" actId="20577"/>
          <ac:graphicFrameMkLst>
            <pc:docMk/>
            <pc:sldMk cId="3038564201" sldId="847"/>
            <ac:graphicFrameMk id="5" creationId="{D9ED6C21-CFC0-CB45-A279-C5EA6ECAF38E}"/>
          </ac:graphicFrameMkLst>
        </pc:graphicFrameChg>
        <pc:graphicFrameChg chg="mod modGraphic">
          <ac:chgData name="Carlos Guerrero Tomé" userId="efd7d1cb-5997-43f9-95f4-5e31d914ebbb" providerId="ADAL" clId="{E0C3D377-9BF3-EA47-844C-932AD599A2FD}" dt="2020-11-07T19:03:20.654" v="20990" actId="20577"/>
          <ac:graphicFrameMkLst>
            <pc:docMk/>
            <pc:sldMk cId="3038564201" sldId="847"/>
            <ac:graphicFrameMk id="7" creationId="{3270E29C-6319-3549-859A-22C6A4D5E8D3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1-18T21:33:06.482" v="21842" actId="20577"/>
        <pc:sldMkLst>
          <pc:docMk/>
          <pc:sldMk cId="3328641946" sldId="848"/>
        </pc:sldMkLst>
        <pc:graphicFrameChg chg="modGraphic">
          <ac:chgData name="Carlos Guerrero Tomé" userId="efd7d1cb-5997-43f9-95f4-5e31d914ebbb" providerId="ADAL" clId="{E0C3D377-9BF3-EA47-844C-932AD599A2FD}" dt="2020-11-05T18:44:29.428" v="17997" actId="20577"/>
          <ac:graphicFrameMkLst>
            <pc:docMk/>
            <pc:sldMk cId="3328641946" sldId="848"/>
            <ac:graphicFrameMk id="5" creationId="{D9ED6C21-CFC0-CB45-A279-C5EA6ECAF38E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1-18T21:33:06.482" v="21842" actId="20577"/>
          <ac:graphicFrameMkLst>
            <pc:docMk/>
            <pc:sldMk cId="3328641946" sldId="848"/>
            <ac:graphicFrameMk id="6" creationId="{C90DD782-FA80-1B40-A5C7-18ABE390219E}"/>
          </ac:graphicFrameMkLst>
        </pc:graphicFrameChg>
        <pc:graphicFrameChg chg="mod modGraphic">
          <ac:chgData name="Carlos Guerrero Tomé" userId="efd7d1cb-5997-43f9-95f4-5e31d914ebbb" providerId="ADAL" clId="{E0C3D377-9BF3-EA47-844C-932AD599A2FD}" dt="2020-11-07T19:03:31.461" v="21012" actId="20577"/>
          <ac:graphicFrameMkLst>
            <pc:docMk/>
            <pc:sldMk cId="3328641946" sldId="848"/>
            <ac:graphicFrameMk id="7" creationId="{3270E29C-6319-3549-859A-22C6A4D5E8D3}"/>
          </ac:graphicFrameMkLst>
        </pc:graphicFrameChg>
      </pc:sldChg>
      <pc:sldChg chg="addSp delSp modSp add mod">
        <pc:chgData name="Carlos Guerrero Tomé" userId="efd7d1cb-5997-43f9-95f4-5e31d914ebbb" providerId="ADAL" clId="{E0C3D377-9BF3-EA47-844C-932AD599A2FD}" dt="2020-11-06T10:33:06.483" v="18185" actId="20577"/>
        <pc:sldMkLst>
          <pc:docMk/>
          <pc:sldMk cId="3441540838" sldId="849"/>
        </pc:sldMkLst>
        <pc:spChg chg="del">
          <ac:chgData name="Carlos Guerrero Tomé" userId="efd7d1cb-5997-43f9-95f4-5e31d914ebbb" providerId="ADAL" clId="{E0C3D377-9BF3-EA47-844C-932AD599A2FD}" dt="2020-11-06T10:30:53.482" v="18144" actId="478"/>
          <ac:spMkLst>
            <pc:docMk/>
            <pc:sldMk cId="3441540838" sldId="849"/>
            <ac:spMk id="3" creationId="{103F0ECF-7E9F-4346-8ABD-A22B62149614}"/>
          </ac:spMkLst>
        </pc:spChg>
        <pc:spChg chg="add mod">
          <ac:chgData name="Carlos Guerrero Tomé" userId="efd7d1cb-5997-43f9-95f4-5e31d914ebbb" providerId="ADAL" clId="{E0C3D377-9BF3-EA47-844C-932AD599A2FD}" dt="2020-11-06T10:32:19.772" v="18167" actId="20577"/>
          <ac:spMkLst>
            <pc:docMk/>
            <pc:sldMk cId="3441540838" sldId="849"/>
            <ac:spMk id="4" creationId="{60AA9938-5BB4-FD4B-AA08-80CE0D4F3EB5}"/>
          </ac:spMkLst>
        </pc:spChg>
        <pc:spChg chg="add mod">
          <ac:chgData name="Carlos Guerrero Tomé" userId="efd7d1cb-5997-43f9-95f4-5e31d914ebbb" providerId="ADAL" clId="{E0C3D377-9BF3-EA47-844C-932AD599A2FD}" dt="2020-11-06T10:31:03.170" v="18145" actId="1076"/>
          <ac:spMkLst>
            <pc:docMk/>
            <pc:sldMk cId="3441540838" sldId="849"/>
            <ac:spMk id="9" creationId="{87583468-B1AE-7145-84C0-E97B7548CD27}"/>
          </ac:spMkLst>
        </pc:spChg>
        <pc:spChg chg="add mod">
          <ac:chgData name="Carlos Guerrero Tomé" userId="efd7d1cb-5997-43f9-95f4-5e31d914ebbb" providerId="ADAL" clId="{E0C3D377-9BF3-EA47-844C-932AD599A2FD}" dt="2020-11-06T10:31:03.170" v="18145" actId="1076"/>
          <ac:spMkLst>
            <pc:docMk/>
            <pc:sldMk cId="3441540838" sldId="849"/>
            <ac:spMk id="10" creationId="{063E88A4-615D-744A-8141-1AF581EA594C}"/>
          </ac:spMkLst>
        </pc:spChg>
        <pc:spChg chg="add mod">
          <ac:chgData name="Carlos Guerrero Tomé" userId="efd7d1cb-5997-43f9-95f4-5e31d914ebbb" providerId="ADAL" clId="{E0C3D377-9BF3-EA47-844C-932AD599A2FD}" dt="2020-11-06T10:31:03.170" v="18145" actId="1076"/>
          <ac:spMkLst>
            <pc:docMk/>
            <pc:sldMk cId="3441540838" sldId="849"/>
            <ac:spMk id="11" creationId="{428F9A69-6253-0246-B97F-36D8E08FC080}"/>
          </ac:spMkLst>
        </pc:spChg>
        <pc:spChg chg="add del mod">
          <ac:chgData name="Carlos Guerrero Tomé" userId="efd7d1cb-5997-43f9-95f4-5e31d914ebbb" providerId="ADAL" clId="{E0C3D377-9BF3-EA47-844C-932AD599A2FD}" dt="2020-11-06T10:32:04.222" v="18161" actId="478"/>
          <ac:spMkLst>
            <pc:docMk/>
            <pc:sldMk cId="3441540838" sldId="849"/>
            <ac:spMk id="12" creationId="{93221A3C-AF05-0441-A4EC-675722C54457}"/>
          </ac:spMkLst>
        </pc:spChg>
        <pc:spChg chg="add del mod">
          <ac:chgData name="Carlos Guerrero Tomé" userId="efd7d1cb-5997-43f9-95f4-5e31d914ebbb" providerId="ADAL" clId="{E0C3D377-9BF3-EA47-844C-932AD599A2FD}" dt="2020-11-06T10:31:59.922" v="18159" actId="478"/>
          <ac:spMkLst>
            <pc:docMk/>
            <pc:sldMk cId="3441540838" sldId="849"/>
            <ac:spMk id="14" creationId="{BE3BD3F0-C116-E241-AEA8-FD43F2D3AF0C}"/>
          </ac:spMkLst>
        </pc:spChg>
        <pc:spChg chg="add del mod">
          <ac:chgData name="Carlos Guerrero Tomé" userId="efd7d1cb-5997-43f9-95f4-5e31d914ebbb" providerId="ADAL" clId="{E0C3D377-9BF3-EA47-844C-932AD599A2FD}" dt="2020-11-06T10:32:47.038" v="18176" actId="478"/>
          <ac:spMkLst>
            <pc:docMk/>
            <pc:sldMk cId="3441540838" sldId="849"/>
            <ac:spMk id="16" creationId="{7D161682-3406-A84B-BCF7-1A1FE074BF95}"/>
          </ac:spMkLst>
        </pc:spChg>
        <pc:spChg chg="add del mod">
          <ac:chgData name="Carlos Guerrero Tomé" userId="efd7d1cb-5997-43f9-95f4-5e31d914ebbb" providerId="ADAL" clId="{E0C3D377-9BF3-EA47-844C-932AD599A2FD}" dt="2020-11-06T10:32:48.297" v="18177" actId="478"/>
          <ac:spMkLst>
            <pc:docMk/>
            <pc:sldMk cId="3441540838" sldId="849"/>
            <ac:spMk id="18" creationId="{8A5B73A5-FE4C-004B-86B3-7500069FE573}"/>
          </ac:spMkLst>
        </pc:spChg>
        <pc:spChg chg="add mod">
          <ac:chgData name="Carlos Guerrero Tomé" userId="efd7d1cb-5997-43f9-95f4-5e31d914ebbb" providerId="ADAL" clId="{E0C3D377-9BF3-EA47-844C-932AD599A2FD}" dt="2020-11-06T10:31:54.451" v="18158" actId="20577"/>
          <ac:spMkLst>
            <pc:docMk/>
            <pc:sldMk cId="3441540838" sldId="849"/>
            <ac:spMk id="19" creationId="{4C77F793-051E-8549-A9AE-C0ABB00C5481}"/>
          </ac:spMkLst>
        </pc:spChg>
        <pc:spChg chg="add mod">
          <ac:chgData name="Carlos Guerrero Tomé" userId="efd7d1cb-5997-43f9-95f4-5e31d914ebbb" providerId="ADAL" clId="{E0C3D377-9BF3-EA47-844C-932AD599A2FD}" dt="2020-11-06T10:33:06.483" v="18185" actId="20577"/>
          <ac:spMkLst>
            <pc:docMk/>
            <pc:sldMk cId="3441540838" sldId="849"/>
            <ac:spMk id="22" creationId="{2603D0DA-F557-994D-AA44-5D96738479E4}"/>
          </ac:spMkLst>
        </pc:spChg>
        <pc:cxnChg chg="add mod">
          <ac:chgData name="Carlos Guerrero Tomé" userId="efd7d1cb-5997-43f9-95f4-5e31d914ebbb" providerId="ADAL" clId="{E0C3D377-9BF3-EA47-844C-932AD599A2FD}" dt="2020-11-06T10:32:08.485" v="18162" actId="1076"/>
          <ac:cxnSpMkLst>
            <pc:docMk/>
            <pc:sldMk cId="3441540838" sldId="849"/>
            <ac:cxnSpMk id="5" creationId="{CE07F90C-CD48-4C4E-98B5-2963616E6BF0}"/>
          </ac:cxnSpMkLst>
        </pc:cxnChg>
        <pc:cxnChg chg="add mod">
          <ac:chgData name="Carlos Guerrero Tomé" userId="efd7d1cb-5997-43f9-95f4-5e31d914ebbb" providerId="ADAL" clId="{E0C3D377-9BF3-EA47-844C-932AD599A2FD}" dt="2020-11-06T10:31:03.170" v="18145" actId="1076"/>
          <ac:cxnSpMkLst>
            <pc:docMk/>
            <pc:sldMk cId="3441540838" sldId="849"/>
            <ac:cxnSpMk id="6" creationId="{9483ACB8-4EC6-EC47-85B2-F512876837A3}"/>
          </ac:cxnSpMkLst>
        </pc:cxnChg>
        <pc:cxnChg chg="add mod">
          <ac:chgData name="Carlos Guerrero Tomé" userId="efd7d1cb-5997-43f9-95f4-5e31d914ebbb" providerId="ADAL" clId="{E0C3D377-9BF3-EA47-844C-932AD599A2FD}" dt="2020-11-06T10:31:03.170" v="18145" actId="1076"/>
          <ac:cxnSpMkLst>
            <pc:docMk/>
            <pc:sldMk cId="3441540838" sldId="849"/>
            <ac:cxnSpMk id="7" creationId="{6633BE86-244C-1041-B502-016526EB04DC}"/>
          </ac:cxnSpMkLst>
        </pc:cxnChg>
        <pc:cxnChg chg="add mod">
          <ac:chgData name="Carlos Guerrero Tomé" userId="efd7d1cb-5997-43f9-95f4-5e31d914ebbb" providerId="ADAL" clId="{E0C3D377-9BF3-EA47-844C-932AD599A2FD}" dt="2020-11-06T10:31:03.170" v="18145" actId="1076"/>
          <ac:cxnSpMkLst>
            <pc:docMk/>
            <pc:sldMk cId="3441540838" sldId="849"/>
            <ac:cxnSpMk id="8" creationId="{562FAAE4-1012-5B48-9507-49A39FAB12AA}"/>
          </ac:cxnSpMkLst>
        </pc:cxnChg>
        <pc:cxnChg chg="add del mod">
          <ac:chgData name="Carlos Guerrero Tomé" userId="efd7d1cb-5997-43f9-95f4-5e31d914ebbb" providerId="ADAL" clId="{E0C3D377-9BF3-EA47-844C-932AD599A2FD}" dt="2020-11-06T10:32:01.175" v="18160" actId="478"/>
          <ac:cxnSpMkLst>
            <pc:docMk/>
            <pc:sldMk cId="3441540838" sldId="849"/>
            <ac:cxnSpMk id="13" creationId="{77FAE24C-0C2C-414A-A13C-890648057A3E}"/>
          </ac:cxnSpMkLst>
        </pc:cxnChg>
        <pc:cxnChg chg="add del mod">
          <ac:chgData name="Carlos Guerrero Tomé" userId="efd7d1cb-5997-43f9-95f4-5e31d914ebbb" providerId="ADAL" clId="{E0C3D377-9BF3-EA47-844C-932AD599A2FD}" dt="2020-11-06T10:32:50.748" v="18179" actId="478"/>
          <ac:cxnSpMkLst>
            <pc:docMk/>
            <pc:sldMk cId="3441540838" sldId="849"/>
            <ac:cxnSpMk id="15" creationId="{F0AB038D-6AE4-8B42-AA72-51EBF9043541}"/>
          </ac:cxnSpMkLst>
        </pc:cxnChg>
        <pc:cxnChg chg="add del mod">
          <ac:chgData name="Carlos Guerrero Tomé" userId="efd7d1cb-5997-43f9-95f4-5e31d914ebbb" providerId="ADAL" clId="{E0C3D377-9BF3-EA47-844C-932AD599A2FD}" dt="2020-11-06T10:32:49.849" v="18178" actId="478"/>
          <ac:cxnSpMkLst>
            <pc:docMk/>
            <pc:sldMk cId="3441540838" sldId="849"/>
            <ac:cxnSpMk id="17" creationId="{266F6AFD-CFFF-754F-BDCF-A436FDE59AE0}"/>
          </ac:cxnSpMkLst>
        </pc:cxnChg>
        <pc:cxnChg chg="add mod">
          <ac:chgData name="Carlos Guerrero Tomé" userId="efd7d1cb-5997-43f9-95f4-5e31d914ebbb" providerId="ADAL" clId="{E0C3D377-9BF3-EA47-844C-932AD599A2FD}" dt="2020-11-06T10:32:13.522" v="18164" actId="1076"/>
          <ac:cxnSpMkLst>
            <pc:docMk/>
            <pc:sldMk cId="3441540838" sldId="849"/>
            <ac:cxnSpMk id="20" creationId="{3B847E04-F9E7-5543-BE0D-42D383284D95}"/>
          </ac:cxnSpMkLst>
        </pc:cxnChg>
        <pc:cxnChg chg="add mod">
          <ac:chgData name="Carlos Guerrero Tomé" userId="efd7d1cb-5997-43f9-95f4-5e31d914ebbb" providerId="ADAL" clId="{E0C3D377-9BF3-EA47-844C-932AD599A2FD}" dt="2020-11-06T10:32:16.672" v="18166" actId="1076"/>
          <ac:cxnSpMkLst>
            <pc:docMk/>
            <pc:sldMk cId="3441540838" sldId="849"/>
            <ac:cxnSpMk id="21" creationId="{A4007DC0-22E7-BA42-BF62-DA440C02E58A}"/>
          </ac:cxnSpMkLst>
        </pc:cxnChg>
        <pc:cxnChg chg="add mod">
          <ac:chgData name="Carlos Guerrero Tomé" userId="efd7d1cb-5997-43f9-95f4-5e31d914ebbb" providerId="ADAL" clId="{E0C3D377-9BF3-EA47-844C-932AD599A2FD}" dt="2020-11-06T10:32:58.823" v="18181" actId="1076"/>
          <ac:cxnSpMkLst>
            <pc:docMk/>
            <pc:sldMk cId="3441540838" sldId="849"/>
            <ac:cxnSpMk id="23" creationId="{4A248E0E-4C5D-BC45-B7B4-01FD831826A0}"/>
          </ac:cxnSpMkLst>
        </pc:cxnChg>
        <pc:cxnChg chg="add mod">
          <ac:chgData name="Carlos Guerrero Tomé" userId="efd7d1cb-5997-43f9-95f4-5e31d914ebbb" providerId="ADAL" clId="{E0C3D377-9BF3-EA47-844C-932AD599A2FD}" dt="2020-11-06T10:32:58.823" v="18181" actId="1076"/>
          <ac:cxnSpMkLst>
            <pc:docMk/>
            <pc:sldMk cId="3441540838" sldId="849"/>
            <ac:cxnSpMk id="24" creationId="{4919190E-597C-8543-AF6C-98F14EB09617}"/>
          </ac:cxnSpMkLst>
        </pc:cxnChg>
        <pc:cxnChg chg="add mod">
          <ac:chgData name="Carlos Guerrero Tomé" userId="efd7d1cb-5997-43f9-95f4-5e31d914ebbb" providerId="ADAL" clId="{E0C3D377-9BF3-EA47-844C-932AD599A2FD}" dt="2020-11-06T10:32:58.823" v="18181" actId="1076"/>
          <ac:cxnSpMkLst>
            <pc:docMk/>
            <pc:sldMk cId="3441540838" sldId="849"/>
            <ac:cxnSpMk id="25" creationId="{A295A025-EB8A-4349-8ADA-7AB814BCA0DA}"/>
          </ac:cxnSpMkLst>
        </pc:cxnChg>
      </pc:sldChg>
      <pc:sldChg chg="addSp delSp modSp add mod">
        <pc:chgData name="Carlos Guerrero Tomé" userId="efd7d1cb-5997-43f9-95f4-5e31d914ebbb" providerId="ADAL" clId="{E0C3D377-9BF3-EA47-844C-932AD599A2FD}" dt="2020-11-06T10:31:36.380" v="18151" actId="478"/>
        <pc:sldMkLst>
          <pc:docMk/>
          <pc:sldMk cId="2479943163" sldId="850"/>
        </pc:sldMkLst>
        <pc:spChg chg="del">
          <ac:chgData name="Carlos Guerrero Tomé" userId="efd7d1cb-5997-43f9-95f4-5e31d914ebbb" providerId="ADAL" clId="{E0C3D377-9BF3-EA47-844C-932AD599A2FD}" dt="2020-11-06T10:31:26.223" v="18148" actId="478"/>
          <ac:spMkLst>
            <pc:docMk/>
            <pc:sldMk cId="2479943163" sldId="850"/>
            <ac:spMk id="3" creationId="{103F0ECF-7E9F-4346-8ABD-A22B62149614}"/>
          </ac:spMkLst>
        </pc:spChg>
        <pc:spChg chg="add mod">
          <ac:chgData name="Carlos Guerrero Tomé" userId="efd7d1cb-5997-43f9-95f4-5e31d914ebbb" providerId="ADAL" clId="{E0C3D377-9BF3-EA47-844C-932AD599A2FD}" dt="2020-11-06T10:31:23.324" v="18147"/>
          <ac:spMkLst>
            <pc:docMk/>
            <pc:sldMk cId="2479943163" sldId="850"/>
            <ac:spMk id="4" creationId="{428EA5C1-E3CC-F94C-86AD-F47740DDD04F}"/>
          </ac:spMkLst>
        </pc:spChg>
        <pc:spChg chg="add mod">
          <ac:chgData name="Carlos Guerrero Tomé" userId="efd7d1cb-5997-43f9-95f4-5e31d914ebbb" providerId="ADAL" clId="{E0C3D377-9BF3-EA47-844C-932AD599A2FD}" dt="2020-11-06T10:31:23.324" v="18147"/>
          <ac:spMkLst>
            <pc:docMk/>
            <pc:sldMk cId="2479943163" sldId="850"/>
            <ac:spMk id="10" creationId="{41572316-0202-5A44-B75B-778936566FBE}"/>
          </ac:spMkLst>
        </pc:spChg>
        <pc:spChg chg="add mod">
          <ac:chgData name="Carlos Guerrero Tomé" userId="efd7d1cb-5997-43f9-95f4-5e31d914ebbb" providerId="ADAL" clId="{E0C3D377-9BF3-EA47-844C-932AD599A2FD}" dt="2020-11-06T10:31:23.324" v="18147"/>
          <ac:spMkLst>
            <pc:docMk/>
            <pc:sldMk cId="2479943163" sldId="850"/>
            <ac:spMk id="11" creationId="{3A853967-1D23-B74D-A8BD-73EC9969721C}"/>
          </ac:spMkLst>
        </pc:spChg>
        <pc:spChg chg="add mod">
          <ac:chgData name="Carlos Guerrero Tomé" userId="efd7d1cb-5997-43f9-95f4-5e31d914ebbb" providerId="ADAL" clId="{E0C3D377-9BF3-EA47-844C-932AD599A2FD}" dt="2020-11-06T10:31:23.324" v="18147"/>
          <ac:spMkLst>
            <pc:docMk/>
            <pc:sldMk cId="2479943163" sldId="850"/>
            <ac:spMk id="12" creationId="{6BC1288F-FD07-5B46-9D90-EE7ACF98DCE5}"/>
          </ac:spMkLst>
        </pc:spChg>
        <pc:spChg chg="add mod">
          <ac:chgData name="Carlos Guerrero Tomé" userId="efd7d1cb-5997-43f9-95f4-5e31d914ebbb" providerId="ADAL" clId="{E0C3D377-9BF3-EA47-844C-932AD599A2FD}" dt="2020-11-06T10:31:23.324" v="18147"/>
          <ac:spMkLst>
            <pc:docMk/>
            <pc:sldMk cId="2479943163" sldId="850"/>
            <ac:spMk id="13" creationId="{C6087D5F-5C0C-134D-A82F-9DE028511E8B}"/>
          </ac:spMkLst>
        </pc:spChg>
        <pc:spChg chg="add del mod">
          <ac:chgData name="Carlos Guerrero Tomé" userId="efd7d1cb-5997-43f9-95f4-5e31d914ebbb" providerId="ADAL" clId="{E0C3D377-9BF3-EA47-844C-932AD599A2FD}" dt="2020-11-06T10:31:32.919" v="18150" actId="478"/>
          <ac:spMkLst>
            <pc:docMk/>
            <pc:sldMk cId="2479943163" sldId="850"/>
            <ac:spMk id="14" creationId="{E14BEB12-A342-A641-BC7E-1CF0474C45D5}"/>
          </ac:spMkLst>
        </pc:spChg>
        <pc:cxnChg chg="add mod">
          <ac:chgData name="Carlos Guerrero Tomé" userId="efd7d1cb-5997-43f9-95f4-5e31d914ebbb" providerId="ADAL" clId="{E0C3D377-9BF3-EA47-844C-932AD599A2FD}" dt="2020-11-06T10:31:23.324" v="18147"/>
          <ac:cxnSpMkLst>
            <pc:docMk/>
            <pc:sldMk cId="2479943163" sldId="850"/>
            <ac:cxnSpMk id="5" creationId="{6B1898CA-F33E-DA4E-988D-CFB41E159AC1}"/>
          </ac:cxnSpMkLst>
        </pc:cxnChg>
        <pc:cxnChg chg="add del mod">
          <ac:chgData name="Carlos Guerrero Tomé" userId="efd7d1cb-5997-43f9-95f4-5e31d914ebbb" providerId="ADAL" clId="{E0C3D377-9BF3-EA47-844C-932AD599A2FD}" dt="2020-11-06T10:31:29.969" v="18149" actId="478"/>
          <ac:cxnSpMkLst>
            <pc:docMk/>
            <pc:sldMk cId="2479943163" sldId="850"/>
            <ac:cxnSpMk id="6" creationId="{17721D49-5915-9B40-97FF-214B21E34758}"/>
          </ac:cxnSpMkLst>
        </pc:cxnChg>
        <pc:cxnChg chg="add mod">
          <ac:chgData name="Carlos Guerrero Tomé" userId="efd7d1cb-5997-43f9-95f4-5e31d914ebbb" providerId="ADAL" clId="{E0C3D377-9BF3-EA47-844C-932AD599A2FD}" dt="2020-11-06T10:31:23.324" v="18147"/>
          <ac:cxnSpMkLst>
            <pc:docMk/>
            <pc:sldMk cId="2479943163" sldId="850"/>
            <ac:cxnSpMk id="7" creationId="{06D7ED2F-B0B2-BC41-A63E-E92C395AE893}"/>
          </ac:cxnSpMkLst>
        </pc:cxnChg>
        <pc:cxnChg chg="add mod">
          <ac:chgData name="Carlos Guerrero Tomé" userId="efd7d1cb-5997-43f9-95f4-5e31d914ebbb" providerId="ADAL" clId="{E0C3D377-9BF3-EA47-844C-932AD599A2FD}" dt="2020-11-06T10:31:23.324" v="18147"/>
          <ac:cxnSpMkLst>
            <pc:docMk/>
            <pc:sldMk cId="2479943163" sldId="850"/>
            <ac:cxnSpMk id="8" creationId="{D059A62E-1F59-9748-89B9-7DAE16424466}"/>
          </ac:cxnSpMkLst>
        </pc:cxnChg>
        <pc:cxnChg chg="add mod">
          <ac:chgData name="Carlos Guerrero Tomé" userId="efd7d1cb-5997-43f9-95f4-5e31d914ebbb" providerId="ADAL" clId="{E0C3D377-9BF3-EA47-844C-932AD599A2FD}" dt="2020-11-06T10:31:23.324" v="18147"/>
          <ac:cxnSpMkLst>
            <pc:docMk/>
            <pc:sldMk cId="2479943163" sldId="850"/>
            <ac:cxnSpMk id="9" creationId="{27659402-E3DD-8B49-AC7C-5B9B81C2CAC6}"/>
          </ac:cxnSpMkLst>
        </pc:cxnChg>
        <pc:cxnChg chg="add mod">
          <ac:chgData name="Carlos Guerrero Tomé" userId="efd7d1cb-5997-43f9-95f4-5e31d914ebbb" providerId="ADAL" clId="{E0C3D377-9BF3-EA47-844C-932AD599A2FD}" dt="2020-11-06T10:31:23.324" v="18147"/>
          <ac:cxnSpMkLst>
            <pc:docMk/>
            <pc:sldMk cId="2479943163" sldId="850"/>
            <ac:cxnSpMk id="15" creationId="{6C8C400E-E94B-664A-9FE3-99B25BB0660A}"/>
          </ac:cxnSpMkLst>
        </pc:cxnChg>
        <pc:cxnChg chg="add mod">
          <ac:chgData name="Carlos Guerrero Tomé" userId="efd7d1cb-5997-43f9-95f4-5e31d914ebbb" providerId="ADAL" clId="{E0C3D377-9BF3-EA47-844C-932AD599A2FD}" dt="2020-11-06T10:31:23.324" v="18147"/>
          <ac:cxnSpMkLst>
            <pc:docMk/>
            <pc:sldMk cId="2479943163" sldId="850"/>
            <ac:cxnSpMk id="16" creationId="{41735F1F-31E8-984D-A07E-D19500AC9DDA}"/>
          </ac:cxnSpMkLst>
        </pc:cxnChg>
        <pc:cxnChg chg="add del mod">
          <ac:chgData name="Carlos Guerrero Tomé" userId="efd7d1cb-5997-43f9-95f4-5e31d914ebbb" providerId="ADAL" clId="{E0C3D377-9BF3-EA47-844C-932AD599A2FD}" dt="2020-11-06T10:31:36.380" v="18151" actId="478"/>
          <ac:cxnSpMkLst>
            <pc:docMk/>
            <pc:sldMk cId="2479943163" sldId="850"/>
            <ac:cxnSpMk id="17" creationId="{B240D39C-758D-C14B-A698-9C210B19119E}"/>
          </ac:cxnSpMkLst>
        </pc:cxnChg>
      </pc:sldChg>
      <pc:sldChg chg="modSp add mod">
        <pc:chgData name="Carlos Guerrero Tomé" userId="efd7d1cb-5997-43f9-95f4-5e31d914ebbb" providerId="ADAL" clId="{E0C3D377-9BF3-EA47-844C-932AD599A2FD}" dt="2020-11-06T11:28:32.677" v="18224" actId="20577"/>
        <pc:sldMkLst>
          <pc:docMk/>
          <pc:sldMk cId="3416697002" sldId="851"/>
        </pc:sldMkLst>
        <pc:graphicFrameChg chg="modGraphic">
          <ac:chgData name="Carlos Guerrero Tomé" userId="efd7d1cb-5997-43f9-95f4-5e31d914ebbb" providerId="ADAL" clId="{E0C3D377-9BF3-EA47-844C-932AD599A2FD}" dt="2020-11-06T11:28:32.677" v="18224" actId="20577"/>
          <ac:graphicFrameMkLst>
            <pc:docMk/>
            <pc:sldMk cId="3416697002" sldId="851"/>
            <ac:graphicFrameMk id="5" creationId="{D9ED6C21-CFC0-CB45-A279-C5EA6ECAF38E}"/>
          </ac:graphicFrameMkLst>
        </pc:graphicFrameChg>
      </pc:sldChg>
      <pc:sldChg chg="delSp modSp add mod">
        <pc:chgData name="Carlos Guerrero Tomé" userId="efd7d1cb-5997-43f9-95f4-5e31d914ebbb" providerId="ADAL" clId="{E0C3D377-9BF3-EA47-844C-932AD599A2FD}" dt="2020-11-06T16:22:31.839" v="18255" actId="1076"/>
        <pc:sldMkLst>
          <pc:docMk/>
          <pc:sldMk cId="2213094645" sldId="852"/>
        </pc:sldMkLst>
        <pc:spChg chg="del">
          <ac:chgData name="Carlos Guerrero Tomé" userId="efd7d1cb-5997-43f9-95f4-5e31d914ebbb" providerId="ADAL" clId="{E0C3D377-9BF3-EA47-844C-932AD599A2FD}" dt="2020-11-06T16:22:20.510" v="18253" actId="478"/>
          <ac:spMkLst>
            <pc:docMk/>
            <pc:sldMk cId="2213094645" sldId="852"/>
            <ac:spMk id="6" creationId="{6E88D364-36AD-B34E-955E-3815841CDD7F}"/>
          </ac:spMkLst>
        </pc:spChg>
        <pc:spChg chg="del">
          <ac:chgData name="Carlos Guerrero Tomé" userId="efd7d1cb-5997-43f9-95f4-5e31d914ebbb" providerId="ADAL" clId="{E0C3D377-9BF3-EA47-844C-932AD599A2FD}" dt="2020-11-06T16:22:17.512" v="18252" actId="478"/>
          <ac:spMkLst>
            <pc:docMk/>
            <pc:sldMk cId="2213094645" sldId="852"/>
            <ac:spMk id="7" creationId="{133868C9-71C8-DF4B-AC99-1BA6F905B264}"/>
          </ac:spMkLst>
        </pc:spChg>
        <pc:spChg chg="del">
          <ac:chgData name="Carlos Guerrero Tomé" userId="efd7d1cb-5997-43f9-95f4-5e31d914ebbb" providerId="ADAL" clId="{E0C3D377-9BF3-EA47-844C-932AD599A2FD}" dt="2020-11-06T16:22:17.512" v="18252" actId="478"/>
          <ac:spMkLst>
            <pc:docMk/>
            <pc:sldMk cId="2213094645" sldId="852"/>
            <ac:spMk id="8" creationId="{971D9D2D-F09B-DE44-9FDB-957A57D30F7C}"/>
          </ac:spMkLst>
        </pc:spChg>
        <pc:spChg chg="del">
          <ac:chgData name="Carlos Guerrero Tomé" userId="efd7d1cb-5997-43f9-95f4-5e31d914ebbb" providerId="ADAL" clId="{E0C3D377-9BF3-EA47-844C-932AD599A2FD}" dt="2020-11-06T16:22:17.512" v="18252" actId="478"/>
          <ac:spMkLst>
            <pc:docMk/>
            <pc:sldMk cId="2213094645" sldId="852"/>
            <ac:spMk id="16" creationId="{9B8662E4-B26C-764A-94A5-7468C75DA634}"/>
          </ac:spMkLst>
        </pc:spChg>
        <pc:spChg chg="del">
          <ac:chgData name="Carlos Guerrero Tomé" userId="efd7d1cb-5997-43f9-95f4-5e31d914ebbb" providerId="ADAL" clId="{E0C3D377-9BF3-EA47-844C-932AD599A2FD}" dt="2020-11-06T16:22:17.512" v="18252" actId="478"/>
          <ac:spMkLst>
            <pc:docMk/>
            <pc:sldMk cId="2213094645" sldId="852"/>
            <ac:spMk id="17" creationId="{7187C536-5124-1043-B8E2-A42B2E128CB6}"/>
          </ac:spMkLst>
        </pc:spChg>
        <pc:spChg chg="del">
          <ac:chgData name="Carlos Guerrero Tomé" userId="efd7d1cb-5997-43f9-95f4-5e31d914ebbb" providerId="ADAL" clId="{E0C3D377-9BF3-EA47-844C-932AD599A2FD}" dt="2020-11-06T16:22:17.512" v="18252" actId="478"/>
          <ac:spMkLst>
            <pc:docMk/>
            <pc:sldMk cId="2213094645" sldId="852"/>
            <ac:spMk id="18" creationId="{5CB2A8D4-7170-DF40-BD60-342B4074320C}"/>
          </ac:spMkLst>
        </pc:spChg>
        <pc:spChg chg="del">
          <ac:chgData name="Carlos Guerrero Tomé" userId="efd7d1cb-5997-43f9-95f4-5e31d914ebbb" providerId="ADAL" clId="{E0C3D377-9BF3-EA47-844C-932AD599A2FD}" dt="2020-11-06T16:22:17.512" v="18252" actId="478"/>
          <ac:spMkLst>
            <pc:docMk/>
            <pc:sldMk cId="2213094645" sldId="852"/>
            <ac:spMk id="19" creationId="{0A0964E5-80D3-314D-A176-822E7FE9C20E}"/>
          </ac:spMkLst>
        </pc:spChg>
        <pc:spChg chg="del">
          <ac:chgData name="Carlos Guerrero Tomé" userId="efd7d1cb-5997-43f9-95f4-5e31d914ebbb" providerId="ADAL" clId="{E0C3D377-9BF3-EA47-844C-932AD599A2FD}" dt="2020-11-06T16:22:17.512" v="18252" actId="478"/>
          <ac:spMkLst>
            <pc:docMk/>
            <pc:sldMk cId="2213094645" sldId="852"/>
            <ac:spMk id="20" creationId="{A26DE064-6757-CF40-8F42-6D0044F3EEE4}"/>
          </ac:spMkLst>
        </pc:spChg>
        <pc:spChg chg="del">
          <ac:chgData name="Carlos Guerrero Tomé" userId="efd7d1cb-5997-43f9-95f4-5e31d914ebbb" providerId="ADAL" clId="{E0C3D377-9BF3-EA47-844C-932AD599A2FD}" dt="2020-11-06T16:22:23.423" v="18254" actId="478"/>
          <ac:spMkLst>
            <pc:docMk/>
            <pc:sldMk cId="2213094645" sldId="852"/>
            <ac:spMk id="21" creationId="{E9EE4208-6073-2D47-BD3D-7B7284FB5966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22" creationId="{4A20143F-BDF5-5349-A831-382A54A4685E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24" creationId="{122E5608-6CBD-C640-BFCE-E648D753596D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25" creationId="{85C0770B-E64F-A947-8802-4D1CA135DAF0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29" creationId="{FE0F0FA8-EF08-794D-B93A-CC314DA37653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34" creationId="{999D2CCF-AD4C-C84B-B207-8CE6160EA816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35" creationId="{9B027595-53FA-B644-9E6D-1941A803FDA2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36" creationId="{0B118341-6338-9443-9C31-D45259990B87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37" creationId="{A0610B8E-05E7-2C46-935E-4185C699AF08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38" creationId="{15F99711-19EF-D049-8C7B-8F62B0BC8103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39" creationId="{2DE4CA54-6360-E24F-B833-C8CB35440F58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45" creationId="{BE0CED24-2DBC-0149-9E41-10639F343103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46" creationId="{9E7675ED-2351-824B-A67F-F914A23D9456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47" creationId="{262C5C44-BB3B-B141-9B02-7F3492D5E825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49" creationId="{AE7D1D26-6C01-2743-9A8C-A86C1BEBDFCF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50" creationId="{0E7A46AC-5353-C94C-B41C-9EA64ABB8138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54" creationId="{A98795B9-678E-1240-BDC2-ACDA3A7D20FB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58" creationId="{33AF8A00-6BB2-F24B-B5C4-0A995C648C99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59" creationId="{67BE6A5B-161C-CF47-AC2A-3C30CD3BD533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60" creationId="{AE5201C9-4C5D-1E4F-983A-7C5F25509833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61" creationId="{378C622C-531B-1F4D-AFA7-2BCFBEFBA5E9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62" creationId="{122535E1-2A9D-3B41-BD24-D9272D22236E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63" creationId="{7B4A6873-42E7-FA46-B52B-A9D4FA4C8F97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69" creationId="{11569092-882A-8446-B868-21A8233AA724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70" creationId="{B512ED58-68B7-7D4E-BD04-A4E28FD3A96A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71" creationId="{99617F8C-1086-8A43-A64E-252BC9465A27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73" creationId="{4ACFEAB1-34FF-4540-A10D-D6A039EF6DF0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74" creationId="{DD068B22-10F5-8A45-AC14-D96800A2CDD7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78" creationId="{11A3986E-DEC6-664D-9612-19F8E7892FC6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82" creationId="{B2DF5179-B95D-0C43-8753-03775D9B047C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83" creationId="{74C0A880-AACD-0A41-AC3D-016AEE9F0822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84" creationId="{C0E69D5F-21EF-C142-A8F2-52B67C9F6FF6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85" creationId="{6010649C-47AF-894B-A842-D80F56E6921A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86" creationId="{78A225CA-007B-7E4F-85C6-097938D61A21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87" creationId="{FA9A8F90-2A1C-D648-B098-6DB02894870B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93" creationId="{23B854FB-7F6F-EA41-B639-1FB4F368F62E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94" creationId="{4942B40F-D667-1742-87C1-8BD1744A4096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97" creationId="{26E38C3A-0944-004F-97E7-DDC691337123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98" creationId="{E9736A4E-6F6B-E747-B391-CDAC9D27F41A}"/>
          </ac:spMkLst>
        </pc:spChg>
        <pc:spChg chg="mod">
          <ac:chgData name="Carlos Guerrero Tomé" userId="efd7d1cb-5997-43f9-95f4-5e31d914ebbb" providerId="ADAL" clId="{E0C3D377-9BF3-EA47-844C-932AD599A2FD}" dt="2020-11-06T16:22:31.839" v="18255" actId="1076"/>
          <ac:spMkLst>
            <pc:docMk/>
            <pc:sldMk cId="2213094645" sldId="852"/>
            <ac:spMk id="99" creationId="{380B056F-A96E-6E4D-A4AA-6FDF1034649E}"/>
          </ac:spMkLst>
        </pc:spChg>
        <pc:spChg chg="del">
          <ac:chgData name="Carlos Guerrero Tomé" userId="efd7d1cb-5997-43f9-95f4-5e31d914ebbb" providerId="ADAL" clId="{E0C3D377-9BF3-EA47-844C-932AD599A2FD}" dt="2020-11-06T16:22:17.512" v="18252" actId="478"/>
          <ac:spMkLst>
            <pc:docMk/>
            <pc:sldMk cId="2213094645" sldId="852"/>
            <ac:spMk id="100" creationId="{E34911FC-D116-E240-82E8-21DF671D0DCA}"/>
          </ac:spMkLst>
        </pc:spChg>
        <pc:graphicFrameChg chg="del">
          <ac:chgData name="Carlos Guerrero Tomé" userId="efd7d1cb-5997-43f9-95f4-5e31d914ebbb" providerId="ADAL" clId="{E0C3D377-9BF3-EA47-844C-932AD599A2FD}" dt="2020-11-06T16:22:20.510" v="18253" actId="478"/>
          <ac:graphicFrameMkLst>
            <pc:docMk/>
            <pc:sldMk cId="2213094645" sldId="852"/>
            <ac:graphicFrameMk id="4" creationId="{1AEAB723-0D40-0442-A169-AC9006595DEB}"/>
          </ac:graphicFrameMkLst>
        </pc:graphicFrameChg>
        <pc:cxnChg chg="del mod">
          <ac:chgData name="Carlos Guerrero Tomé" userId="efd7d1cb-5997-43f9-95f4-5e31d914ebbb" providerId="ADAL" clId="{E0C3D377-9BF3-EA47-844C-932AD599A2FD}" dt="2020-11-06T16:22:17.512" v="18252" actId="478"/>
          <ac:cxnSpMkLst>
            <pc:docMk/>
            <pc:sldMk cId="2213094645" sldId="852"/>
            <ac:cxnSpMk id="9" creationId="{B2EF04AB-C364-7747-BA45-F824D342A5C5}"/>
          </ac:cxnSpMkLst>
        </pc:cxnChg>
        <pc:cxnChg chg="del">
          <ac:chgData name="Carlos Guerrero Tomé" userId="efd7d1cb-5997-43f9-95f4-5e31d914ebbb" providerId="ADAL" clId="{E0C3D377-9BF3-EA47-844C-932AD599A2FD}" dt="2020-11-06T16:22:17.512" v="18252" actId="478"/>
          <ac:cxnSpMkLst>
            <pc:docMk/>
            <pc:sldMk cId="2213094645" sldId="852"/>
            <ac:cxnSpMk id="10" creationId="{0417E4A6-B770-A64D-A87E-812E06E9AEDA}"/>
          </ac:cxnSpMkLst>
        </pc:cxnChg>
        <pc:cxnChg chg="del">
          <ac:chgData name="Carlos Guerrero Tomé" userId="efd7d1cb-5997-43f9-95f4-5e31d914ebbb" providerId="ADAL" clId="{E0C3D377-9BF3-EA47-844C-932AD599A2FD}" dt="2020-11-06T16:22:17.512" v="18252" actId="478"/>
          <ac:cxnSpMkLst>
            <pc:docMk/>
            <pc:sldMk cId="2213094645" sldId="852"/>
            <ac:cxnSpMk id="11" creationId="{FF26A2CD-26F1-074B-AB1E-E0C15C5F6626}"/>
          </ac:cxnSpMkLst>
        </pc:cxnChg>
        <pc:cxnChg chg="del">
          <ac:chgData name="Carlos Guerrero Tomé" userId="efd7d1cb-5997-43f9-95f4-5e31d914ebbb" providerId="ADAL" clId="{E0C3D377-9BF3-EA47-844C-932AD599A2FD}" dt="2020-11-06T16:22:17.512" v="18252" actId="478"/>
          <ac:cxnSpMkLst>
            <pc:docMk/>
            <pc:sldMk cId="2213094645" sldId="852"/>
            <ac:cxnSpMk id="12" creationId="{D8CB107C-FF3E-894A-B6BE-5F686CB2ACED}"/>
          </ac:cxnSpMkLst>
        </pc:cxnChg>
        <pc:cxnChg chg="del">
          <ac:chgData name="Carlos Guerrero Tomé" userId="efd7d1cb-5997-43f9-95f4-5e31d914ebbb" providerId="ADAL" clId="{E0C3D377-9BF3-EA47-844C-932AD599A2FD}" dt="2020-11-06T16:22:17.512" v="18252" actId="478"/>
          <ac:cxnSpMkLst>
            <pc:docMk/>
            <pc:sldMk cId="2213094645" sldId="852"/>
            <ac:cxnSpMk id="13" creationId="{D6077D6A-FAD5-7446-B6CF-7AAF656C6980}"/>
          </ac:cxnSpMkLst>
        </pc:cxnChg>
        <pc:cxnChg chg="del">
          <ac:chgData name="Carlos Guerrero Tomé" userId="efd7d1cb-5997-43f9-95f4-5e31d914ebbb" providerId="ADAL" clId="{E0C3D377-9BF3-EA47-844C-932AD599A2FD}" dt="2020-11-06T16:22:17.512" v="18252" actId="478"/>
          <ac:cxnSpMkLst>
            <pc:docMk/>
            <pc:sldMk cId="2213094645" sldId="852"/>
            <ac:cxnSpMk id="14" creationId="{AA48049A-B1A6-9243-812E-98B1B9CDAEE1}"/>
          </ac:cxnSpMkLst>
        </pc:cxnChg>
        <pc:cxnChg chg="del">
          <ac:chgData name="Carlos Guerrero Tomé" userId="efd7d1cb-5997-43f9-95f4-5e31d914ebbb" providerId="ADAL" clId="{E0C3D377-9BF3-EA47-844C-932AD599A2FD}" dt="2020-11-06T16:22:17.512" v="18252" actId="478"/>
          <ac:cxnSpMkLst>
            <pc:docMk/>
            <pc:sldMk cId="2213094645" sldId="852"/>
            <ac:cxnSpMk id="15" creationId="{F941E406-B3FB-454D-89B1-FFA3BCB67EED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23" creationId="{8720E66B-6157-F246-809F-EA579E829298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26" creationId="{1FD5E55B-ED5C-CB45-94D5-25B0B747F80E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27" creationId="{91DEEE6E-6FDC-1048-99F4-490DAC1EBFCB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28" creationId="{A3514432-AA07-7344-9AB8-E3F429F33132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30" creationId="{67C4EEB2-DB94-1E4B-AA75-611FDD496B1D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31" creationId="{CC324C62-4082-D349-9C5F-7BC4AF834989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32" creationId="{E36A0CED-10B3-B147-8F7D-EA55562B89FA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33" creationId="{45F9F9BC-EA3E-0A4A-9495-B9C8C0276748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40" creationId="{37A7F63B-1B92-EB44-A61F-FAD9C54AF8D3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41" creationId="{66969A5E-4834-564F-BC22-3DA2716BC2BD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42" creationId="{CF4174B3-B268-E94C-80ED-966F732A2635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43" creationId="{DED00972-A182-5142-A2BE-750BF0038036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44" creationId="{6512FEC0-7A2E-554E-AD72-7E0A4F9F374D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48" creationId="{E2A7429A-AC1E-3444-AE5D-6296E490DB42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51" creationId="{9E4F2473-4542-E945-AE23-AD3B3072200F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52" creationId="{D7949195-B9BD-2046-B6C9-039FD69D18A1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53" creationId="{A2CA07B1-1ADB-964D-B91B-FAEA0DFFA233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55" creationId="{9E2B14F3-4BE5-F144-9B1D-7FA1ADA67E1D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56" creationId="{2E89A7F6-5047-F14A-BC18-3C505E09D52F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57" creationId="{C4E17B99-527C-4847-AF5D-FC3C238F8F26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64" creationId="{FB15684B-9774-5342-8F26-5AA1648CA53B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65" creationId="{B97D4CC9-EC15-0F4B-B6DF-9D121F232E3E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66" creationId="{3272EF84-8261-7F46-86D8-293FD8A3D242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67" creationId="{0B7BD75F-18AB-4846-B6F1-8947092D6F67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68" creationId="{58D143A6-5C2C-1640-B941-497EBDC54DDF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72" creationId="{F16D46CA-80F8-404F-AC8E-151016177A23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75" creationId="{036D1D7A-F3FE-6447-90A7-9CEED545DE1A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76" creationId="{23C1A759-EEE7-9441-BFBF-A911F8A962F8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77" creationId="{5FA069A0-8F94-3B4D-A369-B0128DD45195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79" creationId="{8BC04F7F-A148-D749-AA66-7BC4D4FB9ED0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80" creationId="{E18DAD63-2EB0-244E-B3BC-7BA91721E0E3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81" creationId="{4A14787B-421E-9E4F-B488-25D61CA9583C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88" creationId="{37708B2E-8F83-9841-BD1C-86AA29633138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89" creationId="{DC94266C-BE0A-C043-9684-70E86ABD4CF4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90" creationId="{0C607440-F2CD-F64D-8445-A3776A9CB385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91" creationId="{08DA9B6E-ACCD-6E4B-A5AC-AB5293BED482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92" creationId="{1FA5FD06-4A62-7D45-9E0C-6910D27166BB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95" creationId="{9D551419-7E46-274D-8B8E-D363B110CB6B}"/>
          </ac:cxnSpMkLst>
        </pc:cxnChg>
        <pc:cxnChg chg="mod">
          <ac:chgData name="Carlos Guerrero Tomé" userId="efd7d1cb-5997-43f9-95f4-5e31d914ebbb" providerId="ADAL" clId="{E0C3D377-9BF3-EA47-844C-932AD599A2FD}" dt="2020-11-06T16:22:31.839" v="18255" actId="1076"/>
          <ac:cxnSpMkLst>
            <pc:docMk/>
            <pc:sldMk cId="2213094645" sldId="852"/>
            <ac:cxnSpMk id="96" creationId="{C4ECA355-2D7F-5243-BA99-A75AA3728C0F}"/>
          </ac:cxnSpMkLst>
        </pc:cxnChg>
      </pc:sldChg>
      <pc:sldChg chg="delSp modSp add mod">
        <pc:chgData name="Carlos Guerrero Tomé" userId="efd7d1cb-5997-43f9-95f4-5e31d914ebbb" providerId="ADAL" clId="{E0C3D377-9BF3-EA47-844C-932AD599A2FD}" dt="2020-11-07T11:39:03.109" v="19589" actId="20577"/>
        <pc:sldMkLst>
          <pc:docMk/>
          <pc:sldMk cId="3983661528" sldId="853"/>
        </pc:sldMkLst>
        <pc:spChg chg="mod">
          <ac:chgData name="Carlos Guerrero Tomé" userId="efd7d1cb-5997-43f9-95f4-5e31d914ebbb" providerId="ADAL" clId="{E0C3D377-9BF3-EA47-844C-932AD599A2FD}" dt="2020-11-07T11:39:03.109" v="19589" actId="20577"/>
          <ac:spMkLst>
            <pc:docMk/>
            <pc:sldMk cId="3983661528" sldId="853"/>
            <ac:spMk id="2" creationId="{6CB94A43-2D3D-E340-9651-98033672F6CA}"/>
          </ac:spMkLst>
        </pc:spChg>
        <pc:spChg chg="del">
          <ac:chgData name="Carlos Guerrero Tomé" userId="efd7d1cb-5997-43f9-95f4-5e31d914ebbb" providerId="ADAL" clId="{E0C3D377-9BF3-EA47-844C-932AD599A2FD}" dt="2020-11-06T16:22:41.809" v="18257" actId="478"/>
          <ac:spMkLst>
            <pc:docMk/>
            <pc:sldMk cId="3983661528" sldId="853"/>
            <ac:spMk id="5" creationId="{C952485A-315E-C145-8713-0E5E866939D0}"/>
          </ac:spMkLst>
        </pc:spChg>
        <pc:spChg chg="del">
          <ac:chgData name="Carlos Guerrero Tomé" userId="efd7d1cb-5997-43f9-95f4-5e31d914ebbb" providerId="ADAL" clId="{E0C3D377-9BF3-EA47-844C-932AD599A2FD}" dt="2020-11-06T16:22:41.809" v="18257" actId="478"/>
          <ac:spMkLst>
            <pc:docMk/>
            <pc:sldMk cId="3983661528" sldId="853"/>
            <ac:spMk id="12" creationId="{0A6F707B-1111-1244-8716-E9202D75E022}"/>
          </ac:spMkLst>
        </pc:spChg>
        <pc:spChg chg="del">
          <ac:chgData name="Carlos Guerrero Tomé" userId="efd7d1cb-5997-43f9-95f4-5e31d914ebbb" providerId="ADAL" clId="{E0C3D377-9BF3-EA47-844C-932AD599A2FD}" dt="2020-11-06T16:22:41.809" v="18257" actId="478"/>
          <ac:spMkLst>
            <pc:docMk/>
            <pc:sldMk cId="3983661528" sldId="853"/>
            <ac:spMk id="13" creationId="{6C36EE1D-C8B4-9D47-85DD-623887091DCF}"/>
          </ac:spMkLst>
        </pc:spChg>
        <pc:spChg chg="del">
          <ac:chgData name="Carlos Guerrero Tomé" userId="efd7d1cb-5997-43f9-95f4-5e31d914ebbb" providerId="ADAL" clId="{E0C3D377-9BF3-EA47-844C-932AD599A2FD}" dt="2020-11-06T16:22:41.809" v="18257" actId="478"/>
          <ac:spMkLst>
            <pc:docMk/>
            <pc:sldMk cId="3983661528" sldId="853"/>
            <ac:spMk id="14" creationId="{9612F0FF-7A23-E14B-9393-7EB42BE5ADC3}"/>
          </ac:spMkLst>
        </pc:spChg>
        <pc:spChg chg="del">
          <ac:chgData name="Carlos Guerrero Tomé" userId="efd7d1cb-5997-43f9-95f4-5e31d914ebbb" providerId="ADAL" clId="{E0C3D377-9BF3-EA47-844C-932AD599A2FD}" dt="2020-11-06T16:22:41.809" v="18257" actId="478"/>
          <ac:spMkLst>
            <pc:docMk/>
            <pc:sldMk cId="3983661528" sldId="853"/>
            <ac:spMk id="15" creationId="{E70F4FE2-1A6C-C344-8BBE-E7AA238CB554}"/>
          </ac:spMkLst>
        </pc:spChg>
        <pc:spChg chg="del">
          <ac:chgData name="Carlos Guerrero Tomé" userId="efd7d1cb-5997-43f9-95f4-5e31d914ebbb" providerId="ADAL" clId="{E0C3D377-9BF3-EA47-844C-932AD599A2FD}" dt="2020-11-06T16:22:41.809" v="18257" actId="478"/>
          <ac:spMkLst>
            <pc:docMk/>
            <pc:sldMk cId="3983661528" sldId="853"/>
            <ac:spMk id="16" creationId="{2517902B-64A5-8748-8717-E4EFA141C064}"/>
          </ac:spMkLst>
        </pc:spChg>
        <pc:spChg chg="del">
          <ac:chgData name="Carlos Guerrero Tomé" userId="efd7d1cb-5997-43f9-95f4-5e31d914ebbb" providerId="ADAL" clId="{E0C3D377-9BF3-EA47-844C-932AD599A2FD}" dt="2020-11-06T16:22:41.809" v="18257" actId="478"/>
          <ac:spMkLst>
            <pc:docMk/>
            <pc:sldMk cId="3983661528" sldId="853"/>
            <ac:spMk id="17" creationId="{8C2B0CE0-03FA-DC47-9E2A-FFE5729ABB75}"/>
          </ac:spMkLst>
        </pc:spChg>
        <pc:spChg chg="del">
          <ac:chgData name="Carlos Guerrero Tomé" userId="efd7d1cb-5997-43f9-95f4-5e31d914ebbb" providerId="ADAL" clId="{E0C3D377-9BF3-EA47-844C-932AD599A2FD}" dt="2020-11-06T16:22:41.809" v="18257" actId="478"/>
          <ac:spMkLst>
            <pc:docMk/>
            <pc:sldMk cId="3983661528" sldId="853"/>
            <ac:spMk id="20" creationId="{00604858-4F60-D645-9A4A-43976CC476A7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21" creationId="{6678A568-E27A-4C49-AC58-E9AED2D66C7B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24" creationId="{1FDCF865-11D1-864C-956B-F3D83851B082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25" creationId="{631F79F1-AE8F-B647-919C-F6A9BCDF9B90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26" creationId="{952C4F46-5197-054C-8192-C79F28534122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27" creationId="{757B3829-5641-5B42-921A-FC9DA8C0E541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29" creationId="{E7CADB02-1812-3F4D-BCE8-F5134D5DD14C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30" creationId="{05C4822C-BB29-1641-8F95-D7F91CA1EC6D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33" creationId="{169F625D-FE37-4341-AC90-E8C397C7E1DD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34" creationId="{2979F0CA-963D-5E4D-8C2D-535F4FC4614D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35" creationId="{35944AD1-4C2B-FC4E-A205-B280F183310B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36" creationId="{B5A8913E-6EC3-AD47-9260-0208E4F3387F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37" creationId="{0A624262-8152-DB4B-9F37-07A92E69FB68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38" creationId="{E5F271AB-FD3A-DD41-95D7-AFEB8DBEC204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41" creationId="{490E2203-2E66-DB4D-A861-793E0B1741FE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42" creationId="{2DDD92B3-7CC5-EA48-843C-24F3A07A176D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43" creationId="{0CA5AC35-7EF7-6544-8152-5068131F959A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44" creationId="{EE38DE4B-8094-D54A-A1A7-F2A6E0F054E3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46" creationId="{564E35A4-A40D-CD4A-B5C0-98F0D4785629}"/>
          </ac:spMkLst>
        </pc:spChg>
        <pc:spChg chg="del">
          <ac:chgData name="Carlos Guerrero Tomé" userId="efd7d1cb-5997-43f9-95f4-5e31d914ebbb" providerId="ADAL" clId="{E0C3D377-9BF3-EA47-844C-932AD599A2FD}" dt="2020-11-06T16:22:44.419" v="18258" actId="478"/>
          <ac:spMkLst>
            <pc:docMk/>
            <pc:sldMk cId="3983661528" sldId="853"/>
            <ac:spMk id="49" creationId="{57F89207-A5E7-B34D-A5B0-D3EA951DAEB6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51" creationId="{C691527E-4B7F-2649-831F-A2923FE8D8A2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53" creationId="{A0CD68E3-F678-6A40-9139-F50C55017838}"/>
          </ac:spMkLst>
        </pc:spChg>
        <pc:spChg chg="mod">
          <ac:chgData name="Carlos Guerrero Tomé" userId="efd7d1cb-5997-43f9-95f4-5e31d914ebbb" providerId="ADAL" clId="{E0C3D377-9BF3-EA47-844C-932AD599A2FD}" dt="2020-11-06T16:22:53.314" v="18260" actId="1076"/>
          <ac:spMkLst>
            <pc:docMk/>
            <pc:sldMk cId="3983661528" sldId="853"/>
            <ac:spMk id="54" creationId="{206E4B3E-27A4-5744-B343-60468A0E6775}"/>
          </ac:spMkLst>
        </pc:spChg>
        <pc:graphicFrameChg chg="del">
          <ac:chgData name="Carlos Guerrero Tomé" userId="efd7d1cb-5997-43f9-95f4-5e31d914ebbb" providerId="ADAL" clId="{E0C3D377-9BF3-EA47-844C-932AD599A2FD}" dt="2020-11-06T16:22:41.809" v="18257" actId="478"/>
          <ac:graphicFrameMkLst>
            <pc:docMk/>
            <pc:sldMk cId="3983661528" sldId="853"/>
            <ac:graphicFrameMk id="18" creationId="{623FC69E-19B3-2D47-876A-F606DCF92DFF}"/>
          </ac:graphicFrameMkLst>
        </pc:graphicFrameChg>
        <pc:cxnChg chg="del mod">
          <ac:chgData name="Carlos Guerrero Tomé" userId="efd7d1cb-5997-43f9-95f4-5e31d914ebbb" providerId="ADAL" clId="{E0C3D377-9BF3-EA47-844C-932AD599A2FD}" dt="2020-11-06T16:22:41.809" v="18257" actId="478"/>
          <ac:cxnSpMkLst>
            <pc:docMk/>
            <pc:sldMk cId="3983661528" sldId="853"/>
            <ac:cxnSpMk id="6" creationId="{2D424725-688A-2048-81CB-D5B955AD5327}"/>
          </ac:cxnSpMkLst>
        </pc:cxnChg>
        <pc:cxnChg chg="del">
          <ac:chgData name="Carlos Guerrero Tomé" userId="efd7d1cb-5997-43f9-95f4-5e31d914ebbb" providerId="ADAL" clId="{E0C3D377-9BF3-EA47-844C-932AD599A2FD}" dt="2020-11-06T16:22:41.809" v="18257" actId="478"/>
          <ac:cxnSpMkLst>
            <pc:docMk/>
            <pc:sldMk cId="3983661528" sldId="853"/>
            <ac:cxnSpMk id="7" creationId="{41E6DF69-CE1F-1B44-9742-B7C757BB3DEB}"/>
          </ac:cxnSpMkLst>
        </pc:cxnChg>
        <pc:cxnChg chg="del">
          <ac:chgData name="Carlos Guerrero Tomé" userId="efd7d1cb-5997-43f9-95f4-5e31d914ebbb" providerId="ADAL" clId="{E0C3D377-9BF3-EA47-844C-932AD599A2FD}" dt="2020-11-06T16:22:41.809" v="18257" actId="478"/>
          <ac:cxnSpMkLst>
            <pc:docMk/>
            <pc:sldMk cId="3983661528" sldId="853"/>
            <ac:cxnSpMk id="8" creationId="{A5BB19AD-36DE-4E44-BDFC-2583E83B8621}"/>
          </ac:cxnSpMkLst>
        </pc:cxnChg>
        <pc:cxnChg chg="del">
          <ac:chgData name="Carlos Guerrero Tomé" userId="efd7d1cb-5997-43f9-95f4-5e31d914ebbb" providerId="ADAL" clId="{E0C3D377-9BF3-EA47-844C-932AD599A2FD}" dt="2020-11-06T16:22:41.809" v="18257" actId="478"/>
          <ac:cxnSpMkLst>
            <pc:docMk/>
            <pc:sldMk cId="3983661528" sldId="853"/>
            <ac:cxnSpMk id="9" creationId="{56B3A1A9-3641-9744-8F58-6FAAA64AD7AC}"/>
          </ac:cxnSpMkLst>
        </pc:cxnChg>
        <pc:cxnChg chg="del">
          <ac:chgData name="Carlos Guerrero Tomé" userId="efd7d1cb-5997-43f9-95f4-5e31d914ebbb" providerId="ADAL" clId="{E0C3D377-9BF3-EA47-844C-932AD599A2FD}" dt="2020-11-06T16:22:41.809" v="18257" actId="478"/>
          <ac:cxnSpMkLst>
            <pc:docMk/>
            <pc:sldMk cId="3983661528" sldId="853"/>
            <ac:cxnSpMk id="10" creationId="{60B8E627-F683-F040-9B00-A8EA209D31D5}"/>
          </ac:cxnSpMkLst>
        </pc:cxnChg>
        <pc:cxnChg chg="del">
          <ac:chgData name="Carlos Guerrero Tomé" userId="efd7d1cb-5997-43f9-95f4-5e31d914ebbb" providerId="ADAL" clId="{E0C3D377-9BF3-EA47-844C-932AD599A2FD}" dt="2020-11-06T16:22:41.809" v="18257" actId="478"/>
          <ac:cxnSpMkLst>
            <pc:docMk/>
            <pc:sldMk cId="3983661528" sldId="853"/>
            <ac:cxnSpMk id="11" creationId="{2FD6E3AF-B35E-874A-AB4D-F7FFD26F268C}"/>
          </ac:cxnSpMkLst>
        </pc:cxnChg>
        <pc:cxnChg chg="mod">
          <ac:chgData name="Carlos Guerrero Tomé" userId="efd7d1cb-5997-43f9-95f4-5e31d914ebbb" providerId="ADAL" clId="{E0C3D377-9BF3-EA47-844C-932AD599A2FD}" dt="2020-11-06T16:22:53.314" v="18260" actId="1076"/>
          <ac:cxnSpMkLst>
            <pc:docMk/>
            <pc:sldMk cId="3983661528" sldId="853"/>
            <ac:cxnSpMk id="22" creationId="{2644E97F-49AF-DB47-9382-E54F8875D405}"/>
          </ac:cxnSpMkLst>
        </pc:cxnChg>
        <pc:cxnChg chg="mod">
          <ac:chgData name="Carlos Guerrero Tomé" userId="efd7d1cb-5997-43f9-95f4-5e31d914ebbb" providerId="ADAL" clId="{E0C3D377-9BF3-EA47-844C-932AD599A2FD}" dt="2020-11-06T16:22:53.314" v="18260" actId="1076"/>
          <ac:cxnSpMkLst>
            <pc:docMk/>
            <pc:sldMk cId="3983661528" sldId="853"/>
            <ac:cxnSpMk id="23" creationId="{495CD1C8-068E-AC45-A701-21699E844416}"/>
          </ac:cxnSpMkLst>
        </pc:cxnChg>
        <pc:cxnChg chg="mod">
          <ac:chgData name="Carlos Guerrero Tomé" userId="efd7d1cb-5997-43f9-95f4-5e31d914ebbb" providerId="ADAL" clId="{E0C3D377-9BF3-EA47-844C-932AD599A2FD}" dt="2020-11-06T16:22:53.314" v="18260" actId="1076"/>
          <ac:cxnSpMkLst>
            <pc:docMk/>
            <pc:sldMk cId="3983661528" sldId="853"/>
            <ac:cxnSpMk id="28" creationId="{978C6110-4FCB-7246-8770-4580C325F087}"/>
          </ac:cxnSpMkLst>
        </pc:cxnChg>
        <pc:cxnChg chg="mod">
          <ac:chgData name="Carlos Guerrero Tomé" userId="efd7d1cb-5997-43f9-95f4-5e31d914ebbb" providerId="ADAL" clId="{E0C3D377-9BF3-EA47-844C-932AD599A2FD}" dt="2020-11-06T16:22:53.314" v="18260" actId="1076"/>
          <ac:cxnSpMkLst>
            <pc:docMk/>
            <pc:sldMk cId="3983661528" sldId="853"/>
            <ac:cxnSpMk id="31" creationId="{DCDBBCB0-B965-3C46-8D0B-223755D785C7}"/>
          </ac:cxnSpMkLst>
        </pc:cxnChg>
        <pc:cxnChg chg="mod">
          <ac:chgData name="Carlos Guerrero Tomé" userId="efd7d1cb-5997-43f9-95f4-5e31d914ebbb" providerId="ADAL" clId="{E0C3D377-9BF3-EA47-844C-932AD599A2FD}" dt="2020-11-06T16:22:53.314" v="18260" actId="1076"/>
          <ac:cxnSpMkLst>
            <pc:docMk/>
            <pc:sldMk cId="3983661528" sldId="853"/>
            <ac:cxnSpMk id="32" creationId="{EA50EF88-70D5-814F-946F-C44EF39DBB3A}"/>
          </ac:cxnSpMkLst>
        </pc:cxnChg>
        <pc:cxnChg chg="mod">
          <ac:chgData name="Carlos Guerrero Tomé" userId="efd7d1cb-5997-43f9-95f4-5e31d914ebbb" providerId="ADAL" clId="{E0C3D377-9BF3-EA47-844C-932AD599A2FD}" dt="2020-11-06T16:22:53.314" v="18260" actId="1076"/>
          <ac:cxnSpMkLst>
            <pc:docMk/>
            <pc:sldMk cId="3983661528" sldId="853"/>
            <ac:cxnSpMk id="39" creationId="{590AB5B9-4156-F342-B0AA-CF3F0ED60E4F}"/>
          </ac:cxnSpMkLst>
        </pc:cxnChg>
        <pc:cxnChg chg="mod">
          <ac:chgData name="Carlos Guerrero Tomé" userId="efd7d1cb-5997-43f9-95f4-5e31d914ebbb" providerId="ADAL" clId="{E0C3D377-9BF3-EA47-844C-932AD599A2FD}" dt="2020-11-06T16:22:53.314" v="18260" actId="1076"/>
          <ac:cxnSpMkLst>
            <pc:docMk/>
            <pc:sldMk cId="3983661528" sldId="853"/>
            <ac:cxnSpMk id="40" creationId="{5C1CF58F-636F-1C4B-BE1B-AFF7B5C14395}"/>
          </ac:cxnSpMkLst>
        </pc:cxnChg>
        <pc:cxnChg chg="mod">
          <ac:chgData name="Carlos Guerrero Tomé" userId="efd7d1cb-5997-43f9-95f4-5e31d914ebbb" providerId="ADAL" clId="{E0C3D377-9BF3-EA47-844C-932AD599A2FD}" dt="2020-11-06T16:22:53.314" v="18260" actId="1076"/>
          <ac:cxnSpMkLst>
            <pc:docMk/>
            <pc:sldMk cId="3983661528" sldId="853"/>
            <ac:cxnSpMk id="45" creationId="{BC92BE7E-85B7-044E-BA4A-4BDD12D374EF}"/>
          </ac:cxnSpMkLst>
        </pc:cxnChg>
        <pc:cxnChg chg="mod">
          <ac:chgData name="Carlos Guerrero Tomé" userId="efd7d1cb-5997-43f9-95f4-5e31d914ebbb" providerId="ADAL" clId="{E0C3D377-9BF3-EA47-844C-932AD599A2FD}" dt="2020-11-06T16:22:53.314" v="18260" actId="1076"/>
          <ac:cxnSpMkLst>
            <pc:docMk/>
            <pc:sldMk cId="3983661528" sldId="853"/>
            <ac:cxnSpMk id="47" creationId="{D6FF46C3-0363-824B-A502-FE66128A8152}"/>
          </ac:cxnSpMkLst>
        </pc:cxnChg>
        <pc:cxnChg chg="mod">
          <ac:chgData name="Carlos Guerrero Tomé" userId="efd7d1cb-5997-43f9-95f4-5e31d914ebbb" providerId="ADAL" clId="{E0C3D377-9BF3-EA47-844C-932AD599A2FD}" dt="2020-11-06T16:22:53.314" v="18260" actId="1076"/>
          <ac:cxnSpMkLst>
            <pc:docMk/>
            <pc:sldMk cId="3983661528" sldId="853"/>
            <ac:cxnSpMk id="48" creationId="{5ABEA60F-CDA6-6241-BAE3-65218B85915F}"/>
          </ac:cxnSpMkLst>
        </pc:cxnChg>
        <pc:cxnChg chg="mod">
          <ac:chgData name="Carlos Guerrero Tomé" userId="efd7d1cb-5997-43f9-95f4-5e31d914ebbb" providerId="ADAL" clId="{E0C3D377-9BF3-EA47-844C-932AD599A2FD}" dt="2020-11-06T16:22:53.314" v="18260" actId="1076"/>
          <ac:cxnSpMkLst>
            <pc:docMk/>
            <pc:sldMk cId="3983661528" sldId="853"/>
            <ac:cxnSpMk id="50" creationId="{2E412EB3-6E7F-A341-8C63-78DF177EBCB2}"/>
          </ac:cxnSpMkLst>
        </pc:cxnChg>
        <pc:cxnChg chg="mod">
          <ac:chgData name="Carlos Guerrero Tomé" userId="efd7d1cb-5997-43f9-95f4-5e31d914ebbb" providerId="ADAL" clId="{E0C3D377-9BF3-EA47-844C-932AD599A2FD}" dt="2020-11-06T16:22:53.314" v="18260" actId="1076"/>
          <ac:cxnSpMkLst>
            <pc:docMk/>
            <pc:sldMk cId="3983661528" sldId="853"/>
            <ac:cxnSpMk id="52" creationId="{42E844BF-A3CF-624A-983D-63784B04C7F6}"/>
          </ac:cxnSpMkLst>
        </pc:cxnChg>
      </pc:sldChg>
      <pc:sldChg chg="delSp modSp add mod">
        <pc:chgData name="Carlos Guerrero Tomé" userId="efd7d1cb-5997-43f9-95f4-5e31d914ebbb" providerId="ADAL" clId="{E0C3D377-9BF3-EA47-844C-932AD599A2FD}" dt="2020-11-07T11:39:22.288" v="19593" actId="20577"/>
        <pc:sldMkLst>
          <pc:docMk/>
          <pc:sldMk cId="287956068" sldId="854"/>
        </pc:sldMkLst>
        <pc:spChg chg="mod">
          <ac:chgData name="Carlos Guerrero Tomé" userId="efd7d1cb-5997-43f9-95f4-5e31d914ebbb" providerId="ADAL" clId="{E0C3D377-9BF3-EA47-844C-932AD599A2FD}" dt="2020-11-07T11:39:22.288" v="19593" actId="20577"/>
          <ac:spMkLst>
            <pc:docMk/>
            <pc:sldMk cId="287956068" sldId="854"/>
            <ac:spMk id="2" creationId="{E9DD1937-C23D-F846-911B-FD69696154D6}"/>
          </ac:spMkLst>
        </pc:spChg>
        <pc:spChg chg="del">
          <ac:chgData name="Carlos Guerrero Tomé" userId="efd7d1cb-5997-43f9-95f4-5e31d914ebbb" providerId="ADAL" clId="{E0C3D377-9BF3-EA47-844C-932AD599A2FD}" dt="2020-11-06T16:23:04.011" v="18262" actId="478"/>
          <ac:spMkLst>
            <pc:docMk/>
            <pc:sldMk cId="287956068" sldId="854"/>
            <ac:spMk id="4" creationId="{17071072-83AE-4147-A142-8FE0720CA318}"/>
          </ac:spMkLst>
        </pc:spChg>
        <pc:spChg chg="del">
          <ac:chgData name="Carlos Guerrero Tomé" userId="efd7d1cb-5997-43f9-95f4-5e31d914ebbb" providerId="ADAL" clId="{E0C3D377-9BF3-EA47-844C-932AD599A2FD}" dt="2020-11-06T16:23:04.011" v="18262" actId="478"/>
          <ac:spMkLst>
            <pc:docMk/>
            <pc:sldMk cId="287956068" sldId="854"/>
            <ac:spMk id="9" creationId="{72FA4905-1715-434E-A888-C5EC150135C6}"/>
          </ac:spMkLst>
        </pc:spChg>
        <pc:spChg chg="del">
          <ac:chgData name="Carlos Guerrero Tomé" userId="efd7d1cb-5997-43f9-95f4-5e31d914ebbb" providerId="ADAL" clId="{E0C3D377-9BF3-EA47-844C-932AD599A2FD}" dt="2020-11-06T16:23:04.011" v="18262" actId="478"/>
          <ac:spMkLst>
            <pc:docMk/>
            <pc:sldMk cId="287956068" sldId="854"/>
            <ac:spMk id="10" creationId="{2AB3F9B3-B220-774A-B126-95CAFB753F70}"/>
          </ac:spMkLst>
        </pc:spChg>
        <pc:spChg chg="del">
          <ac:chgData name="Carlos Guerrero Tomé" userId="efd7d1cb-5997-43f9-95f4-5e31d914ebbb" providerId="ADAL" clId="{E0C3D377-9BF3-EA47-844C-932AD599A2FD}" dt="2020-11-06T16:23:04.011" v="18262" actId="478"/>
          <ac:spMkLst>
            <pc:docMk/>
            <pc:sldMk cId="287956068" sldId="854"/>
            <ac:spMk id="11" creationId="{DC73F478-8148-A445-92B8-C8BAC7999832}"/>
          </ac:spMkLst>
        </pc:spChg>
        <pc:spChg chg="del">
          <ac:chgData name="Carlos Guerrero Tomé" userId="efd7d1cb-5997-43f9-95f4-5e31d914ebbb" providerId="ADAL" clId="{E0C3D377-9BF3-EA47-844C-932AD599A2FD}" dt="2020-11-06T16:23:04.011" v="18262" actId="478"/>
          <ac:spMkLst>
            <pc:docMk/>
            <pc:sldMk cId="287956068" sldId="854"/>
            <ac:spMk id="12" creationId="{1FC57FF6-710B-0D42-B42F-41F1D87B3FD0}"/>
          </ac:spMkLst>
        </pc:spChg>
        <pc:spChg chg="del">
          <ac:chgData name="Carlos Guerrero Tomé" userId="efd7d1cb-5997-43f9-95f4-5e31d914ebbb" providerId="ADAL" clId="{E0C3D377-9BF3-EA47-844C-932AD599A2FD}" dt="2020-11-06T16:23:12.750" v="18266" actId="478"/>
          <ac:spMkLst>
            <pc:docMk/>
            <pc:sldMk cId="287956068" sldId="854"/>
            <ac:spMk id="14" creationId="{4650760F-3E32-DA49-99C6-A547195908B0}"/>
          </ac:spMkLst>
        </pc:spChg>
        <pc:spChg chg="del">
          <ac:chgData name="Carlos Guerrero Tomé" userId="efd7d1cb-5997-43f9-95f4-5e31d914ebbb" providerId="ADAL" clId="{E0C3D377-9BF3-EA47-844C-932AD599A2FD}" dt="2020-11-06T16:23:15.284" v="18267" actId="478"/>
          <ac:spMkLst>
            <pc:docMk/>
            <pc:sldMk cId="287956068" sldId="854"/>
            <ac:spMk id="15" creationId="{35B5716D-3D56-2641-BAE3-74DE6766F586}"/>
          </ac:spMkLst>
        </pc:spChg>
        <pc:spChg chg="del">
          <ac:chgData name="Carlos Guerrero Tomé" userId="efd7d1cb-5997-43f9-95f4-5e31d914ebbb" providerId="ADAL" clId="{E0C3D377-9BF3-EA47-844C-932AD599A2FD}" dt="2020-11-06T16:23:04.011" v="18262" actId="478"/>
          <ac:spMkLst>
            <pc:docMk/>
            <pc:sldMk cId="287956068" sldId="854"/>
            <ac:spMk id="19" creationId="{96C456A3-831C-9444-AC7D-0F1DA3F80010}"/>
          </ac:spMkLst>
        </pc:spChg>
        <pc:spChg chg="del">
          <ac:chgData name="Carlos Guerrero Tomé" userId="efd7d1cb-5997-43f9-95f4-5e31d914ebbb" providerId="ADAL" clId="{E0C3D377-9BF3-EA47-844C-932AD599A2FD}" dt="2020-11-06T16:23:04.011" v="18262" actId="478"/>
          <ac:spMkLst>
            <pc:docMk/>
            <pc:sldMk cId="287956068" sldId="854"/>
            <ac:spMk id="20" creationId="{D4510E7C-15F3-194F-B213-020F9DDA2035}"/>
          </ac:spMkLst>
        </pc:spChg>
        <pc:spChg chg="del">
          <ac:chgData name="Carlos Guerrero Tomé" userId="efd7d1cb-5997-43f9-95f4-5e31d914ebbb" providerId="ADAL" clId="{E0C3D377-9BF3-EA47-844C-932AD599A2FD}" dt="2020-11-06T16:23:04.011" v="18262" actId="478"/>
          <ac:spMkLst>
            <pc:docMk/>
            <pc:sldMk cId="287956068" sldId="854"/>
            <ac:spMk id="21" creationId="{962A69DB-63A0-834E-B4C3-7BAD9560E452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23" creationId="{EE3B7941-3B9A-054E-BB24-802C7D2E097C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24" creationId="{9048C902-A9C5-0E43-AE10-A03EE6314D0E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25" creationId="{55926D30-D210-A947-931C-73911584C808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26" creationId="{973F7B62-60D4-6844-A8B2-382DDF4700B3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27" creationId="{E841FF26-3B31-6643-B0D0-0CC4D424FD38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28" creationId="{0EFC5B49-F650-D04A-B0DE-B611CD3A317B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29" creationId="{E8FB2A6E-38D3-6C4B-A34B-C608AF27BDE9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30" creationId="{A3CEE5F6-0905-3646-96B3-DBD083FB6748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31" creationId="{9F4248E8-8582-DC4C-80A8-FDD8EB9E2AA7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32" creationId="{E80AEAA9-7D7B-614F-9775-7DD511687E17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33" creationId="{02ECD33D-B4C8-3740-8A60-36252895E057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34" creationId="{99CE859D-5EDE-854C-9F58-7F4F7154675B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35" creationId="{49AEB0B3-7A7B-BC45-B12F-E43B10B0C1A1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36" creationId="{E20DFB22-D934-7F49-AB31-31D91E0BCFAB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46" creationId="{E2EBE761-2F94-7D48-AA27-EFC2D4B9BE52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47" creationId="{F9B6822E-FE93-BB4A-A533-69D19677FBEA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50" creationId="{0977F481-27AF-3B45-B271-CE4662D379AD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52" creationId="{A6108FC1-4A10-9D47-8344-594B318582EA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53" creationId="{7E70F32D-A238-F04B-B879-5B31931D4B3A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54" creationId="{5F79240A-8560-CE49-9197-F825BAEA5E96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55" creationId="{F126B4A1-DAF7-384F-9826-70DD620655D9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56" creationId="{605CC9E0-99A6-144C-B2F6-846E54C787A7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57" creationId="{AEF4DED8-BFED-E542-92BA-A6AC892F3F66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58" creationId="{D6FE1975-CE07-2A4E-82EF-5749B0707395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68" creationId="{DFEC47D8-015A-1145-AF0D-1738D7079200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69" creationId="{9A6F1D03-79E4-BA49-BFCA-11347B58F89F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72" creationId="{4BBD981E-92B2-A84D-82DC-C91A63AA23A7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78" creationId="{C1F6439D-9062-904C-9057-69E2632F27A7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79" creationId="{AB7E6190-F0F7-5E47-8702-6E237B1F678B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80" creationId="{54062019-5F09-1A4A-A0ED-393D89DE9993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81" creationId="{D3A7BD69-8952-DA4B-9676-FDE363571766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82" creationId="{9BC0EFB3-AC5E-2E4B-8A92-1CD24DC96359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83" creationId="{90874CEA-C499-9C42-AA50-E9F2C694E43B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84" creationId="{4E62CA6C-0189-8B4E-AD4E-C9D096DD599A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94" creationId="{DBB280DA-AC8A-044C-B281-BDE57B080DB4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95" creationId="{19D73502-F9F8-1047-B86C-97827006E35F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98" creationId="{6C598546-D6FF-E749-A371-D2D6D593A17E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112" creationId="{1FCA6A6E-13EB-0047-83E0-BBEB386D682A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114" creationId="{AEA83B6E-D834-9342-B604-20FCAC32FB39}"/>
          </ac:spMkLst>
        </pc:spChg>
        <pc:spChg chg="mod">
          <ac:chgData name="Carlos Guerrero Tomé" userId="efd7d1cb-5997-43f9-95f4-5e31d914ebbb" providerId="ADAL" clId="{E0C3D377-9BF3-EA47-844C-932AD599A2FD}" dt="2020-11-06T16:23:20.202" v="18268" actId="1076"/>
          <ac:spMkLst>
            <pc:docMk/>
            <pc:sldMk cId="287956068" sldId="854"/>
            <ac:spMk id="116" creationId="{2E088E20-CE40-3E41-A13C-018360E8BDBF}"/>
          </ac:spMkLst>
        </pc:spChg>
        <pc:graphicFrameChg chg="del">
          <ac:chgData name="Carlos Guerrero Tomé" userId="efd7d1cb-5997-43f9-95f4-5e31d914ebbb" providerId="ADAL" clId="{E0C3D377-9BF3-EA47-844C-932AD599A2FD}" dt="2020-11-06T16:23:10.663" v="18265" actId="478"/>
          <ac:graphicFrameMkLst>
            <pc:docMk/>
            <pc:sldMk cId="287956068" sldId="854"/>
            <ac:graphicFrameMk id="13" creationId="{097DB76B-1257-D84D-82DC-09E1A082914C}"/>
          </ac:graphicFrameMkLst>
        </pc:graphicFrameChg>
        <pc:cxnChg chg="del mod">
          <ac:chgData name="Carlos Guerrero Tomé" userId="efd7d1cb-5997-43f9-95f4-5e31d914ebbb" providerId="ADAL" clId="{E0C3D377-9BF3-EA47-844C-932AD599A2FD}" dt="2020-11-06T16:23:04.011" v="18262" actId="478"/>
          <ac:cxnSpMkLst>
            <pc:docMk/>
            <pc:sldMk cId="287956068" sldId="854"/>
            <ac:cxnSpMk id="5" creationId="{26E7DB53-BB4E-CB4E-B4A5-A7D4414DD7B9}"/>
          </ac:cxnSpMkLst>
        </pc:cxnChg>
        <pc:cxnChg chg="del">
          <ac:chgData name="Carlos Guerrero Tomé" userId="efd7d1cb-5997-43f9-95f4-5e31d914ebbb" providerId="ADAL" clId="{E0C3D377-9BF3-EA47-844C-932AD599A2FD}" dt="2020-11-06T16:23:04.011" v="18262" actId="478"/>
          <ac:cxnSpMkLst>
            <pc:docMk/>
            <pc:sldMk cId="287956068" sldId="854"/>
            <ac:cxnSpMk id="6" creationId="{E380F55F-55D9-BC40-B852-84A0B7DFA8CA}"/>
          </ac:cxnSpMkLst>
        </pc:cxnChg>
        <pc:cxnChg chg="del">
          <ac:chgData name="Carlos Guerrero Tomé" userId="efd7d1cb-5997-43f9-95f4-5e31d914ebbb" providerId="ADAL" clId="{E0C3D377-9BF3-EA47-844C-932AD599A2FD}" dt="2020-11-06T16:23:04.011" v="18262" actId="478"/>
          <ac:cxnSpMkLst>
            <pc:docMk/>
            <pc:sldMk cId="287956068" sldId="854"/>
            <ac:cxnSpMk id="7" creationId="{7EBED76E-7649-5347-BD3D-019BA2BC96AD}"/>
          </ac:cxnSpMkLst>
        </pc:cxnChg>
        <pc:cxnChg chg="del">
          <ac:chgData name="Carlos Guerrero Tomé" userId="efd7d1cb-5997-43f9-95f4-5e31d914ebbb" providerId="ADAL" clId="{E0C3D377-9BF3-EA47-844C-932AD599A2FD}" dt="2020-11-06T16:23:04.011" v="18262" actId="478"/>
          <ac:cxnSpMkLst>
            <pc:docMk/>
            <pc:sldMk cId="287956068" sldId="854"/>
            <ac:cxnSpMk id="8" creationId="{D7C7518F-1BF1-8941-8BDE-3EA053DA8009}"/>
          </ac:cxnSpMkLst>
        </pc:cxnChg>
        <pc:cxnChg chg="del">
          <ac:chgData name="Carlos Guerrero Tomé" userId="efd7d1cb-5997-43f9-95f4-5e31d914ebbb" providerId="ADAL" clId="{E0C3D377-9BF3-EA47-844C-932AD599A2FD}" dt="2020-11-06T16:23:04.011" v="18262" actId="478"/>
          <ac:cxnSpMkLst>
            <pc:docMk/>
            <pc:sldMk cId="287956068" sldId="854"/>
            <ac:cxnSpMk id="16" creationId="{ED221B62-DFA4-EC4F-8390-EF486C8E364A}"/>
          </ac:cxnSpMkLst>
        </pc:cxnChg>
        <pc:cxnChg chg="del">
          <ac:chgData name="Carlos Guerrero Tomé" userId="efd7d1cb-5997-43f9-95f4-5e31d914ebbb" providerId="ADAL" clId="{E0C3D377-9BF3-EA47-844C-932AD599A2FD}" dt="2020-11-06T16:23:04.011" v="18262" actId="478"/>
          <ac:cxnSpMkLst>
            <pc:docMk/>
            <pc:sldMk cId="287956068" sldId="854"/>
            <ac:cxnSpMk id="17" creationId="{ED145686-AA58-5A45-995F-AD64A630AEA3}"/>
          </ac:cxnSpMkLst>
        </pc:cxnChg>
        <pc:cxnChg chg="del">
          <ac:chgData name="Carlos Guerrero Tomé" userId="efd7d1cb-5997-43f9-95f4-5e31d914ebbb" providerId="ADAL" clId="{E0C3D377-9BF3-EA47-844C-932AD599A2FD}" dt="2020-11-06T16:23:04.011" v="18262" actId="478"/>
          <ac:cxnSpMkLst>
            <pc:docMk/>
            <pc:sldMk cId="287956068" sldId="854"/>
            <ac:cxnSpMk id="18" creationId="{548DF981-9186-8F42-9EF8-59DF710979EE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22" creationId="{80014C7D-9BD5-5842-945B-805918A8CCF5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37" creationId="{C75E62B6-C98D-C04F-9D70-ABD05AB955D6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38" creationId="{969F4997-B109-F748-946D-5B4F279EDB10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39" creationId="{18B64FB2-A673-9A45-9789-1C2DBDDFE8A3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40" creationId="{7285DEC9-86B7-4F45-A532-D4AF70BC9DA6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41" creationId="{E5C23D37-4DBF-764F-A91B-160D9E948E0B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42" creationId="{E134210C-EF61-2042-90FD-F720795F715A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43" creationId="{19F60104-F520-B148-B71F-99C1AF3B2B4E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44" creationId="{6E7935EA-6AC1-0047-A14A-EAE2E2ABC546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45" creationId="{27A9FD31-B514-5F44-A824-D196657CA88C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48" creationId="{73AF67CB-25CA-FA41-9D8F-49725B092DC5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49" creationId="{21DFEFA5-58C9-984B-8432-F7D028933C9A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51" creationId="{D7279237-ACBB-BB4D-9027-61CC81D802C1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59" creationId="{6A33B049-9421-F246-99BD-581D2EC8355A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60" creationId="{6B2B9270-6D6F-6D4B-A091-845E7FFB5762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61" creationId="{B4CDCE74-22F7-CF41-9AF6-049048186011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62" creationId="{2A17FEE1-FB8E-FF4F-AD0C-340EE32E3492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63" creationId="{30BCDF2A-D928-124B-A6B1-58DC29BE8BBD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64" creationId="{50463F1A-14F3-F74D-B1FB-CEF8AD80C3AF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65" creationId="{E17D7C1D-8C0F-D04C-947C-4143E1F284FC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66" creationId="{348113EF-BD75-B643-A089-641B59972C22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67" creationId="{4201BC2A-3790-7D4A-868B-981942635048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70" creationId="{57E1BAE7-8910-E845-9D42-1602C050B527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71" creationId="{5ED5EFAB-8F5C-CE45-8BDA-4831952533A3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73" creationId="{5D1E6C5E-4C5E-724E-9FEC-48483B6019B0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74" creationId="{FDA8EAB6-70B7-094A-9799-0EEF1E55E0D1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75" creationId="{37943846-01FB-8841-974E-99C7C8180A1A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76" creationId="{1CF367BE-B586-A942-A25C-7D288BBD2D55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77" creationId="{00427583-F3DC-4C43-AED7-DF7177191056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85" creationId="{F245EE3F-2878-8247-91F6-63CA2E0AE193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86" creationId="{BDEA1900-5811-2542-B0F2-DA008AF84B07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87" creationId="{B17B1FD6-85F3-D84A-951C-12D6A51E9311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88" creationId="{6F3229B3-FC7F-E144-9B70-A7FA7932A85A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89" creationId="{9B3A3374-32D4-3B45-BB05-A56583DF816A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90" creationId="{3550778A-1D87-C141-9419-57015DBDC614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91" creationId="{37A5B20A-C0C6-4741-8CE7-E3323B6437B6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92" creationId="{2D7CDC97-C4BF-794B-8938-50730B105E7E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93" creationId="{BF2F49DA-23A8-8848-80B5-F0D3AE4442DF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96" creationId="{011190AE-5F15-D749-BB48-F1DDE9503B17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97" creationId="{5436D903-8A43-7F40-BA2F-C79395500511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99" creationId="{89DE3CE6-B725-EE4C-941F-854BD5E662CC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00" creationId="{FD3DFA7D-870D-8945-917F-CC2E9A743319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01" creationId="{BA6B9CC7-79C3-8941-8127-DEAB096F980F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02" creationId="{7238D837-E09C-9C44-A7F1-83538B5C7E06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03" creationId="{9623CCA1-8D3A-6C44-9626-A8D5E3F03B6A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04" creationId="{78B66E73-3EB1-3847-8EC7-72BD042AAF7D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05" creationId="{99D03F76-0E51-1147-B50C-4515472FE82C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06" creationId="{F6A36556-616C-8344-98A1-D67E51F7B00F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07" creationId="{4FBC3957-770E-6046-A429-266140492538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08" creationId="{0C588AFE-1199-C24E-8C1D-75C9E4754DEB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09" creationId="{1E5EB913-BF40-7D4D-9C87-73545F74A6A6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10" creationId="{AF66E9FD-AA68-044F-ACC2-D712EF0E6EEF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11" creationId="{D5936E3D-E650-D64E-881A-D2AE8F926C3B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13" creationId="{A2F01354-187F-5B4D-91CF-174ED2146B59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15" creationId="{6A013117-4070-E840-AE83-21ACD8CA4313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17" creationId="{EE4A1901-6CD6-9142-9A26-636B20FD7FF5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18" creationId="{59C9EE58-BEF1-6546-96F1-6D640F5EDFAF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19" creationId="{1502CF32-5B8B-BC48-BF5F-5D3284497CBC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20" creationId="{C8BEB14E-DD1E-F346-A1F2-F68C80D6FD21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21" creationId="{D5C6DF94-18BF-B54F-8A7C-CA1955455F22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22" creationId="{6AB6C105-E674-FD45-B341-D0976F771934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23" creationId="{435BB9F7-FDF7-0A4B-907F-0DB32BADBC7E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24" creationId="{3AF882C9-01E9-CD47-81B4-4F0AB7A5341C}"/>
          </ac:cxnSpMkLst>
        </pc:cxnChg>
        <pc:cxnChg chg="mod">
          <ac:chgData name="Carlos Guerrero Tomé" userId="efd7d1cb-5997-43f9-95f4-5e31d914ebbb" providerId="ADAL" clId="{E0C3D377-9BF3-EA47-844C-932AD599A2FD}" dt="2020-11-06T16:23:20.202" v="18268" actId="1076"/>
          <ac:cxnSpMkLst>
            <pc:docMk/>
            <pc:sldMk cId="287956068" sldId="854"/>
            <ac:cxnSpMk id="125" creationId="{F770D0E4-B5F5-2441-862F-0D618CE72F0C}"/>
          </ac:cxnSpMkLst>
        </pc:cxnChg>
      </pc:sldChg>
      <pc:sldChg chg="delSp modSp add mod">
        <pc:chgData name="Carlos Guerrero Tomé" userId="efd7d1cb-5997-43f9-95f4-5e31d914ebbb" providerId="ADAL" clId="{E0C3D377-9BF3-EA47-844C-932AD599A2FD}" dt="2020-11-07T11:39:36.309" v="19597" actId="20577"/>
        <pc:sldMkLst>
          <pc:docMk/>
          <pc:sldMk cId="2962326663" sldId="855"/>
        </pc:sldMkLst>
        <pc:spChg chg="mod">
          <ac:chgData name="Carlos Guerrero Tomé" userId="efd7d1cb-5997-43f9-95f4-5e31d914ebbb" providerId="ADAL" clId="{E0C3D377-9BF3-EA47-844C-932AD599A2FD}" dt="2020-11-07T11:39:36.309" v="19597" actId="20577"/>
          <ac:spMkLst>
            <pc:docMk/>
            <pc:sldMk cId="2962326663" sldId="855"/>
            <ac:spMk id="2" creationId="{DF4E90D7-45D6-1544-B09F-978F0ED7ECCB}"/>
          </ac:spMkLst>
        </pc:spChg>
        <pc:spChg chg="del">
          <ac:chgData name="Carlos Guerrero Tomé" userId="efd7d1cb-5997-43f9-95f4-5e31d914ebbb" providerId="ADAL" clId="{E0C3D377-9BF3-EA47-844C-932AD599A2FD}" dt="2020-11-06T16:23:31.807" v="18270" actId="478"/>
          <ac:spMkLst>
            <pc:docMk/>
            <pc:sldMk cId="2962326663" sldId="855"/>
            <ac:spMk id="6" creationId="{CB7E3910-7302-9E43-9376-D24D2AFE6DD4}"/>
          </ac:spMkLst>
        </pc:spChg>
        <pc:spChg chg="del">
          <ac:chgData name="Carlos Guerrero Tomé" userId="efd7d1cb-5997-43f9-95f4-5e31d914ebbb" providerId="ADAL" clId="{E0C3D377-9BF3-EA47-844C-932AD599A2FD}" dt="2020-11-06T16:23:39.433" v="18274" actId="478"/>
          <ac:spMkLst>
            <pc:docMk/>
            <pc:sldMk cId="2962326663" sldId="855"/>
            <ac:spMk id="13" creationId="{15E62094-1BC6-8242-96E6-DB0775E2025B}"/>
          </ac:spMkLst>
        </pc:spChg>
        <pc:spChg chg="del">
          <ac:chgData name="Carlos Guerrero Tomé" userId="efd7d1cb-5997-43f9-95f4-5e31d914ebbb" providerId="ADAL" clId="{E0C3D377-9BF3-EA47-844C-932AD599A2FD}" dt="2020-11-06T16:23:31.807" v="18270" actId="478"/>
          <ac:spMkLst>
            <pc:docMk/>
            <pc:sldMk cId="2962326663" sldId="855"/>
            <ac:spMk id="14" creationId="{1BAFE234-F3A9-734B-9744-7371645EA314}"/>
          </ac:spMkLst>
        </pc:spChg>
        <pc:spChg chg="del">
          <ac:chgData name="Carlos Guerrero Tomé" userId="efd7d1cb-5997-43f9-95f4-5e31d914ebbb" providerId="ADAL" clId="{E0C3D377-9BF3-EA47-844C-932AD599A2FD}" dt="2020-11-06T16:23:31.807" v="18270" actId="478"/>
          <ac:spMkLst>
            <pc:docMk/>
            <pc:sldMk cId="2962326663" sldId="855"/>
            <ac:spMk id="15" creationId="{C8A6853E-6226-E047-81CC-9717A35FBD58}"/>
          </ac:spMkLst>
        </pc:spChg>
        <pc:spChg chg="del">
          <ac:chgData name="Carlos Guerrero Tomé" userId="efd7d1cb-5997-43f9-95f4-5e31d914ebbb" providerId="ADAL" clId="{E0C3D377-9BF3-EA47-844C-932AD599A2FD}" dt="2020-11-06T16:23:31.807" v="18270" actId="478"/>
          <ac:spMkLst>
            <pc:docMk/>
            <pc:sldMk cId="2962326663" sldId="855"/>
            <ac:spMk id="16" creationId="{7A36A5E7-C327-0646-8094-91774E758600}"/>
          </ac:spMkLst>
        </pc:spChg>
        <pc:spChg chg="del">
          <ac:chgData name="Carlos Guerrero Tomé" userId="efd7d1cb-5997-43f9-95f4-5e31d914ebbb" providerId="ADAL" clId="{E0C3D377-9BF3-EA47-844C-932AD599A2FD}" dt="2020-11-06T16:23:39.433" v="18274" actId="478"/>
          <ac:spMkLst>
            <pc:docMk/>
            <pc:sldMk cId="2962326663" sldId="855"/>
            <ac:spMk id="17" creationId="{DDBDA341-FEEB-824C-9ED8-8A5DA9713FCA}"/>
          </ac:spMkLst>
        </pc:spChg>
        <pc:spChg chg="del">
          <ac:chgData name="Carlos Guerrero Tomé" userId="efd7d1cb-5997-43f9-95f4-5e31d914ebbb" providerId="ADAL" clId="{E0C3D377-9BF3-EA47-844C-932AD599A2FD}" dt="2020-11-06T16:23:31.807" v="18270" actId="478"/>
          <ac:spMkLst>
            <pc:docMk/>
            <pc:sldMk cId="2962326663" sldId="855"/>
            <ac:spMk id="18" creationId="{3B2ABF07-B7DF-2A4B-B3AC-7A8C1A5D390A}"/>
          </ac:spMkLst>
        </pc:spChg>
        <pc:spChg chg="del">
          <ac:chgData name="Carlos Guerrero Tomé" userId="efd7d1cb-5997-43f9-95f4-5e31d914ebbb" providerId="ADAL" clId="{E0C3D377-9BF3-EA47-844C-932AD599A2FD}" dt="2020-11-06T16:23:31.807" v="18270" actId="478"/>
          <ac:spMkLst>
            <pc:docMk/>
            <pc:sldMk cId="2962326663" sldId="855"/>
            <ac:spMk id="21" creationId="{C26ABE28-5CE2-0C47-B7A9-ED1881CABA9F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22" creationId="{8FBD28C9-F5CB-384D-8195-41BC964FEA96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25" creationId="{2FFAB12F-B78C-A943-80B0-DD43689B6107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26" creationId="{45134172-4B59-E644-A3D1-082BD85CF966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27" creationId="{E6CEB435-87F1-0B45-9675-FBD044772CB3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28" creationId="{BD56BC8B-475F-6F4C-867A-22DE8B057503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30" creationId="{CEE849CE-B613-8D44-BA57-7C64EB6B9F4D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31" creationId="{9D901777-1219-1845-A507-7FE8AF70AB3A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34" creationId="{73678657-5196-B748-924E-35EA5CC1FB44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35" creationId="{D46E3743-F89F-4D45-8C4B-3C517E163E41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36" creationId="{5745DFDD-926B-2745-8874-8D83434BF763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37" creationId="{22228F15-FEF1-F04B-B19A-E8096F546873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38" creationId="{6780C339-7C6D-854E-BE07-EF836A0FD4DE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39" creationId="{0445A90A-5093-184E-BF75-42D609D19F11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42" creationId="{985C82BB-ACF6-9841-AED6-4CD1FD18258F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43" creationId="{55FB3FFB-37F2-A146-93A8-65B91E31B953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44" creationId="{5CC51B9B-3FEE-9C4B-88D7-A7F0323CE973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45" creationId="{01D4E701-21EE-3341-8B49-CD4BAB8AAD56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47" creationId="{DC3980D9-747C-794C-85B8-541D9FCE6BD2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50" creationId="{66D9584F-5A44-9D4B-9219-1ECC51AD2E58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52" creationId="{8D934316-2B3D-BE4D-8C41-956EF3D5EC07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53" creationId="{75EE632F-27CB-D54E-BC4C-83A250705554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55" creationId="{204106E4-346B-4348-BCEE-806DFF2E1EA9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56" creationId="{51CAD748-8420-894A-A68E-51F036474C1F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57" creationId="{B6110270-B0E8-4049-AA91-EBCEEE40D4D3}"/>
          </ac:spMkLst>
        </pc:spChg>
        <pc:spChg chg="mod">
          <ac:chgData name="Carlos Guerrero Tomé" userId="efd7d1cb-5997-43f9-95f4-5e31d914ebbb" providerId="ADAL" clId="{E0C3D377-9BF3-EA47-844C-932AD599A2FD}" dt="2020-11-06T16:23:47.501" v="18275" actId="1076"/>
          <ac:spMkLst>
            <pc:docMk/>
            <pc:sldMk cId="2962326663" sldId="855"/>
            <ac:spMk id="58" creationId="{D346B0AA-BD42-4E49-A036-B8B69B506EAF}"/>
          </ac:spMkLst>
        </pc:spChg>
        <pc:graphicFrameChg chg="del">
          <ac:chgData name="Carlos Guerrero Tomé" userId="efd7d1cb-5997-43f9-95f4-5e31d914ebbb" providerId="ADAL" clId="{E0C3D377-9BF3-EA47-844C-932AD599A2FD}" dt="2020-11-06T16:23:37.528" v="18273" actId="478"/>
          <ac:graphicFrameMkLst>
            <pc:docMk/>
            <pc:sldMk cId="2962326663" sldId="855"/>
            <ac:graphicFrameMk id="19" creationId="{4D1A2FF8-D81F-CF4F-8405-14569A6062DB}"/>
          </ac:graphicFrameMkLst>
        </pc:graphicFrameChg>
        <pc:cxnChg chg="del mod">
          <ac:chgData name="Carlos Guerrero Tomé" userId="efd7d1cb-5997-43f9-95f4-5e31d914ebbb" providerId="ADAL" clId="{E0C3D377-9BF3-EA47-844C-932AD599A2FD}" dt="2020-11-06T16:23:39.433" v="18274" actId="478"/>
          <ac:cxnSpMkLst>
            <pc:docMk/>
            <pc:sldMk cId="2962326663" sldId="855"/>
            <ac:cxnSpMk id="7" creationId="{DF5DFF07-416C-9948-AB18-052B241B071C}"/>
          </ac:cxnSpMkLst>
        </pc:cxnChg>
        <pc:cxnChg chg="del">
          <ac:chgData name="Carlos Guerrero Tomé" userId="efd7d1cb-5997-43f9-95f4-5e31d914ebbb" providerId="ADAL" clId="{E0C3D377-9BF3-EA47-844C-932AD599A2FD}" dt="2020-11-06T16:23:31.807" v="18270" actId="478"/>
          <ac:cxnSpMkLst>
            <pc:docMk/>
            <pc:sldMk cId="2962326663" sldId="855"/>
            <ac:cxnSpMk id="8" creationId="{2FFB19A5-DE1D-174C-B2F2-F93E02CDBFEA}"/>
          </ac:cxnSpMkLst>
        </pc:cxnChg>
        <pc:cxnChg chg="del">
          <ac:chgData name="Carlos Guerrero Tomé" userId="efd7d1cb-5997-43f9-95f4-5e31d914ebbb" providerId="ADAL" clId="{E0C3D377-9BF3-EA47-844C-932AD599A2FD}" dt="2020-11-06T16:23:31.807" v="18270" actId="478"/>
          <ac:cxnSpMkLst>
            <pc:docMk/>
            <pc:sldMk cId="2962326663" sldId="855"/>
            <ac:cxnSpMk id="9" creationId="{EC325923-BB90-2D4D-8573-1C64BE9DCCCE}"/>
          </ac:cxnSpMkLst>
        </pc:cxnChg>
        <pc:cxnChg chg="del">
          <ac:chgData name="Carlos Guerrero Tomé" userId="efd7d1cb-5997-43f9-95f4-5e31d914ebbb" providerId="ADAL" clId="{E0C3D377-9BF3-EA47-844C-932AD599A2FD}" dt="2020-11-06T16:23:31.807" v="18270" actId="478"/>
          <ac:cxnSpMkLst>
            <pc:docMk/>
            <pc:sldMk cId="2962326663" sldId="855"/>
            <ac:cxnSpMk id="10" creationId="{623C6D5B-EC16-7D4F-B8F3-F214DB52B8FD}"/>
          </ac:cxnSpMkLst>
        </pc:cxnChg>
        <pc:cxnChg chg="del">
          <ac:chgData name="Carlos Guerrero Tomé" userId="efd7d1cb-5997-43f9-95f4-5e31d914ebbb" providerId="ADAL" clId="{E0C3D377-9BF3-EA47-844C-932AD599A2FD}" dt="2020-11-06T16:23:31.807" v="18270" actId="478"/>
          <ac:cxnSpMkLst>
            <pc:docMk/>
            <pc:sldMk cId="2962326663" sldId="855"/>
            <ac:cxnSpMk id="11" creationId="{2B6F88CB-F0D0-ED42-8B9A-5203E18079D3}"/>
          </ac:cxnSpMkLst>
        </pc:cxnChg>
        <pc:cxnChg chg="del">
          <ac:chgData name="Carlos Guerrero Tomé" userId="efd7d1cb-5997-43f9-95f4-5e31d914ebbb" providerId="ADAL" clId="{E0C3D377-9BF3-EA47-844C-932AD599A2FD}" dt="2020-11-06T16:23:31.807" v="18270" actId="478"/>
          <ac:cxnSpMkLst>
            <pc:docMk/>
            <pc:sldMk cId="2962326663" sldId="855"/>
            <ac:cxnSpMk id="12" creationId="{E0B5AF54-9867-144A-8368-2712025F2C4F}"/>
          </ac:cxnSpMkLst>
        </pc:cxnChg>
        <pc:cxnChg chg="mod">
          <ac:chgData name="Carlos Guerrero Tomé" userId="efd7d1cb-5997-43f9-95f4-5e31d914ebbb" providerId="ADAL" clId="{E0C3D377-9BF3-EA47-844C-932AD599A2FD}" dt="2020-11-06T16:23:47.501" v="18275" actId="1076"/>
          <ac:cxnSpMkLst>
            <pc:docMk/>
            <pc:sldMk cId="2962326663" sldId="855"/>
            <ac:cxnSpMk id="23" creationId="{F676E482-6A68-DF44-9682-81E284CF97BC}"/>
          </ac:cxnSpMkLst>
        </pc:cxnChg>
        <pc:cxnChg chg="mod">
          <ac:chgData name="Carlos Guerrero Tomé" userId="efd7d1cb-5997-43f9-95f4-5e31d914ebbb" providerId="ADAL" clId="{E0C3D377-9BF3-EA47-844C-932AD599A2FD}" dt="2020-11-06T16:23:47.501" v="18275" actId="1076"/>
          <ac:cxnSpMkLst>
            <pc:docMk/>
            <pc:sldMk cId="2962326663" sldId="855"/>
            <ac:cxnSpMk id="24" creationId="{D24A5B6F-F037-EB46-8B02-CAEF464F3766}"/>
          </ac:cxnSpMkLst>
        </pc:cxnChg>
        <pc:cxnChg chg="mod">
          <ac:chgData name="Carlos Guerrero Tomé" userId="efd7d1cb-5997-43f9-95f4-5e31d914ebbb" providerId="ADAL" clId="{E0C3D377-9BF3-EA47-844C-932AD599A2FD}" dt="2020-11-06T16:23:47.501" v="18275" actId="1076"/>
          <ac:cxnSpMkLst>
            <pc:docMk/>
            <pc:sldMk cId="2962326663" sldId="855"/>
            <ac:cxnSpMk id="29" creationId="{94A63243-C9DA-4749-B18F-3DE0C15D5804}"/>
          </ac:cxnSpMkLst>
        </pc:cxnChg>
        <pc:cxnChg chg="mod">
          <ac:chgData name="Carlos Guerrero Tomé" userId="efd7d1cb-5997-43f9-95f4-5e31d914ebbb" providerId="ADAL" clId="{E0C3D377-9BF3-EA47-844C-932AD599A2FD}" dt="2020-11-06T16:23:47.501" v="18275" actId="1076"/>
          <ac:cxnSpMkLst>
            <pc:docMk/>
            <pc:sldMk cId="2962326663" sldId="855"/>
            <ac:cxnSpMk id="32" creationId="{4F2E3C1F-420A-1045-A375-C1C7294B988B}"/>
          </ac:cxnSpMkLst>
        </pc:cxnChg>
        <pc:cxnChg chg="mod">
          <ac:chgData name="Carlos Guerrero Tomé" userId="efd7d1cb-5997-43f9-95f4-5e31d914ebbb" providerId="ADAL" clId="{E0C3D377-9BF3-EA47-844C-932AD599A2FD}" dt="2020-11-06T16:23:47.501" v="18275" actId="1076"/>
          <ac:cxnSpMkLst>
            <pc:docMk/>
            <pc:sldMk cId="2962326663" sldId="855"/>
            <ac:cxnSpMk id="33" creationId="{92D07266-6FF8-3C44-A0D2-0E6536A3FD4E}"/>
          </ac:cxnSpMkLst>
        </pc:cxnChg>
        <pc:cxnChg chg="mod">
          <ac:chgData name="Carlos Guerrero Tomé" userId="efd7d1cb-5997-43f9-95f4-5e31d914ebbb" providerId="ADAL" clId="{E0C3D377-9BF3-EA47-844C-932AD599A2FD}" dt="2020-11-06T16:23:47.501" v="18275" actId="1076"/>
          <ac:cxnSpMkLst>
            <pc:docMk/>
            <pc:sldMk cId="2962326663" sldId="855"/>
            <ac:cxnSpMk id="40" creationId="{F3B471A6-D174-CC42-BB85-FDFB8ED08361}"/>
          </ac:cxnSpMkLst>
        </pc:cxnChg>
        <pc:cxnChg chg="mod">
          <ac:chgData name="Carlos Guerrero Tomé" userId="efd7d1cb-5997-43f9-95f4-5e31d914ebbb" providerId="ADAL" clId="{E0C3D377-9BF3-EA47-844C-932AD599A2FD}" dt="2020-11-06T16:23:47.501" v="18275" actId="1076"/>
          <ac:cxnSpMkLst>
            <pc:docMk/>
            <pc:sldMk cId="2962326663" sldId="855"/>
            <ac:cxnSpMk id="41" creationId="{EA21DCBF-DE0B-0941-959E-C8694AB99566}"/>
          </ac:cxnSpMkLst>
        </pc:cxnChg>
        <pc:cxnChg chg="mod">
          <ac:chgData name="Carlos Guerrero Tomé" userId="efd7d1cb-5997-43f9-95f4-5e31d914ebbb" providerId="ADAL" clId="{E0C3D377-9BF3-EA47-844C-932AD599A2FD}" dt="2020-11-06T16:23:47.501" v="18275" actId="1076"/>
          <ac:cxnSpMkLst>
            <pc:docMk/>
            <pc:sldMk cId="2962326663" sldId="855"/>
            <ac:cxnSpMk id="46" creationId="{B2E38655-2E98-324A-ACB4-40C5FB7E2BF1}"/>
          </ac:cxnSpMkLst>
        </pc:cxnChg>
        <pc:cxnChg chg="mod">
          <ac:chgData name="Carlos Guerrero Tomé" userId="efd7d1cb-5997-43f9-95f4-5e31d914ebbb" providerId="ADAL" clId="{E0C3D377-9BF3-EA47-844C-932AD599A2FD}" dt="2020-11-06T16:23:47.501" v="18275" actId="1076"/>
          <ac:cxnSpMkLst>
            <pc:docMk/>
            <pc:sldMk cId="2962326663" sldId="855"/>
            <ac:cxnSpMk id="48" creationId="{BF29F508-5391-5F49-9195-5F02596A1678}"/>
          </ac:cxnSpMkLst>
        </pc:cxnChg>
        <pc:cxnChg chg="mod">
          <ac:chgData name="Carlos Guerrero Tomé" userId="efd7d1cb-5997-43f9-95f4-5e31d914ebbb" providerId="ADAL" clId="{E0C3D377-9BF3-EA47-844C-932AD599A2FD}" dt="2020-11-06T16:23:47.501" v="18275" actId="1076"/>
          <ac:cxnSpMkLst>
            <pc:docMk/>
            <pc:sldMk cId="2962326663" sldId="855"/>
            <ac:cxnSpMk id="49" creationId="{3D6F9E51-C19B-1B4C-9FD9-CECA101679AB}"/>
          </ac:cxnSpMkLst>
        </pc:cxnChg>
        <pc:cxnChg chg="mod">
          <ac:chgData name="Carlos Guerrero Tomé" userId="efd7d1cb-5997-43f9-95f4-5e31d914ebbb" providerId="ADAL" clId="{E0C3D377-9BF3-EA47-844C-932AD599A2FD}" dt="2020-11-06T16:23:47.501" v="18275" actId="1076"/>
          <ac:cxnSpMkLst>
            <pc:docMk/>
            <pc:sldMk cId="2962326663" sldId="855"/>
            <ac:cxnSpMk id="51" creationId="{89C3ABAF-2D7C-8B47-8285-52395B57D990}"/>
          </ac:cxnSpMkLst>
        </pc:cxnChg>
        <pc:cxnChg chg="mod">
          <ac:chgData name="Carlos Guerrero Tomé" userId="efd7d1cb-5997-43f9-95f4-5e31d914ebbb" providerId="ADAL" clId="{E0C3D377-9BF3-EA47-844C-932AD599A2FD}" dt="2020-11-06T16:23:47.501" v="18275" actId="1076"/>
          <ac:cxnSpMkLst>
            <pc:docMk/>
            <pc:sldMk cId="2962326663" sldId="855"/>
            <ac:cxnSpMk id="54" creationId="{39A29427-AF34-EF4C-92F5-FFDA087B32FB}"/>
          </ac:cxnSpMkLst>
        </pc:cxnChg>
        <pc:cxnChg chg="mod">
          <ac:chgData name="Carlos Guerrero Tomé" userId="efd7d1cb-5997-43f9-95f4-5e31d914ebbb" providerId="ADAL" clId="{E0C3D377-9BF3-EA47-844C-932AD599A2FD}" dt="2020-11-06T16:23:47.501" v="18275" actId="1076"/>
          <ac:cxnSpMkLst>
            <pc:docMk/>
            <pc:sldMk cId="2962326663" sldId="855"/>
            <ac:cxnSpMk id="59" creationId="{F94F8F47-ED04-3549-ACA8-0402B874C993}"/>
          </ac:cxnSpMkLst>
        </pc:cxnChg>
        <pc:cxnChg chg="mod">
          <ac:chgData name="Carlos Guerrero Tomé" userId="efd7d1cb-5997-43f9-95f4-5e31d914ebbb" providerId="ADAL" clId="{E0C3D377-9BF3-EA47-844C-932AD599A2FD}" dt="2020-11-06T16:23:47.501" v="18275" actId="1076"/>
          <ac:cxnSpMkLst>
            <pc:docMk/>
            <pc:sldMk cId="2962326663" sldId="855"/>
            <ac:cxnSpMk id="60" creationId="{7E002278-D0A0-9E43-BAC0-CB7004282F24}"/>
          </ac:cxnSpMkLst>
        </pc:cxnChg>
        <pc:cxnChg chg="mod">
          <ac:chgData name="Carlos Guerrero Tomé" userId="efd7d1cb-5997-43f9-95f4-5e31d914ebbb" providerId="ADAL" clId="{E0C3D377-9BF3-EA47-844C-932AD599A2FD}" dt="2020-11-06T16:23:47.501" v="18275" actId="1076"/>
          <ac:cxnSpMkLst>
            <pc:docMk/>
            <pc:sldMk cId="2962326663" sldId="855"/>
            <ac:cxnSpMk id="61" creationId="{10D4C648-840D-1147-82A1-856D99E45C6A}"/>
          </ac:cxnSpMkLst>
        </pc:cxnChg>
      </pc:sldChg>
      <pc:sldChg chg="add del">
        <pc:chgData name="Carlos Guerrero Tomé" userId="efd7d1cb-5997-43f9-95f4-5e31d914ebbb" providerId="ADAL" clId="{E0C3D377-9BF3-EA47-844C-932AD599A2FD}" dt="2020-11-06T16:24:45.407" v="18295" actId="2696"/>
        <pc:sldMkLst>
          <pc:docMk/>
          <pc:sldMk cId="3449928851" sldId="856"/>
        </pc:sldMkLst>
      </pc:sldChg>
      <pc:sldChg chg="modSp add mod">
        <pc:chgData name="Carlos Guerrero Tomé" userId="efd7d1cb-5997-43f9-95f4-5e31d914ebbb" providerId="ADAL" clId="{E0C3D377-9BF3-EA47-844C-932AD599A2FD}" dt="2020-11-07T12:14:02.983" v="19614" actId="20577"/>
        <pc:sldMkLst>
          <pc:docMk/>
          <pc:sldMk cId="1833273417" sldId="857"/>
        </pc:sldMkLst>
        <pc:spChg chg="mod">
          <ac:chgData name="Carlos Guerrero Tomé" userId="efd7d1cb-5997-43f9-95f4-5e31d914ebbb" providerId="ADAL" clId="{E0C3D377-9BF3-EA47-844C-932AD599A2FD}" dt="2020-11-06T16:25:34.698" v="18332" actId="20577"/>
          <ac:spMkLst>
            <pc:docMk/>
            <pc:sldMk cId="1833273417" sldId="857"/>
            <ac:spMk id="2" creationId="{27F0684D-F024-984F-8909-AF86F99892FC}"/>
          </ac:spMkLst>
        </pc:spChg>
        <pc:spChg chg="mod">
          <ac:chgData name="Carlos Guerrero Tomé" userId="efd7d1cb-5997-43f9-95f4-5e31d914ebbb" providerId="ADAL" clId="{E0C3D377-9BF3-EA47-844C-932AD599A2FD}" dt="2020-11-07T12:14:02.983" v="19614" actId="20577"/>
          <ac:spMkLst>
            <pc:docMk/>
            <pc:sldMk cId="1833273417" sldId="857"/>
            <ac:spMk id="4" creationId="{8FF00C8C-C17A-3247-9B1F-F3B7F0C037E1}"/>
          </ac:spMkLst>
        </pc:spChg>
      </pc:sldChg>
      <pc:sldChg chg="add del">
        <pc:chgData name="Carlos Guerrero Tomé" userId="efd7d1cb-5997-43f9-95f4-5e31d914ebbb" providerId="ADAL" clId="{E0C3D377-9BF3-EA47-844C-932AD599A2FD}" dt="2020-11-06T16:24:42.196" v="18293" actId="2696"/>
        <pc:sldMkLst>
          <pc:docMk/>
          <pc:sldMk cId="2303271170" sldId="858"/>
        </pc:sldMkLst>
      </pc:sldChg>
      <pc:sldChg chg="modSp add mod">
        <pc:chgData name="Carlos Guerrero Tomé" userId="efd7d1cb-5997-43f9-95f4-5e31d914ebbb" providerId="ADAL" clId="{E0C3D377-9BF3-EA47-844C-932AD599A2FD}" dt="2020-11-07T12:14:16.472" v="19645" actId="20577"/>
        <pc:sldMkLst>
          <pc:docMk/>
          <pc:sldMk cId="2721588729" sldId="858"/>
        </pc:sldMkLst>
        <pc:spChg chg="mod">
          <ac:chgData name="Carlos Guerrero Tomé" userId="efd7d1cb-5997-43f9-95f4-5e31d914ebbb" providerId="ADAL" clId="{E0C3D377-9BF3-EA47-844C-932AD599A2FD}" dt="2020-11-06T16:25:40.816" v="18334"/>
          <ac:spMkLst>
            <pc:docMk/>
            <pc:sldMk cId="2721588729" sldId="858"/>
            <ac:spMk id="2" creationId="{27F0684D-F024-984F-8909-AF86F99892FC}"/>
          </ac:spMkLst>
        </pc:spChg>
        <pc:spChg chg="mod">
          <ac:chgData name="Carlos Guerrero Tomé" userId="efd7d1cb-5997-43f9-95f4-5e31d914ebbb" providerId="ADAL" clId="{E0C3D377-9BF3-EA47-844C-932AD599A2FD}" dt="2020-11-07T12:14:16.472" v="19645" actId="20577"/>
          <ac:spMkLst>
            <pc:docMk/>
            <pc:sldMk cId="2721588729" sldId="858"/>
            <ac:spMk id="4" creationId="{8FF00C8C-C17A-3247-9B1F-F3B7F0C037E1}"/>
          </ac:spMkLst>
        </pc:spChg>
      </pc:sldChg>
      <pc:sldChg chg="add del">
        <pc:chgData name="Carlos Guerrero Tomé" userId="efd7d1cb-5997-43f9-95f4-5e31d914ebbb" providerId="ADAL" clId="{E0C3D377-9BF3-EA47-844C-932AD599A2FD}" dt="2020-11-06T16:24:43.566" v="18294" actId="2696"/>
        <pc:sldMkLst>
          <pc:docMk/>
          <pc:sldMk cId="781376084" sldId="859"/>
        </pc:sldMkLst>
      </pc:sldChg>
      <pc:sldChg chg="modSp add mod">
        <pc:chgData name="Carlos Guerrero Tomé" userId="efd7d1cb-5997-43f9-95f4-5e31d914ebbb" providerId="ADAL" clId="{E0C3D377-9BF3-EA47-844C-932AD599A2FD}" dt="2020-11-07T12:14:28.369" v="19678" actId="20577"/>
        <pc:sldMkLst>
          <pc:docMk/>
          <pc:sldMk cId="998589426" sldId="859"/>
        </pc:sldMkLst>
        <pc:spChg chg="mod">
          <ac:chgData name="Carlos Guerrero Tomé" userId="efd7d1cb-5997-43f9-95f4-5e31d914ebbb" providerId="ADAL" clId="{E0C3D377-9BF3-EA47-844C-932AD599A2FD}" dt="2020-11-06T16:25:45.402" v="18336"/>
          <ac:spMkLst>
            <pc:docMk/>
            <pc:sldMk cId="998589426" sldId="859"/>
            <ac:spMk id="2" creationId="{27F0684D-F024-984F-8909-AF86F99892FC}"/>
          </ac:spMkLst>
        </pc:spChg>
        <pc:spChg chg="mod">
          <ac:chgData name="Carlos Guerrero Tomé" userId="efd7d1cb-5997-43f9-95f4-5e31d914ebbb" providerId="ADAL" clId="{E0C3D377-9BF3-EA47-844C-932AD599A2FD}" dt="2020-11-07T12:14:28.369" v="19678" actId="20577"/>
          <ac:spMkLst>
            <pc:docMk/>
            <pc:sldMk cId="998589426" sldId="859"/>
            <ac:spMk id="4" creationId="{8FF00C8C-C17A-3247-9B1F-F3B7F0C037E1}"/>
          </ac:spMkLst>
        </pc:spChg>
      </pc:sldChg>
      <pc:sldChg chg="modSp add mod">
        <pc:chgData name="Carlos Guerrero Tomé" userId="efd7d1cb-5997-43f9-95f4-5e31d914ebbb" providerId="ADAL" clId="{E0C3D377-9BF3-EA47-844C-932AD599A2FD}" dt="2020-11-07T12:14:36.508" v="19695" actId="20577"/>
        <pc:sldMkLst>
          <pc:docMk/>
          <pc:sldMk cId="1995166977" sldId="860"/>
        </pc:sldMkLst>
        <pc:spChg chg="mod">
          <ac:chgData name="Carlos Guerrero Tomé" userId="efd7d1cb-5997-43f9-95f4-5e31d914ebbb" providerId="ADAL" clId="{E0C3D377-9BF3-EA47-844C-932AD599A2FD}" dt="2020-11-06T16:25:49.169" v="18338"/>
          <ac:spMkLst>
            <pc:docMk/>
            <pc:sldMk cId="1995166977" sldId="860"/>
            <ac:spMk id="2" creationId="{27F0684D-F024-984F-8909-AF86F99892FC}"/>
          </ac:spMkLst>
        </pc:spChg>
        <pc:spChg chg="mod">
          <ac:chgData name="Carlos Guerrero Tomé" userId="efd7d1cb-5997-43f9-95f4-5e31d914ebbb" providerId="ADAL" clId="{E0C3D377-9BF3-EA47-844C-932AD599A2FD}" dt="2020-11-07T12:14:36.508" v="19695" actId="20577"/>
          <ac:spMkLst>
            <pc:docMk/>
            <pc:sldMk cId="1995166977" sldId="860"/>
            <ac:spMk id="4" creationId="{8FF00C8C-C17A-3247-9B1F-F3B7F0C037E1}"/>
          </ac:spMkLst>
        </pc:spChg>
      </pc:sldChg>
      <pc:sldChg chg="addSp modSp new mod">
        <pc:chgData name="Carlos Guerrero Tomé" userId="efd7d1cb-5997-43f9-95f4-5e31d914ebbb" providerId="ADAL" clId="{E0C3D377-9BF3-EA47-844C-932AD599A2FD}" dt="2020-11-06T16:39:51.563" v="19031"/>
        <pc:sldMkLst>
          <pc:docMk/>
          <pc:sldMk cId="468464536" sldId="861"/>
        </pc:sldMkLst>
        <pc:spChg chg="mod">
          <ac:chgData name="Carlos Guerrero Tomé" userId="efd7d1cb-5997-43f9-95f4-5e31d914ebbb" providerId="ADAL" clId="{E0C3D377-9BF3-EA47-844C-932AD599A2FD}" dt="2020-11-06T16:38:18.055" v="19025" actId="1076"/>
          <ac:spMkLst>
            <pc:docMk/>
            <pc:sldMk cId="468464536" sldId="861"/>
            <ac:spMk id="2" creationId="{200007BA-34A0-F64C-9C9F-AC92A8A1C15D}"/>
          </ac:spMkLst>
        </pc:spChg>
        <pc:spChg chg="mod">
          <ac:chgData name="Carlos Guerrero Tomé" userId="efd7d1cb-5997-43f9-95f4-5e31d914ebbb" providerId="ADAL" clId="{E0C3D377-9BF3-EA47-844C-932AD599A2FD}" dt="2020-11-06T16:38:21.938" v="19026" actId="1076"/>
          <ac:spMkLst>
            <pc:docMk/>
            <pc:sldMk cId="468464536" sldId="861"/>
            <ac:spMk id="3" creationId="{E9D87E19-721E-F249-B38C-D864ED2F183D}"/>
          </ac:spMkLst>
        </pc:spChg>
        <pc:spChg chg="add mod">
          <ac:chgData name="Carlos Guerrero Tomé" userId="efd7d1cb-5997-43f9-95f4-5e31d914ebbb" providerId="ADAL" clId="{E0C3D377-9BF3-EA47-844C-932AD599A2FD}" dt="2020-11-06T16:38:39.757" v="19028" actId="1076"/>
          <ac:spMkLst>
            <pc:docMk/>
            <pc:sldMk cId="468464536" sldId="861"/>
            <ac:spMk id="5" creationId="{E6A58405-B6DF-6649-8FD1-4E130D175697}"/>
          </ac:spMkLst>
        </pc:spChg>
        <pc:spChg chg="add mod">
          <ac:chgData name="Carlos Guerrero Tomé" userId="efd7d1cb-5997-43f9-95f4-5e31d914ebbb" providerId="ADAL" clId="{E0C3D377-9BF3-EA47-844C-932AD599A2FD}" dt="2020-11-06T16:39:51.563" v="19031"/>
          <ac:spMkLst>
            <pc:docMk/>
            <pc:sldMk cId="468464536" sldId="861"/>
            <ac:spMk id="6" creationId="{C74914EE-AA70-0044-A0B4-917EE52E3ABA}"/>
          </ac:spMkLst>
        </pc:spChg>
        <pc:graphicFrameChg chg="add mod">
          <ac:chgData name="Carlos Guerrero Tomé" userId="efd7d1cb-5997-43f9-95f4-5e31d914ebbb" providerId="ADAL" clId="{E0C3D377-9BF3-EA47-844C-932AD599A2FD}" dt="2020-11-06T16:38:46.994" v="19030" actId="1076"/>
          <ac:graphicFrameMkLst>
            <pc:docMk/>
            <pc:sldMk cId="468464536" sldId="861"/>
            <ac:graphicFrameMk id="4" creationId="{E026D10B-B023-694F-8B00-40D11D3E357F}"/>
          </ac:graphicFrameMkLst>
        </pc:graphicFrameChg>
      </pc:sldChg>
      <pc:sldChg chg="addSp delSp modSp new mod">
        <pc:chgData name="Carlos Guerrero Tomé" userId="efd7d1cb-5997-43f9-95f4-5e31d914ebbb" providerId="ADAL" clId="{E0C3D377-9BF3-EA47-844C-932AD599A2FD}" dt="2020-11-07T13:45:19.460" v="19728" actId="1076"/>
        <pc:sldMkLst>
          <pc:docMk/>
          <pc:sldMk cId="1526518572" sldId="862"/>
        </pc:sldMkLst>
        <pc:spChg chg="mod">
          <ac:chgData name="Carlos Guerrero Tomé" userId="efd7d1cb-5997-43f9-95f4-5e31d914ebbb" providerId="ADAL" clId="{E0C3D377-9BF3-EA47-844C-932AD599A2FD}" dt="2020-11-07T13:41:44.304" v="19715" actId="1076"/>
          <ac:spMkLst>
            <pc:docMk/>
            <pc:sldMk cId="1526518572" sldId="862"/>
            <ac:spMk id="2" creationId="{7D6F0BB8-A6AE-4845-8949-FB97138573ED}"/>
          </ac:spMkLst>
        </pc:spChg>
        <pc:spChg chg="del">
          <ac:chgData name="Carlos Guerrero Tomé" userId="efd7d1cb-5997-43f9-95f4-5e31d914ebbb" providerId="ADAL" clId="{E0C3D377-9BF3-EA47-844C-932AD599A2FD}" dt="2020-11-06T16:32:02.225" v="18852" actId="478"/>
          <ac:spMkLst>
            <pc:docMk/>
            <pc:sldMk cId="1526518572" sldId="862"/>
            <ac:spMk id="3" creationId="{E78C26C3-60EB-7548-BB00-028501156949}"/>
          </ac:spMkLst>
        </pc:spChg>
        <pc:spChg chg="add mod">
          <ac:chgData name="Carlos Guerrero Tomé" userId="efd7d1cb-5997-43f9-95f4-5e31d914ebbb" providerId="ADAL" clId="{E0C3D377-9BF3-EA47-844C-932AD599A2FD}" dt="2020-11-06T16:39:54.354" v="19032"/>
          <ac:spMkLst>
            <pc:docMk/>
            <pc:sldMk cId="1526518572" sldId="862"/>
            <ac:spMk id="5" creationId="{9C636F5C-16D7-B44C-AA63-93294EF94B6C}"/>
          </ac:spMkLst>
        </pc:spChg>
        <pc:graphicFrameChg chg="add mod">
          <ac:chgData name="Carlos Guerrero Tomé" userId="efd7d1cb-5997-43f9-95f4-5e31d914ebbb" providerId="ADAL" clId="{E0C3D377-9BF3-EA47-844C-932AD599A2FD}" dt="2020-11-07T13:41:46.882" v="19716" actId="1076"/>
          <ac:graphicFrameMkLst>
            <pc:docMk/>
            <pc:sldMk cId="1526518572" sldId="862"/>
            <ac:graphicFrameMk id="4" creationId="{FD0833B2-DAB2-C840-821C-D324895E05B1}"/>
          </ac:graphicFrameMkLst>
        </pc:graphicFrameChg>
        <pc:graphicFrameChg chg="add mod">
          <ac:chgData name="Carlos Guerrero Tomé" userId="efd7d1cb-5997-43f9-95f4-5e31d914ebbb" providerId="ADAL" clId="{E0C3D377-9BF3-EA47-844C-932AD599A2FD}" dt="2020-11-07T13:41:56.019" v="19718" actId="1076"/>
          <ac:graphicFrameMkLst>
            <pc:docMk/>
            <pc:sldMk cId="1526518572" sldId="862"/>
            <ac:graphicFrameMk id="6" creationId="{AEB4ED19-13E8-904A-BD61-54E7F36323DC}"/>
          </ac:graphicFrameMkLst>
        </pc:graphicFrameChg>
        <pc:graphicFrameChg chg="add mod">
          <ac:chgData name="Carlos Guerrero Tomé" userId="efd7d1cb-5997-43f9-95f4-5e31d914ebbb" providerId="ADAL" clId="{E0C3D377-9BF3-EA47-844C-932AD599A2FD}" dt="2020-11-07T13:45:19.460" v="19728" actId="1076"/>
          <ac:graphicFrameMkLst>
            <pc:docMk/>
            <pc:sldMk cId="1526518572" sldId="862"/>
            <ac:graphicFrameMk id="7" creationId="{7F1B321D-851E-7741-B255-84DD49F73846}"/>
          </ac:graphicFrameMkLst>
        </pc:graphicFrameChg>
      </pc:sldChg>
      <pc:sldChg chg="addSp delSp modSp add mod">
        <pc:chgData name="Carlos Guerrero Tomé" userId="efd7d1cb-5997-43f9-95f4-5e31d914ebbb" providerId="ADAL" clId="{E0C3D377-9BF3-EA47-844C-932AD599A2FD}" dt="2020-11-06T16:40:23.744" v="19039" actId="1076"/>
        <pc:sldMkLst>
          <pc:docMk/>
          <pc:sldMk cId="2980713768" sldId="863"/>
        </pc:sldMkLst>
        <pc:spChg chg="add mod">
          <ac:chgData name="Carlos Guerrero Tomé" userId="efd7d1cb-5997-43f9-95f4-5e31d914ebbb" providerId="ADAL" clId="{E0C3D377-9BF3-EA47-844C-932AD599A2FD}" dt="2020-11-06T16:40:14.031" v="19038" actId="1076"/>
          <ac:spMkLst>
            <pc:docMk/>
            <pc:sldMk cId="2980713768" sldId="863"/>
            <ac:spMk id="5" creationId="{36418095-F337-9346-A7CA-B3C864AD8780}"/>
          </ac:spMkLst>
        </pc:spChg>
        <pc:spChg chg="add mod">
          <ac:chgData name="Carlos Guerrero Tomé" userId="efd7d1cb-5997-43f9-95f4-5e31d914ebbb" providerId="ADAL" clId="{E0C3D377-9BF3-EA47-844C-932AD599A2FD}" dt="2020-11-06T16:40:04.684" v="19034"/>
          <ac:spMkLst>
            <pc:docMk/>
            <pc:sldMk cId="2980713768" sldId="863"/>
            <ac:spMk id="8" creationId="{DDCED1D1-6CA6-B244-9E18-14B33DF9E97F}"/>
          </ac:spMkLst>
        </pc:spChg>
        <pc:graphicFrameChg chg="del">
          <ac:chgData name="Carlos Guerrero Tomé" userId="efd7d1cb-5997-43f9-95f4-5e31d914ebbb" providerId="ADAL" clId="{E0C3D377-9BF3-EA47-844C-932AD599A2FD}" dt="2020-11-06T16:32:19.219" v="18891" actId="478"/>
          <ac:graphicFrameMkLst>
            <pc:docMk/>
            <pc:sldMk cId="2980713768" sldId="863"/>
            <ac:graphicFrameMk id="4" creationId="{FD0833B2-DAB2-C840-821C-D324895E05B1}"/>
          </ac:graphicFrameMkLst>
        </pc:graphicFrameChg>
        <pc:graphicFrameChg chg="add mod">
          <ac:chgData name="Carlos Guerrero Tomé" userId="efd7d1cb-5997-43f9-95f4-5e31d914ebbb" providerId="ADAL" clId="{E0C3D377-9BF3-EA47-844C-932AD599A2FD}" dt="2020-11-06T16:40:11.094" v="19037" actId="1076"/>
          <ac:graphicFrameMkLst>
            <pc:docMk/>
            <pc:sldMk cId="2980713768" sldId="863"/>
            <ac:graphicFrameMk id="6" creationId="{A5F4BC98-F333-C44D-A5AD-A3CCE71BAD96}"/>
          </ac:graphicFrameMkLst>
        </pc:graphicFrameChg>
        <pc:graphicFrameChg chg="add mod">
          <ac:chgData name="Carlos Guerrero Tomé" userId="efd7d1cb-5997-43f9-95f4-5e31d914ebbb" providerId="ADAL" clId="{E0C3D377-9BF3-EA47-844C-932AD599A2FD}" dt="2020-11-06T16:40:23.744" v="19039" actId="1076"/>
          <ac:graphicFrameMkLst>
            <pc:docMk/>
            <pc:sldMk cId="2980713768" sldId="863"/>
            <ac:graphicFrameMk id="7" creationId="{46EC1932-ACEA-A944-953C-A0652E62EBCB}"/>
          </ac:graphicFrameMkLst>
        </pc:graphicFrameChg>
      </pc:sldChg>
      <pc:sldChg chg="addSp delSp modSp new mod">
        <pc:chgData name="Carlos Guerrero Tomé" userId="efd7d1cb-5997-43f9-95f4-5e31d914ebbb" providerId="ADAL" clId="{E0C3D377-9BF3-EA47-844C-932AD599A2FD}" dt="2020-11-07T13:45:29.914" v="19730" actId="1076"/>
        <pc:sldMkLst>
          <pc:docMk/>
          <pc:sldMk cId="510952524" sldId="864"/>
        </pc:sldMkLst>
        <pc:spChg chg="mod">
          <ac:chgData name="Carlos Guerrero Tomé" userId="efd7d1cb-5997-43f9-95f4-5e31d914ebbb" providerId="ADAL" clId="{E0C3D377-9BF3-EA47-844C-932AD599A2FD}" dt="2020-11-06T16:33:51.659" v="19017" actId="20577"/>
          <ac:spMkLst>
            <pc:docMk/>
            <pc:sldMk cId="510952524" sldId="864"/>
            <ac:spMk id="2" creationId="{03463E4F-2FC1-4041-AF69-FCB1A581FDCB}"/>
          </ac:spMkLst>
        </pc:spChg>
        <pc:spChg chg="del">
          <ac:chgData name="Carlos Guerrero Tomé" userId="efd7d1cb-5997-43f9-95f4-5e31d914ebbb" providerId="ADAL" clId="{E0C3D377-9BF3-EA47-844C-932AD599A2FD}" dt="2020-11-06T16:33:35.388" v="18967" actId="478"/>
          <ac:spMkLst>
            <pc:docMk/>
            <pc:sldMk cId="510952524" sldId="864"/>
            <ac:spMk id="3" creationId="{5B4D5932-EBEB-1D49-9BC2-BA5E697AFE0C}"/>
          </ac:spMkLst>
        </pc:spChg>
        <pc:spChg chg="add mod">
          <ac:chgData name="Carlos Guerrero Tomé" userId="efd7d1cb-5997-43f9-95f4-5e31d914ebbb" providerId="ADAL" clId="{E0C3D377-9BF3-EA47-844C-932AD599A2FD}" dt="2020-11-06T16:40:26.654" v="19040"/>
          <ac:spMkLst>
            <pc:docMk/>
            <pc:sldMk cId="510952524" sldId="864"/>
            <ac:spMk id="5" creationId="{533BCE95-4D4F-A94B-A717-486203EC7412}"/>
          </ac:spMkLst>
        </pc:spChg>
        <pc:graphicFrameChg chg="add mod">
          <ac:chgData name="Carlos Guerrero Tomé" userId="efd7d1cb-5997-43f9-95f4-5e31d914ebbb" providerId="ADAL" clId="{E0C3D377-9BF3-EA47-844C-932AD599A2FD}" dt="2020-11-06T16:40:30.516" v="19041" actId="1076"/>
          <ac:graphicFrameMkLst>
            <pc:docMk/>
            <pc:sldMk cId="510952524" sldId="864"/>
            <ac:graphicFrameMk id="4" creationId="{B3F800A4-0BE0-0E49-A1C0-885B11666D4C}"/>
          </ac:graphicFrameMkLst>
        </pc:graphicFrameChg>
        <pc:graphicFrameChg chg="add mod">
          <ac:chgData name="Carlos Guerrero Tomé" userId="efd7d1cb-5997-43f9-95f4-5e31d914ebbb" providerId="ADAL" clId="{E0C3D377-9BF3-EA47-844C-932AD599A2FD}" dt="2020-11-07T13:45:29.914" v="19730" actId="1076"/>
          <ac:graphicFrameMkLst>
            <pc:docMk/>
            <pc:sldMk cId="510952524" sldId="864"/>
            <ac:graphicFrameMk id="6" creationId="{BEFA3856-1A7B-3E4C-A536-DBD1E3EF6651}"/>
          </ac:graphicFrameMkLst>
        </pc:graphicFrameChg>
      </pc:sldChg>
      <pc:sldChg chg="addSp delSp modSp new mod">
        <pc:chgData name="Carlos Guerrero Tomé" userId="efd7d1cb-5997-43f9-95f4-5e31d914ebbb" providerId="ADAL" clId="{E0C3D377-9BF3-EA47-844C-932AD599A2FD}" dt="2020-11-06T16:48:52.892" v="19077" actId="1076"/>
        <pc:sldMkLst>
          <pc:docMk/>
          <pc:sldMk cId="81040022" sldId="865"/>
        </pc:sldMkLst>
        <pc:spChg chg="mod">
          <ac:chgData name="Carlos Guerrero Tomé" userId="efd7d1cb-5997-43f9-95f4-5e31d914ebbb" providerId="ADAL" clId="{E0C3D377-9BF3-EA47-844C-932AD599A2FD}" dt="2020-11-06T16:48:39.372" v="19072" actId="20577"/>
          <ac:spMkLst>
            <pc:docMk/>
            <pc:sldMk cId="81040022" sldId="865"/>
            <ac:spMk id="2" creationId="{29926D94-67ED-9449-A36D-FAF480DE47C6}"/>
          </ac:spMkLst>
        </pc:spChg>
        <pc:spChg chg="del">
          <ac:chgData name="Carlos Guerrero Tomé" userId="efd7d1cb-5997-43f9-95f4-5e31d914ebbb" providerId="ADAL" clId="{E0C3D377-9BF3-EA47-844C-932AD599A2FD}" dt="2020-11-06T16:48:43.524" v="19073" actId="478"/>
          <ac:spMkLst>
            <pc:docMk/>
            <pc:sldMk cId="81040022" sldId="865"/>
            <ac:spMk id="3" creationId="{DC228DB6-EE2C-CD46-B5C7-FCEC559A565E}"/>
          </ac:spMkLst>
        </pc:spChg>
        <pc:picChg chg="add mod">
          <ac:chgData name="Carlos Guerrero Tomé" userId="efd7d1cb-5997-43f9-95f4-5e31d914ebbb" providerId="ADAL" clId="{E0C3D377-9BF3-EA47-844C-932AD599A2FD}" dt="2020-11-06T16:48:52.892" v="19077" actId="1076"/>
          <ac:picMkLst>
            <pc:docMk/>
            <pc:sldMk cId="81040022" sldId="865"/>
            <ac:picMk id="4" creationId="{330E66F4-923D-C544-9C81-443A0E15D9B6}"/>
          </ac:picMkLst>
        </pc:picChg>
      </pc:sldChg>
      <pc:sldChg chg="addSp modSp add mod">
        <pc:chgData name="Carlos Guerrero Tomé" userId="efd7d1cb-5997-43f9-95f4-5e31d914ebbb" providerId="ADAL" clId="{E0C3D377-9BF3-EA47-844C-932AD599A2FD}" dt="2020-11-06T17:31:41.463" v="19104" actId="1076"/>
        <pc:sldMkLst>
          <pc:docMk/>
          <pc:sldMk cId="3476810282" sldId="866"/>
        </pc:sldMkLst>
        <pc:spChg chg="add mod">
          <ac:chgData name="Carlos Guerrero Tomé" userId="efd7d1cb-5997-43f9-95f4-5e31d914ebbb" providerId="ADAL" clId="{E0C3D377-9BF3-EA47-844C-932AD599A2FD}" dt="2020-11-06T17:31:41.463" v="19104" actId="1076"/>
          <ac:spMkLst>
            <pc:docMk/>
            <pc:sldMk cId="3476810282" sldId="866"/>
            <ac:spMk id="3" creationId="{FA9D9AF7-3134-DF4F-A217-E275C35F3E7E}"/>
          </ac:spMkLst>
        </pc:spChg>
        <pc:picChg chg="mod">
          <ac:chgData name="Carlos Guerrero Tomé" userId="efd7d1cb-5997-43f9-95f4-5e31d914ebbb" providerId="ADAL" clId="{E0C3D377-9BF3-EA47-844C-932AD599A2FD}" dt="2020-11-06T17:31:38.285" v="19103" actId="14100"/>
          <ac:picMkLst>
            <pc:docMk/>
            <pc:sldMk cId="3476810282" sldId="866"/>
            <ac:picMk id="4" creationId="{330E66F4-923D-C544-9C81-443A0E15D9B6}"/>
          </ac:picMkLst>
        </pc:picChg>
      </pc:sldChg>
      <pc:sldChg chg="add del">
        <pc:chgData name="Carlos Guerrero Tomé" userId="efd7d1cb-5997-43f9-95f4-5e31d914ebbb" providerId="ADAL" clId="{E0C3D377-9BF3-EA47-844C-932AD599A2FD}" dt="2020-11-06T17:31:48.335" v="19107" actId="2696"/>
        <pc:sldMkLst>
          <pc:docMk/>
          <pc:sldMk cId="563374993" sldId="867"/>
        </pc:sldMkLst>
      </pc:sldChg>
      <pc:sldChg chg="add del">
        <pc:chgData name="Carlos Guerrero Tomé" userId="efd7d1cb-5997-43f9-95f4-5e31d914ebbb" providerId="ADAL" clId="{E0C3D377-9BF3-EA47-844C-932AD599A2FD}" dt="2020-11-06T17:31:48.335" v="19107" actId="2696"/>
        <pc:sldMkLst>
          <pc:docMk/>
          <pc:sldMk cId="2414883728" sldId="868"/>
        </pc:sldMkLst>
      </pc:sldChg>
      <pc:sldChg chg="modSp add mod">
        <pc:chgData name="Carlos Guerrero Tomé" userId="efd7d1cb-5997-43f9-95f4-5e31d914ebbb" providerId="ADAL" clId="{E0C3D377-9BF3-EA47-844C-932AD599A2FD}" dt="2020-11-06T17:31:59.884" v="19110" actId="1076"/>
        <pc:sldMkLst>
          <pc:docMk/>
          <pc:sldMk cId="276445721" sldId="869"/>
        </pc:sldMkLst>
        <pc:spChg chg="mod">
          <ac:chgData name="Carlos Guerrero Tomé" userId="efd7d1cb-5997-43f9-95f4-5e31d914ebbb" providerId="ADAL" clId="{E0C3D377-9BF3-EA47-844C-932AD599A2FD}" dt="2020-11-06T17:31:59.884" v="19110" actId="1076"/>
          <ac:spMkLst>
            <pc:docMk/>
            <pc:sldMk cId="276445721" sldId="869"/>
            <ac:spMk id="3" creationId="{FA9D9AF7-3134-DF4F-A217-E275C35F3E7E}"/>
          </ac:spMkLst>
        </pc:spChg>
      </pc:sldChg>
      <pc:sldChg chg="addSp delSp modSp add mod">
        <pc:chgData name="Carlos Guerrero Tomé" userId="efd7d1cb-5997-43f9-95f4-5e31d914ebbb" providerId="ADAL" clId="{E0C3D377-9BF3-EA47-844C-932AD599A2FD}" dt="2020-11-06T17:32:11.405" v="19113" actId="478"/>
        <pc:sldMkLst>
          <pc:docMk/>
          <pc:sldMk cId="1306250438" sldId="870"/>
        </pc:sldMkLst>
        <pc:spChg chg="del">
          <ac:chgData name="Carlos Guerrero Tomé" userId="efd7d1cb-5997-43f9-95f4-5e31d914ebbb" providerId="ADAL" clId="{E0C3D377-9BF3-EA47-844C-932AD599A2FD}" dt="2020-11-06T17:32:11.405" v="19113" actId="478"/>
          <ac:spMkLst>
            <pc:docMk/>
            <pc:sldMk cId="1306250438" sldId="870"/>
            <ac:spMk id="3" creationId="{FA9D9AF7-3134-DF4F-A217-E275C35F3E7E}"/>
          </ac:spMkLst>
        </pc:spChg>
        <pc:spChg chg="add mod">
          <ac:chgData name="Carlos Guerrero Tomé" userId="efd7d1cb-5997-43f9-95f4-5e31d914ebbb" providerId="ADAL" clId="{E0C3D377-9BF3-EA47-844C-932AD599A2FD}" dt="2020-11-06T17:32:09.800" v="19112" actId="1076"/>
          <ac:spMkLst>
            <pc:docMk/>
            <pc:sldMk cId="1306250438" sldId="870"/>
            <ac:spMk id="5" creationId="{CE30D988-D611-C94F-B700-041524EBADB6}"/>
          </ac:spMkLst>
        </pc:spChg>
      </pc:sldChg>
      <pc:sldChg chg="addSp delSp modSp new mod">
        <pc:chgData name="Carlos Guerrero Tomé" userId="efd7d1cb-5997-43f9-95f4-5e31d914ebbb" providerId="ADAL" clId="{E0C3D377-9BF3-EA47-844C-932AD599A2FD}" dt="2020-11-07T10:18:25.452" v="19472" actId="20577"/>
        <pc:sldMkLst>
          <pc:docMk/>
          <pc:sldMk cId="979360755" sldId="871"/>
        </pc:sldMkLst>
        <pc:spChg chg="mod">
          <ac:chgData name="Carlos Guerrero Tomé" userId="efd7d1cb-5997-43f9-95f4-5e31d914ebbb" providerId="ADAL" clId="{E0C3D377-9BF3-EA47-844C-932AD599A2FD}" dt="2020-11-06T17:36:08.969" v="19227" actId="20577"/>
          <ac:spMkLst>
            <pc:docMk/>
            <pc:sldMk cId="979360755" sldId="871"/>
            <ac:spMk id="2" creationId="{6EED8067-C9C2-B744-90BF-75439302BAF0}"/>
          </ac:spMkLst>
        </pc:spChg>
        <pc:spChg chg="del">
          <ac:chgData name="Carlos Guerrero Tomé" userId="efd7d1cb-5997-43f9-95f4-5e31d914ebbb" providerId="ADAL" clId="{E0C3D377-9BF3-EA47-844C-932AD599A2FD}" dt="2020-11-06T17:32:56.606" v="19115" actId="478"/>
          <ac:spMkLst>
            <pc:docMk/>
            <pc:sldMk cId="979360755" sldId="871"/>
            <ac:spMk id="3" creationId="{F8117C58-BFDF-904E-AF59-D1C0DC65A46A}"/>
          </ac:spMkLst>
        </pc:spChg>
        <pc:spChg chg="add mod">
          <ac:chgData name="Carlos Guerrero Tomé" userId="efd7d1cb-5997-43f9-95f4-5e31d914ebbb" providerId="ADAL" clId="{E0C3D377-9BF3-EA47-844C-932AD599A2FD}" dt="2020-11-07T10:18:25.452" v="19472" actId="20577"/>
          <ac:spMkLst>
            <pc:docMk/>
            <pc:sldMk cId="979360755" sldId="871"/>
            <ac:spMk id="5" creationId="{F6A7F136-341E-544B-AA3E-ADAAD50C5194}"/>
          </ac:spMkLst>
        </pc:spChg>
        <pc:graphicFrameChg chg="add mod modGraphic">
          <ac:chgData name="Carlos Guerrero Tomé" userId="efd7d1cb-5997-43f9-95f4-5e31d914ebbb" providerId="ADAL" clId="{E0C3D377-9BF3-EA47-844C-932AD599A2FD}" dt="2020-11-06T17:33:39.097" v="19125" actId="1076"/>
          <ac:graphicFrameMkLst>
            <pc:docMk/>
            <pc:sldMk cId="979360755" sldId="871"/>
            <ac:graphicFrameMk id="4" creationId="{E9FCEC88-958F-D54C-BFAA-9834446771A3}"/>
          </ac:graphicFrameMkLst>
        </pc:graphicFrameChg>
      </pc:sldChg>
      <pc:sldChg chg="addSp delSp modSp add mod">
        <pc:chgData name="Carlos Guerrero Tomé" userId="efd7d1cb-5997-43f9-95f4-5e31d914ebbb" providerId="ADAL" clId="{E0C3D377-9BF3-EA47-844C-932AD599A2FD}" dt="2020-11-07T10:24:29.731" v="19483"/>
        <pc:sldMkLst>
          <pc:docMk/>
          <pc:sldMk cId="2687185961" sldId="872"/>
        </pc:sldMkLst>
        <pc:spChg chg="mod">
          <ac:chgData name="Carlos Guerrero Tomé" userId="efd7d1cb-5997-43f9-95f4-5e31d914ebbb" providerId="ADAL" clId="{E0C3D377-9BF3-EA47-844C-932AD599A2FD}" dt="2020-11-06T17:37:41.701" v="19272" actId="20577"/>
          <ac:spMkLst>
            <pc:docMk/>
            <pc:sldMk cId="2687185961" sldId="872"/>
            <ac:spMk id="2" creationId="{6EED8067-C9C2-B744-90BF-75439302BAF0}"/>
          </ac:spMkLst>
        </pc:spChg>
        <pc:spChg chg="del">
          <ac:chgData name="Carlos Guerrero Tomé" userId="efd7d1cb-5997-43f9-95f4-5e31d914ebbb" providerId="ADAL" clId="{E0C3D377-9BF3-EA47-844C-932AD599A2FD}" dt="2020-11-06T17:37:48.634" v="19274" actId="478"/>
          <ac:spMkLst>
            <pc:docMk/>
            <pc:sldMk cId="2687185961" sldId="872"/>
            <ac:spMk id="5" creationId="{F6A7F136-341E-544B-AA3E-ADAAD50C5194}"/>
          </ac:spMkLst>
        </pc:spChg>
        <pc:spChg chg="add del mod">
          <ac:chgData name="Carlos Guerrero Tomé" userId="efd7d1cb-5997-43f9-95f4-5e31d914ebbb" providerId="ADAL" clId="{E0C3D377-9BF3-EA47-844C-932AD599A2FD}" dt="2020-11-06T17:37:50.891" v="19275" actId="478"/>
          <ac:spMkLst>
            <pc:docMk/>
            <pc:sldMk cId="2687185961" sldId="872"/>
            <ac:spMk id="6" creationId="{EC691B3B-2CA2-8F4B-9E84-197E52362A00}"/>
          </ac:spMkLst>
        </pc:spChg>
        <pc:graphicFrameChg chg="mod modGraphic">
          <ac:chgData name="Carlos Guerrero Tomé" userId="efd7d1cb-5997-43f9-95f4-5e31d914ebbb" providerId="ADAL" clId="{E0C3D377-9BF3-EA47-844C-932AD599A2FD}" dt="2020-11-07T10:24:29.731" v="19483"/>
          <ac:graphicFrameMkLst>
            <pc:docMk/>
            <pc:sldMk cId="2687185961" sldId="872"/>
            <ac:graphicFrameMk id="4" creationId="{E9FCEC88-958F-D54C-BFAA-9834446771A3}"/>
          </ac:graphicFrameMkLst>
        </pc:graphicFrameChg>
      </pc:sldChg>
      <pc:sldChg chg="addSp delSp modSp add mod">
        <pc:chgData name="Carlos Guerrero Tomé" userId="efd7d1cb-5997-43f9-95f4-5e31d914ebbb" providerId="ADAL" clId="{E0C3D377-9BF3-EA47-844C-932AD599A2FD}" dt="2020-11-07T10:24:36.824" v="19484"/>
        <pc:sldMkLst>
          <pc:docMk/>
          <pc:sldMk cId="633896637" sldId="873"/>
        </pc:sldMkLst>
        <pc:spChg chg="mod">
          <ac:chgData name="Carlos Guerrero Tomé" userId="efd7d1cb-5997-43f9-95f4-5e31d914ebbb" providerId="ADAL" clId="{E0C3D377-9BF3-EA47-844C-932AD599A2FD}" dt="2020-11-06T17:37:57.678" v="19294" actId="20577"/>
          <ac:spMkLst>
            <pc:docMk/>
            <pc:sldMk cId="633896637" sldId="873"/>
            <ac:spMk id="2" creationId="{6EED8067-C9C2-B744-90BF-75439302BAF0}"/>
          </ac:spMkLst>
        </pc:spChg>
        <pc:spChg chg="del">
          <ac:chgData name="Carlos Guerrero Tomé" userId="efd7d1cb-5997-43f9-95f4-5e31d914ebbb" providerId="ADAL" clId="{E0C3D377-9BF3-EA47-844C-932AD599A2FD}" dt="2020-11-06T17:38:01.213" v="19295" actId="478"/>
          <ac:spMkLst>
            <pc:docMk/>
            <pc:sldMk cId="633896637" sldId="873"/>
            <ac:spMk id="5" creationId="{F6A7F136-341E-544B-AA3E-ADAAD50C5194}"/>
          </ac:spMkLst>
        </pc:spChg>
        <pc:spChg chg="add del mod">
          <ac:chgData name="Carlos Guerrero Tomé" userId="efd7d1cb-5997-43f9-95f4-5e31d914ebbb" providerId="ADAL" clId="{E0C3D377-9BF3-EA47-844C-932AD599A2FD}" dt="2020-11-06T17:38:03.485" v="19296" actId="478"/>
          <ac:spMkLst>
            <pc:docMk/>
            <pc:sldMk cId="633896637" sldId="873"/>
            <ac:spMk id="6" creationId="{B162FAB6-4F09-954B-829F-7DB591C362EF}"/>
          </ac:spMkLst>
        </pc:spChg>
        <pc:graphicFrameChg chg="mod modGraphic">
          <ac:chgData name="Carlos Guerrero Tomé" userId="efd7d1cb-5997-43f9-95f4-5e31d914ebbb" providerId="ADAL" clId="{E0C3D377-9BF3-EA47-844C-932AD599A2FD}" dt="2020-11-07T10:24:36.824" v="19484"/>
          <ac:graphicFrameMkLst>
            <pc:docMk/>
            <pc:sldMk cId="633896637" sldId="873"/>
            <ac:graphicFrameMk id="4" creationId="{E9FCEC88-958F-D54C-BFAA-9834446771A3}"/>
          </ac:graphicFrameMkLst>
        </pc:graphicFrameChg>
      </pc:sldChg>
      <pc:sldChg chg="addSp delSp modSp new mod">
        <pc:chgData name="Carlos Guerrero Tomé" userId="efd7d1cb-5997-43f9-95f4-5e31d914ebbb" providerId="ADAL" clId="{E0C3D377-9BF3-EA47-844C-932AD599A2FD}" dt="2020-11-07T10:44:19.546" v="19552" actId="478"/>
        <pc:sldMkLst>
          <pc:docMk/>
          <pc:sldMk cId="1118034076" sldId="874"/>
        </pc:sldMkLst>
        <pc:spChg chg="mod">
          <ac:chgData name="Carlos Guerrero Tomé" userId="efd7d1cb-5997-43f9-95f4-5e31d914ebbb" providerId="ADAL" clId="{E0C3D377-9BF3-EA47-844C-932AD599A2FD}" dt="2020-11-07T10:39:22.631" v="19489" actId="1076"/>
          <ac:spMkLst>
            <pc:docMk/>
            <pc:sldMk cId="1118034076" sldId="874"/>
            <ac:spMk id="2" creationId="{16C9E019-96A5-FF41-9BB2-2DE9B59960FC}"/>
          </ac:spMkLst>
        </pc:spChg>
        <pc:spChg chg="del">
          <ac:chgData name="Carlos Guerrero Tomé" userId="efd7d1cb-5997-43f9-95f4-5e31d914ebbb" providerId="ADAL" clId="{E0C3D377-9BF3-EA47-844C-932AD599A2FD}" dt="2020-11-06T17:45:21.583" v="19301" actId="478"/>
          <ac:spMkLst>
            <pc:docMk/>
            <pc:sldMk cId="1118034076" sldId="874"/>
            <ac:spMk id="3" creationId="{3099A86E-39BD-424B-87B1-9D546BDA2341}"/>
          </ac:spMkLst>
        </pc:spChg>
        <pc:spChg chg="add mod">
          <ac:chgData name="Carlos Guerrero Tomé" userId="efd7d1cb-5997-43f9-95f4-5e31d914ebbb" providerId="ADAL" clId="{E0C3D377-9BF3-EA47-844C-932AD599A2FD}" dt="2020-11-07T10:39:28.245" v="19490" actId="1076"/>
          <ac:spMkLst>
            <pc:docMk/>
            <pc:sldMk cId="1118034076" sldId="874"/>
            <ac:spMk id="4" creationId="{880D55A5-61F6-994F-ABEE-04E3788218D2}"/>
          </ac:spMkLst>
        </pc:spChg>
        <pc:spChg chg="add mod">
          <ac:chgData name="Carlos Guerrero Tomé" userId="efd7d1cb-5997-43f9-95f4-5e31d914ebbb" providerId="ADAL" clId="{E0C3D377-9BF3-EA47-844C-932AD599A2FD}" dt="2020-11-07T10:43:14.449" v="19541" actId="207"/>
          <ac:spMkLst>
            <pc:docMk/>
            <pc:sldMk cId="1118034076" sldId="874"/>
            <ac:spMk id="5" creationId="{AC162A77-8F30-CC49-9F5A-F48C03F33B1B}"/>
          </ac:spMkLst>
        </pc:spChg>
        <pc:spChg chg="add mod">
          <ac:chgData name="Carlos Guerrero Tomé" userId="efd7d1cb-5997-43f9-95f4-5e31d914ebbb" providerId="ADAL" clId="{E0C3D377-9BF3-EA47-844C-932AD599A2FD}" dt="2020-11-07T10:39:28.245" v="19490" actId="1076"/>
          <ac:spMkLst>
            <pc:docMk/>
            <pc:sldMk cId="1118034076" sldId="874"/>
            <ac:spMk id="6" creationId="{DC6F0D0F-044D-A040-9B52-B2704C6F6DAB}"/>
          </ac:spMkLst>
        </pc:spChg>
        <pc:spChg chg="add mod">
          <ac:chgData name="Carlos Guerrero Tomé" userId="efd7d1cb-5997-43f9-95f4-5e31d914ebbb" providerId="ADAL" clId="{E0C3D377-9BF3-EA47-844C-932AD599A2FD}" dt="2020-11-07T10:43:24.456" v="19543" actId="207"/>
          <ac:spMkLst>
            <pc:docMk/>
            <pc:sldMk cId="1118034076" sldId="874"/>
            <ac:spMk id="7" creationId="{635F4089-BD63-5542-A847-23B1AA3D8486}"/>
          </ac:spMkLst>
        </pc:spChg>
        <pc:spChg chg="add mod">
          <ac:chgData name="Carlos Guerrero Tomé" userId="efd7d1cb-5997-43f9-95f4-5e31d914ebbb" providerId="ADAL" clId="{E0C3D377-9BF3-EA47-844C-932AD599A2FD}" dt="2020-11-07T10:40:04.559" v="19503" actId="1076"/>
          <ac:spMkLst>
            <pc:docMk/>
            <pc:sldMk cId="1118034076" sldId="874"/>
            <ac:spMk id="12" creationId="{D0F07955-9CFC-9E48-AEC2-5C0061690BFF}"/>
          </ac:spMkLst>
        </pc:spChg>
        <pc:spChg chg="add del mod">
          <ac:chgData name="Carlos Guerrero Tomé" userId="efd7d1cb-5997-43f9-95f4-5e31d914ebbb" providerId="ADAL" clId="{E0C3D377-9BF3-EA47-844C-932AD599A2FD}" dt="2020-11-06T17:49:51.507" v="19382" actId="478"/>
          <ac:spMkLst>
            <pc:docMk/>
            <pc:sldMk cId="1118034076" sldId="874"/>
            <ac:spMk id="13" creationId="{64D314F1-B6E8-7C45-A295-E6E22B163D46}"/>
          </ac:spMkLst>
        </pc:spChg>
        <pc:spChg chg="add mod">
          <ac:chgData name="Carlos Guerrero Tomé" userId="efd7d1cb-5997-43f9-95f4-5e31d914ebbb" providerId="ADAL" clId="{E0C3D377-9BF3-EA47-844C-932AD599A2FD}" dt="2020-11-07T10:43:02.544" v="19539" actId="20577"/>
          <ac:spMkLst>
            <pc:docMk/>
            <pc:sldMk cId="1118034076" sldId="874"/>
            <ac:spMk id="14" creationId="{9A16D75A-7CFE-6F49-B0C9-4E5642B6F600}"/>
          </ac:spMkLst>
        </pc:spChg>
        <pc:spChg chg="add mod">
          <ac:chgData name="Carlos Guerrero Tomé" userId="efd7d1cb-5997-43f9-95f4-5e31d914ebbb" providerId="ADAL" clId="{E0C3D377-9BF3-EA47-844C-932AD599A2FD}" dt="2020-11-07T10:39:28.245" v="19490" actId="1076"/>
          <ac:spMkLst>
            <pc:docMk/>
            <pc:sldMk cId="1118034076" sldId="874"/>
            <ac:spMk id="15" creationId="{DC48725E-9D73-554F-B018-A10C8E48938D}"/>
          </ac:spMkLst>
        </pc:spChg>
        <pc:spChg chg="add del mod">
          <ac:chgData name="Carlos Guerrero Tomé" userId="efd7d1cb-5997-43f9-95f4-5e31d914ebbb" providerId="ADAL" clId="{E0C3D377-9BF3-EA47-844C-932AD599A2FD}" dt="2020-11-06T17:50:11.945" v="19387" actId="478"/>
          <ac:spMkLst>
            <pc:docMk/>
            <pc:sldMk cId="1118034076" sldId="874"/>
            <ac:spMk id="17" creationId="{64267EFF-61B6-A942-8BA3-08A1885F265C}"/>
          </ac:spMkLst>
        </pc:spChg>
        <pc:spChg chg="add mod">
          <ac:chgData name="Carlos Guerrero Tomé" userId="efd7d1cb-5997-43f9-95f4-5e31d914ebbb" providerId="ADAL" clId="{E0C3D377-9BF3-EA47-844C-932AD599A2FD}" dt="2020-11-07T10:39:28.245" v="19490" actId="1076"/>
          <ac:spMkLst>
            <pc:docMk/>
            <pc:sldMk cId="1118034076" sldId="874"/>
            <ac:spMk id="19" creationId="{EABD58CA-8E0D-1047-BA16-52A3210C926F}"/>
          </ac:spMkLst>
        </pc:spChg>
        <pc:spChg chg="add del mod">
          <ac:chgData name="Carlos Guerrero Tomé" userId="efd7d1cb-5997-43f9-95f4-5e31d914ebbb" providerId="ADAL" clId="{E0C3D377-9BF3-EA47-844C-932AD599A2FD}" dt="2020-11-06T17:47:31.569" v="19349" actId="478"/>
          <ac:spMkLst>
            <pc:docMk/>
            <pc:sldMk cId="1118034076" sldId="874"/>
            <ac:spMk id="21" creationId="{6409FAFE-1664-B945-8D58-8E8C94A461CB}"/>
          </ac:spMkLst>
        </pc:spChg>
        <pc:spChg chg="add mod">
          <ac:chgData name="Carlos Guerrero Tomé" userId="efd7d1cb-5997-43f9-95f4-5e31d914ebbb" providerId="ADAL" clId="{E0C3D377-9BF3-EA47-844C-932AD599A2FD}" dt="2020-11-07T10:41:38.149" v="19526" actId="1076"/>
          <ac:spMkLst>
            <pc:docMk/>
            <pc:sldMk cId="1118034076" sldId="874"/>
            <ac:spMk id="23" creationId="{44E028E2-2375-B542-BAAF-8DA1D3A676C2}"/>
          </ac:spMkLst>
        </pc:spChg>
        <pc:spChg chg="add mod">
          <ac:chgData name="Carlos Guerrero Tomé" userId="efd7d1cb-5997-43f9-95f4-5e31d914ebbb" providerId="ADAL" clId="{E0C3D377-9BF3-EA47-844C-932AD599A2FD}" dt="2020-11-07T10:40:22.048" v="19507" actId="1076"/>
          <ac:spMkLst>
            <pc:docMk/>
            <pc:sldMk cId="1118034076" sldId="874"/>
            <ac:spMk id="30" creationId="{91DA20FF-A087-814B-A1A4-0D967CA2E1F4}"/>
          </ac:spMkLst>
        </pc:spChg>
        <pc:spChg chg="add mod">
          <ac:chgData name="Carlos Guerrero Tomé" userId="efd7d1cb-5997-43f9-95f4-5e31d914ebbb" providerId="ADAL" clId="{E0C3D377-9BF3-EA47-844C-932AD599A2FD}" dt="2020-11-07T10:41:14.798" v="19520" actId="1076"/>
          <ac:spMkLst>
            <pc:docMk/>
            <pc:sldMk cId="1118034076" sldId="874"/>
            <ac:spMk id="60" creationId="{00EA874F-83E8-4145-BB3C-AF0330EE8FF7}"/>
          </ac:spMkLst>
        </pc:spChg>
        <pc:spChg chg="add del mod">
          <ac:chgData name="Carlos Guerrero Tomé" userId="efd7d1cb-5997-43f9-95f4-5e31d914ebbb" providerId="ADAL" clId="{E0C3D377-9BF3-EA47-844C-932AD599A2FD}" dt="2020-11-07T10:44:19.546" v="19552" actId="478"/>
          <ac:spMkLst>
            <pc:docMk/>
            <pc:sldMk cId="1118034076" sldId="874"/>
            <ac:spMk id="61" creationId="{0027BA2C-87C4-3445-9D13-BD89EB1DEB57}"/>
          </ac:spMkLst>
        </pc:spChg>
        <pc:spChg chg="add mod">
          <ac:chgData name="Carlos Guerrero Tomé" userId="efd7d1cb-5997-43f9-95f4-5e31d914ebbb" providerId="ADAL" clId="{E0C3D377-9BF3-EA47-844C-932AD599A2FD}" dt="2020-11-07T10:40:48.158" v="19513" actId="20577"/>
          <ac:spMkLst>
            <pc:docMk/>
            <pc:sldMk cId="1118034076" sldId="874"/>
            <ac:spMk id="72" creationId="{294A04CC-563C-344A-9A46-FE1DD562BCDA}"/>
          </ac:spMkLst>
        </pc:spChg>
        <pc:spChg chg="add mod">
          <ac:chgData name="Carlos Guerrero Tomé" userId="efd7d1cb-5997-43f9-95f4-5e31d914ebbb" providerId="ADAL" clId="{E0C3D377-9BF3-EA47-844C-932AD599A2FD}" dt="2020-11-07T10:44:02.058" v="19551" actId="20577"/>
          <ac:spMkLst>
            <pc:docMk/>
            <pc:sldMk cId="1118034076" sldId="874"/>
            <ac:spMk id="88" creationId="{84B593B3-1205-5F4A-978F-E575184FC7CC}"/>
          </ac:spMkLst>
        </pc:spChg>
        <pc:cxnChg chg="add mod">
          <ac:chgData name="Carlos Guerrero Tomé" userId="efd7d1cb-5997-43f9-95f4-5e31d914ebbb" providerId="ADAL" clId="{E0C3D377-9BF3-EA47-844C-932AD599A2FD}" dt="2020-11-07T10:40:00.711" v="19502" actId="14100"/>
          <ac:cxnSpMkLst>
            <pc:docMk/>
            <pc:sldMk cId="1118034076" sldId="874"/>
            <ac:cxnSpMk id="8" creationId="{EB1957A1-669C-134F-9DE6-E64EC3ECAB07}"/>
          </ac:cxnSpMkLst>
        </pc:cxnChg>
        <pc:cxnChg chg="add del mod">
          <ac:chgData name="Carlos Guerrero Tomé" userId="efd7d1cb-5997-43f9-95f4-5e31d914ebbb" providerId="ADAL" clId="{E0C3D377-9BF3-EA47-844C-932AD599A2FD}" dt="2020-11-07T10:39:46.691" v="19498" actId="478"/>
          <ac:cxnSpMkLst>
            <pc:docMk/>
            <pc:sldMk cId="1118034076" sldId="874"/>
            <ac:cxnSpMk id="9" creationId="{C63B5B51-9A69-A848-82C7-70A79494B410}"/>
          </ac:cxnSpMkLst>
        </pc:cxnChg>
        <pc:cxnChg chg="add del mod">
          <ac:chgData name="Carlos Guerrero Tomé" userId="efd7d1cb-5997-43f9-95f4-5e31d914ebbb" providerId="ADAL" clId="{E0C3D377-9BF3-EA47-844C-932AD599A2FD}" dt="2020-11-06T17:47:52.611" v="19351" actId="478"/>
          <ac:cxnSpMkLst>
            <pc:docMk/>
            <pc:sldMk cId="1118034076" sldId="874"/>
            <ac:cxnSpMk id="10" creationId="{0DD866D7-526C-1149-B5A6-1730EB86253C}"/>
          </ac:cxnSpMkLst>
        </pc:cxnChg>
        <pc:cxnChg chg="add mod">
          <ac:chgData name="Carlos Guerrero Tomé" userId="efd7d1cb-5997-43f9-95f4-5e31d914ebbb" providerId="ADAL" clId="{E0C3D377-9BF3-EA47-844C-932AD599A2FD}" dt="2020-11-07T10:43:28.690" v="19544" actId="692"/>
          <ac:cxnSpMkLst>
            <pc:docMk/>
            <pc:sldMk cId="1118034076" sldId="874"/>
            <ac:cxnSpMk id="11" creationId="{3CB9F36C-0849-764A-8CFE-4B56DDE35331}"/>
          </ac:cxnSpMkLst>
        </pc:cxnChg>
        <pc:cxnChg chg="add del mod">
          <ac:chgData name="Carlos Guerrero Tomé" userId="efd7d1cb-5997-43f9-95f4-5e31d914ebbb" providerId="ADAL" clId="{E0C3D377-9BF3-EA47-844C-932AD599A2FD}" dt="2020-11-06T17:47:54.046" v="19352" actId="478"/>
          <ac:cxnSpMkLst>
            <pc:docMk/>
            <pc:sldMk cId="1118034076" sldId="874"/>
            <ac:cxnSpMk id="16" creationId="{A573B652-2BFD-C841-81BA-4B3C1283A244}"/>
          </ac:cxnSpMkLst>
        </pc:cxnChg>
        <pc:cxnChg chg="add mod">
          <ac:chgData name="Carlos Guerrero Tomé" userId="efd7d1cb-5997-43f9-95f4-5e31d914ebbb" providerId="ADAL" clId="{E0C3D377-9BF3-EA47-844C-932AD599A2FD}" dt="2020-11-07T10:39:28.245" v="19490" actId="1076"/>
          <ac:cxnSpMkLst>
            <pc:docMk/>
            <pc:sldMk cId="1118034076" sldId="874"/>
            <ac:cxnSpMk id="18" creationId="{9A294902-896C-A242-9DC5-7857F7D8B187}"/>
          </ac:cxnSpMkLst>
        </pc:cxnChg>
        <pc:cxnChg chg="add del mod">
          <ac:chgData name="Carlos Guerrero Tomé" userId="efd7d1cb-5997-43f9-95f4-5e31d914ebbb" providerId="ADAL" clId="{E0C3D377-9BF3-EA47-844C-932AD599A2FD}" dt="2020-11-06T17:45:58.386" v="19333" actId="478"/>
          <ac:cxnSpMkLst>
            <pc:docMk/>
            <pc:sldMk cId="1118034076" sldId="874"/>
            <ac:cxnSpMk id="20" creationId="{6C7F48A3-5630-354E-A519-DE4312D061DD}"/>
          </ac:cxnSpMkLst>
        </pc:cxnChg>
        <pc:cxnChg chg="add del mod">
          <ac:chgData name="Carlos Guerrero Tomé" userId="efd7d1cb-5997-43f9-95f4-5e31d914ebbb" providerId="ADAL" clId="{E0C3D377-9BF3-EA47-844C-932AD599A2FD}" dt="2020-11-06T17:45:56.829" v="19332" actId="478"/>
          <ac:cxnSpMkLst>
            <pc:docMk/>
            <pc:sldMk cId="1118034076" sldId="874"/>
            <ac:cxnSpMk id="22" creationId="{FB148F6A-91B8-4348-A19F-FA7483B71691}"/>
          </ac:cxnSpMkLst>
        </pc:cxnChg>
        <pc:cxnChg chg="add mod">
          <ac:chgData name="Carlos Guerrero Tomé" userId="efd7d1cb-5997-43f9-95f4-5e31d914ebbb" providerId="ADAL" clId="{E0C3D377-9BF3-EA47-844C-932AD599A2FD}" dt="2020-11-07T10:42:49.654" v="19536" actId="1038"/>
          <ac:cxnSpMkLst>
            <pc:docMk/>
            <pc:sldMk cId="1118034076" sldId="874"/>
            <ac:cxnSpMk id="26" creationId="{417DD989-ED62-1F41-9561-D64C788A07B5}"/>
          </ac:cxnSpMkLst>
        </pc:cxnChg>
        <pc:cxnChg chg="add del mod">
          <ac:chgData name="Carlos Guerrero Tomé" userId="efd7d1cb-5997-43f9-95f4-5e31d914ebbb" providerId="ADAL" clId="{E0C3D377-9BF3-EA47-844C-932AD599A2FD}" dt="2020-11-06T17:48:51.694" v="19368" actId="478"/>
          <ac:cxnSpMkLst>
            <pc:docMk/>
            <pc:sldMk cId="1118034076" sldId="874"/>
            <ac:cxnSpMk id="39" creationId="{BAB02A26-E1CB-6441-9EC0-DFBB729C1A38}"/>
          </ac:cxnSpMkLst>
        </pc:cxnChg>
        <pc:cxnChg chg="add del mod">
          <ac:chgData name="Carlos Guerrero Tomé" userId="efd7d1cb-5997-43f9-95f4-5e31d914ebbb" providerId="ADAL" clId="{E0C3D377-9BF3-EA47-844C-932AD599A2FD}" dt="2020-11-07T10:39:47.993" v="19499" actId="478"/>
          <ac:cxnSpMkLst>
            <pc:docMk/>
            <pc:sldMk cId="1118034076" sldId="874"/>
            <ac:cxnSpMk id="48" creationId="{37D81FFA-E11A-7C44-8187-B3BD9C222C73}"/>
          </ac:cxnSpMkLst>
        </pc:cxnChg>
        <pc:cxnChg chg="add del mod">
          <ac:chgData name="Carlos Guerrero Tomé" userId="efd7d1cb-5997-43f9-95f4-5e31d914ebbb" providerId="ADAL" clId="{E0C3D377-9BF3-EA47-844C-932AD599A2FD}" dt="2020-11-06T17:50:30.823" v="19390"/>
          <ac:cxnSpMkLst>
            <pc:docMk/>
            <pc:sldMk cId="1118034076" sldId="874"/>
            <ac:cxnSpMk id="52" creationId="{A307BF7E-49AC-AB4C-A3A8-2A7BF36BFFB2}"/>
          </ac:cxnSpMkLst>
        </pc:cxnChg>
        <pc:cxnChg chg="add del mod">
          <ac:chgData name="Carlos Guerrero Tomé" userId="efd7d1cb-5997-43f9-95f4-5e31d914ebbb" providerId="ADAL" clId="{E0C3D377-9BF3-EA47-844C-932AD599A2FD}" dt="2020-11-07T10:39:32.599" v="19492" actId="478"/>
          <ac:cxnSpMkLst>
            <pc:docMk/>
            <pc:sldMk cId="1118034076" sldId="874"/>
            <ac:cxnSpMk id="53" creationId="{9871982E-E402-DD40-8E5C-8274818D9602}"/>
          </ac:cxnSpMkLst>
        </pc:cxnChg>
        <pc:cxnChg chg="add del mod">
          <ac:chgData name="Carlos Guerrero Tomé" userId="efd7d1cb-5997-43f9-95f4-5e31d914ebbb" providerId="ADAL" clId="{E0C3D377-9BF3-EA47-844C-932AD599A2FD}" dt="2020-11-07T10:39:34.544" v="19493" actId="478"/>
          <ac:cxnSpMkLst>
            <pc:docMk/>
            <pc:sldMk cId="1118034076" sldId="874"/>
            <ac:cxnSpMk id="56" creationId="{EFB25476-5246-EE41-A93C-E23136911F99}"/>
          </ac:cxnSpMkLst>
        </pc:cxnChg>
        <pc:cxnChg chg="add mod">
          <ac:chgData name="Carlos Guerrero Tomé" userId="efd7d1cb-5997-43f9-95f4-5e31d914ebbb" providerId="ADAL" clId="{E0C3D377-9BF3-EA47-844C-932AD599A2FD}" dt="2020-11-07T10:40:17.698" v="19506" actId="14100"/>
          <ac:cxnSpMkLst>
            <pc:docMk/>
            <pc:sldMk cId="1118034076" sldId="874"/>
            <ac:cxnSpMk id="68" creationId="{CBE105F5-1C97-244E-8185-C343687A2AED}"/>
          </ac:cxnSpMkLst>
        </pc:cxnChg>
        <pc:cxnChg chg="add mod">
          <ac:chgData name="Carlos Guerrero Tomé" userId="efd7d1cb-5997-43f9-95f4-5e31d914ebbb" providerId="ADAL" clId="{E0C3D377-9BF3-EA47-844C-932AD599A2FD}" dt="2020-11-07T10:40:35.306" v="19510" actId="1076"/>
          <ac:cxnSpMkLst>
            <pc:docMk/>
            <pc:sldMk cId="1118034076" sldId="874"/>
            <ac:cxnSpMk id="71" creationId="{8487D6F7-44F8-A640-9841-F359B1CD7AC6}"/>
          </ac:cxnSpMkLst>
        </pc:cxnChg>
        <pc:cxnChg chg="add mod">
          <ac:chgData name="Carlos Guerrero Tomé" userId="efd7d1cb-5997-43f9-95f4-5e31d914ebbb" providerId="ADAL" clId="{E0C3D377-9BF3-EA47-844C-932AD599A2FD}" dt="2020-11-07T10:42:54.671" v="19537" actId="14100"/>
          <ac:cxnSpMkLst>
            <pc:docMk/>
            <pc:sldMk cId="1118034076" sldId="874"/>
            <ac:cxnSpMk id="75" creationId="{192CC33A-2244-3B4E-9609-6A6CBDAAC364}"/>
          </ac:cxnSpMkLst>
        </pc:cxnChg>
        <pc:cxnChg chg="add mod">
          <ac:chgData name="Carlos Guerrero Tomé" userId="efd7d1cb-5997-43f9-95f4-5e31d914ebbb" providerId="ADAL" clId="{E0C3D377-9BF3-EA47-844C-932AD599A2FD}" dt="2020-11-07T10:42:49.654" v="19536" actId="1038"/>
          <ac:cxnSpMkLst>
            <pc:docMk/>
            <pc:sldMk cId="1118034076" sldId="874"/>
            <ac:cxnSpMk id="79" creationId="{021CFB3F-D1F9-9E49-8B38-D68C46ED7962}"/>
          </ac:cxnSpMkLst>
        </pc:cxnChg>
        <pc:cxnChg chg="add mod">
          <ac:chgData name="Carlos Guerrero Tomé" userId="efd7d1cb-5997-43f9-95f4-5e31d914ebbb" providerId="ADAL" clId="{E0C3D377-9BF3-EA47-844C-932AD599A2FD}" dt="2020-11-07T10:43:39.055" v="19547" actId="14100"/>
          <ac:cxnSpMkLst>
            <pc:docMk/>
            <pc:sldMk cId="1118034076" sldId="874"/>
            <ac:cxnSpMk id="85" creationId="{25BE3E0F-5E74-3145-9CD3-94565C0C3BE7}"/>
          </ac:cxnSpMkLst>
        </pc:cxnChg>
      </pc:sldChg>
      <pc:sldChg chg="modSp add mod">
        <pc:chgData name="Carlos Guerrero Tomé" userId="efd7d1cb-5997-43f9-95f4-5e31d914ebbb" providerId="ADAL" clId="{E0C3D377-9BF3-EA47-844C-932AD599A2FD}" dt="2020-11-06T17:55:45.032" v="19461" actId="20577"/>
        <pc:sldMkLst>
          <pc:docMk/>
          <pc:sldMk cId="1043605496" sldId="875"/>
        </pc:sldMkLst>
        <pc:spChg chg="mod">
          <ac:chgData name="Carlos Guerrero Tomé" userId="efd7d1cb-5997-43f9-95f4-5e31d914ebbb" providerId="ADAL" clId="{E0C3D377-9BF3-EA47-844C-932AD599A2FD}" dt="2020-11-06T17:55:45.032" v="19461" actId="20577"/>
          <ac:spMkLst>
            <pc:docMk/>
            <pc:sldMk cId="1043605496" sldId="875"/>
            <ac:spMk id="3" creationId="{1C9E4520-DC39-7041-B7B5-F679BAEBB7BF}"/>
          </ac:spMkLst>
        </pc:spChg>
      </pc:sldChg>
      <pc:sldChg chg="modSp add mod">
        <pc:chgData name="Carlos Guerrero Tomé" userId="efd7d1cb-5997-43f9-95f4-5e31d914ebbb" providerId="ADAL" clId="{E0C3D377-9BF3-EA47-844C-932AD599A2FD}" dt="2020-11-07T18:29:41.829" v="20686" actId="20577"/>
        <pc:sldMkLst>
          <pc:docMk/>
          <pc:sldMk cId="1691354412" sldId="876"/>
        </pc:sldMkLst>
        <pc:graphicFrameChg chg="modGraphic">
          <ac:chgData name="Carlos Guerrero Tomé" userId="efd7d1cb-5997-43f9-95f4-5e31d914ebbb" providerId="ADAL" clId="{E0C3D377-9BF3-EA47-844C-932AD599A2FD}" dt="2020-11-07T18:29:41.829" v="20686" actId="20577"/>
          <ac:graphicFrameMkLst>
            <pc:docMk/>
            <pc:sldMk cId="1691354412" sldId="876"/>
            <ac:graphicFrameMk id="4" creationId="{989CF641-D6C1-5D4C-A1F5-BD3E6F12CD15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1-07T11:05:16.429" v="19569" actId="20577"/>
          <ac:graphicFrameMkLst>
            <pc:docMk/>
            <pc:sldMk cId="1691354412" sldId="876"/>
            <ac:graphicFrameMk id="5" creationId="{D9ED6C21-CFC0-CB45-A279-C5EA6ECAF38E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1-07T19:07:00.469" v="21048" actId="20577"/>
        <pc:sldMkLst>
          <pc:docMk/>
          <pc:sldMk cId="2029558390" sldId="877"/>
        </pc:sldMkLst>
        <pc:graphicFrameChg chg="modGraphic">
          <ac:chgData name="Carlos Guerrero Tomé" userId="efd7d1cb-5997-43f9-95f4-5e31d914ebbb" providerId="ADAL" clId="{E0C3D377-9BF3-EA47-844C-932AD599A2FD}" dt="2020-11-07T18:31:53.213" v="20701" actId="20577"/>
          <ac:graphicFrameMkLst>
            <pc:docMk/>
            <pc:sldMk cId="2029558390" sldId="877"/>
            <ac:graphicFrameMk id="4" creationId="{989CF641-D6C1-5D4C-A1F5-BD3E6F12CD15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1-07T13:39:58.716" v="19700" actId="20577"/>
          <ac:graphicFrameMkLst>
            <pc:docMk/>
            <pc:sldMk cId="2029558390" sldId="877"/>
            <ac:graphicFrameMk id="5" creationId="{D9ED6C21-CFC0-CB45-A279-C5EA6ECAF38E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1-07T19:07:00.469" v="21048" actId="20577"/>
          <ac:graphicFrameMkLst>
            <pc:docMk/>
            <pc:sldMk cId="2029558390" sldId="877"/>
            <ac:graphicFrameMk id="7" creationId="{3270E29C-6319-3549-859A-22C6A4D5E8D3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1-18T21:32:41.401" v="21834" actId="20577"/>
        <pc:sldMkLst>
          <pc:docMk/>
          <pc:sldMk cId="81897300" sldId="878"/>
        </pc:sldMkLst>
        <pc:graphicFrameChg chg="modGraphic">
          <ac:chgData name="Carlos Guerrero Tomé" userId="efd7d1cb-5997-43f9-95f4-5e31d914ebbb" providerId="ADAL" clId="{E0C3D377-9BF3-EA47-844C-932AD599A2FD}" dt="2020-11-07T18:29:54.325" v="20691" actId="20577"/>
          <ac:graphicFrameMkLst>
            <pc:docMk/>
            <pc:sldMk cId="81897300" sldId="878"/>
            <ac:graphicFrameMk id="4" creationId="{989CF641-D6C1-5D4C-A1F5-BD3E6F12CD15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1-07T14:15:58.723" v="19740" actId="20577"/>
          <ac:graphicFrameMkLst>
            <pc:docMk/>
            <pc:sldMk cId="81897300" sldId="878"/>
            <ac:graphicFrameMk id="5" creationId="{D9ED6C21-CFC0-CB45-A279-C5EA6ECAF38E}"/>
          </ac:graphicFrameMkLst>
        </pc:graphicFrameChg>
        <pc:graphicFrameChg chg="modGraphic">
          <ac:chgData name="Carlos Guerrero Tomé" userId="efd7d1cb-5997-43f9-95f4-5e31d914ebbb" providerId="ADAL" clId="{E0C3D377-9BF3-EA47-844C-932AD599A2FD}" dt="2020-11-18T21:32:41.401" v="21834" actId="20577"/>
          <ac:graphicFrameMkLst>
            <pc:docMk/>
            <pc:sldMk cId="81897300" sldId="878"/>
            <ac:graphicFrameMk id="6" creationId="{C90DD782-FA80-1B40-A5C7-18ABE390219E}"/>
          </ac:graphicFrameMkLst>
        </pc:graphicFrameChg>
      </pc:sldChg>
      <pc:sldChg chg="modSp add mod">
        <pc:chgData name="Carlos Guerrero Tomé" userId="efd7d1cb-5997-43f9-95f4-5e31d914ebbb" providerId="ADAL" clId="{E0C3D377-9BF3-EA47-844C-932AD599A2FD}" dt="2020-11-18T20:46:57.516" v="21754" actId="6549"/>
        <pc:sldMkLst>
          <pc:docMk/>
          <pc:sldMk cId="3869596833" sldId="879"/>
        </pc:sldMkLst>
        <pc:spChg chg="mod">
          <ac:chgData name="Carlos Guerrero Tomé" userId="efd7d1cb-5997-43f9-95f4-5e31d914ebbb" providerId="ADAL" clId="{E0C3D377-9BF3-EA47-844C-932AD599A2FD}" dt="2020-11-18T20:46:57.516" v="21754" actId="6549"/>
          <ac:spMkLst>
            <pc:docMk/>
            <pc:sldMk cId="3869596833" sldId="879"/>
            <ac:spMk id="3" creationId="{CC5EB09F-9B0C-154B-8839-FB8698139450}"/>
          </ac:spMkLst>
        </pc:spChg>
        <pc:graphicFrameChg chg="modGraphic">
          <ac:chgData name="Carlos Guerrero Tomé" userId="efd7d1cb-5997-43f9-95f4-5e31d914ebbb" providerId="ADAL" clId="{E0C3D377-9BF3-EA47-844C-932AD599A2FD}" dt="2020-11-18T20:45:38.118" v="21731" actId="20577"/>
          <ac:graphicFrameMkLst>
            <pc:docMk/>
            <pc:sldMk cId="3869596833" sldId="879"/>
            <ac:graphicFrameMk id="4" creationId="{BF439611-D4E6-7B4E-98BE-99BB2FD396B2}"/>
          </ac:graphicFrameMkLst>
        </pc:graphicFrameChg>
      </pc:sldChg>
    </pc:docChg>
  </pc:docChgLst>
  <pc:docChgLst>
    <pc:chgData name="Carlos Guerrero Tomé" userId="efd7d1cb-5997-43f9-95f4-5e31d914ebbb" providerId="ADAL" clId="{43A19977-0EE9-8746-87B8-40BF89EB0657}"/>
    <pc:docChg chg="addSld modSld sldOrd">
      <pc:chgData name="Carlos Guerrero Tomé" userId="efd7d1cb-5997-43f9-95f4-5e31d914ebbb" providerId="ADAL" clId="{43A19977-0EE9-8746-87B8-40BF89EB0657}" dt="2020-11-07T13:51:16.475" v="249" actId="20577"/>
      <pc:docMkLst>
        <pc:docMk/>
      </pc:docMkLst>
      <pc:sldChg chg="modSp">
        <pc:chgData name="Carlos Guerrero Tomé" userId="efd7d1cb-5997-43f9-95f4-5e31d914ebbb" providerId="ADAL" clId="{43A19977-0EE9-8746-87B8-40BF89EB0657}" dt="2020-10-22T14:35:10.292" v="1" actId="20577"/>
        <pc:sldMkLst>
          <pc:docMk/>
          <pc:sldMk cId="3528336847" sldId="622"/>
        </pc:sldMkLst>
        <pc:spChg chg="mod">
          <ac:chgData name="Carlos Guerrero Tomé" userId="efd7d1cb-5997-43f9-95f4-5e31d914ebbb" providerId="ADAL" clId="{43A19977-0EE9-8746-87B8-40BF89EB0657}" dt="2020-10-22T14:35:10.292" v="1" actId="20577"/>
          <ac:spMkLst>
            <pc:docMk/>
            <pc:sldMk cId="3528336847" sldId="622"/>
            <ac:spMk id="3" creationId="{C8FB64C5-EB35-494B-ACEF-E2B750C378FE}"/>
          </ac:spMkLst>
        </pc:spChg>
      </pc:sldChg>
      <pc:sldChg chg="modSp">
        <pc:chgData name="Carlos Guerrero Tomé" userId="efd7d1cb-5997-43f9-95f4-5e31d914ebbb" providerId="ADAL" clId="{43A19977-0EE9-8746-87B8-40BF89EB0657}" dt="2020-10-26T16:43:20.692" v="13" actId="20577"/>
        <pc:sldMkLst>
          <pc:docMk/>
          <pc:sldMk cId="3788008063" sldId="630"/>
        </pc:sldMkLst>
        <pc:spChg chg="mod">
          <ac:chgData name="Carlos Guerrero Tomé" userId="efd7d1cb-5997-43f9-95f4-5e31d914ebbb" providerId="ADAL" clId="{43A19977-0EE9-8746-87B8-40BF89EB0657}" dt="2020-10-26T16:43:20.692" v="13" actId="20577"/>
          <ac:spMkLst>
            <pc:docMk/>
            <pc:sldMk cId="3788008063" sldId="630"/>
            <ac:spMk id="3" creationId="{FC0CABA6-9F7A-8949-848A-7D7C5AC7493C}"/>
          </ac:spMkLst>
        </pc:spChg>
      </pc:sldChg>
      <pc:sldChg chg="modSp">
        <pc:chgData name="Carlos Guerrero Tomé" userId="efd7d1cb-5997-43f9-95f4-5e31d914ebbb" providerId="ADAL" clId="{43A19977-0EE9-8746-87B8-40BF89EB0657}" dt="2020-10-29T15:47:37.661" v="153" actId="20577"/>
        <pc:sldMkLst>
          <pc:docMk/>
          <pc:sldMk cId="2569579434" sldId="650"/>
        </pc:sldMkLst>
        <pc:spChg chg="mod">
          <ac:chgData name="Carlos Guerrero Tomé" userId="efd7d1cb-5997-43f9-95f4-5e31d914ebbb" providerId="ADAL" clId="{43A19977-0EE9-8746-87B8-40BF89EB0657}" dt="2020-10-29T15:47:37.661" v="153" actId="20577"/>
          <ac:spMkLst>
            <pc:docMk/>
            <pc:sldMk cId="2569579434" sldId="650"/>
            <ac:spMk id="3" creationId="{B3F618AA-4856-3D47-B9FE-53835CD9E892}"/>
          </ac:spMkLst>
        </pc:spChg>
      </pc:sldChg>
      <pc:sldChg chg="modSp">
        <pc:chgData name="Carlos Guerrero Tomé" userId="efd7d1cb-5997-43f9-95f4-5e31d914ebbb" providerId="ADAL" clId="{43A19977-0EE9-8746-87B8-40BF89EB0657}" dt="2020-10-27T07:44:18.564" v="19" actId="20577"/>
        <pc:sldMkLst>
          <pc:docMk/>
          <pc:sldMk cId="963930277" sldId="668"/>
        </pc:sldMkLst>
        <pc:spChg chg="mod">
          <ac:chgData name="Carlos Guerrero Tomé" userId="efd7d1cb-5997-43f9-95f4-5e31d914ebbb" providerId="ADAL" clId="{43A19977-0EE9-8746-87B8-40BF89EB0657}" dt="2020-10-27T07:44:18.564" v="19" actId="20577"/>
          <ac:spMkLst>
            <pc:docMk/>
            <pc:sldMk cId="963930277" sldId="668"/>
            <ac:spMk id="2" creationId="{8FE0A2E8-2940-A348-9C98-E6A788370464}"/>
          </ac:spMkLst>
        </pc:spChg>
      </pc:sldChg>
      <pc:sldChg chg="modSp">
        <pc:chgData name="Carlos Guerrero Tomé" userId="efd7d1cb-5997-43f9-95f4-5e31d914ebbb" providerId="ADAL" clId="{43A19977-0EE9-8746-87B8-40BF89EB0657}" dt="2020-10-28T12:17:11.243" v="24" actId="20577"/>
        <pc:sldMkLst>
          <pc:docMk/>
          <pc:sldMk cId="1854160253" sldId="679"/>
        </pc:sldMkLst>
        <pc:spChg chg="mod">
          <ac:chgData name="Carlos Guerrero Tomé" userId="efd7d1cb-5997-43f9-95f4-5e31d914ebbb" providerId="ADAL" clId="{43A19977-0EE9-8746-87B8-40BF89EB0657}" dt="2020-10-28T12:17:11.243" v="24" actId="20577"/>
          <ac:spMkLst>
            <pc:docMk/>
            <pc:sldMk cId="1854160253" sldId="679"/>
            <ac:spMk id="2" creationId="{D217B530-AF7B-0448-AF86-24C903C9FC60}"/>
          </ac:spMkLst>
        </pc:spChg>
      </pc:sldChg>
      <pc:sldChg chg="modSp">
        <pc:chgData name="Carlos Guerrero Tomé" userId="efd7d1cb-5997-43f9-95f4-5e31d914ebbb" providerId="ADAL" clId="{43A19977-0EE9-8746-87B8-40BF89EB0657}" dt="2020-10-28T13:46:51.730" v="35" actId="20577"/>
        <pc:sldMkLst>
          <pc:docMk/>
          <pc:sldMk cId="3433961871" sldId="680"/>
        </pc:sldMkLst>
        <pc:spChg chg="mod">
          <ac:chgData name="Carlos Guerrero Tomé" userId="efd7d1cb-5997-43f9-95f4-5e31d914ebbb" providerId="ADAL" clId="{43A19977-0EE9-8746-87B8-40BF89EB0657}" dt="2020-10-28T13:46:51.730" v="35" actId="20577"/>
          <ac:spMkLst>
            <pc:docMk/>
            <pc:sldMk cId="3433961871" sldId="680"/>
            <ac:spMk id="2" creationId="{D217B530-AF7B-0448-AF86-24C903C9FC60}"/>
          </ac:spMkLst>
        </pc:spChg>
      </pc:sldChg>
      <pc:sldChg chg="modSp">
        <pc:chgData name="Carlos Guerrero Tomé" userId="efd7d1cb-5997-43f9-95f4-5e31d914ebbb" providerId="ADAL" clId="{43A19977-0EE9-8746-87B8-40BF89EB0657}" dt="2020-10-29T16:21:07.383" v="156" actId="1076"/>
        <pc:sldMkLst>
          <pc:docMk/>
          <pc:sldMk cId="2955936532" sldId="686"/>
        </pc:sldMkLst>
        <pc:graphicFrameChg chg="mod">
          <ac:chgData name="Carlos Guerrero Tomé" userId="efd7d1cb-5997-43f9-95f4-5e31d914ebbb" providerId="ADAL" clId="{43A19977-0EE9-8746-87B8-40BF89EB0657}" dt="2020-10-29T16:20:49.071" v="154" actId="1076"/>
          <ac:graphicFrameMkLst>
            <pc:docMk/>
            <pc:sldMk cId="2955936532" sldId="686"/>
            <ac:graphicFrameMk id="4" creationId="{7F8D9543-9F28-7448-9572-CD1F7D7EEB1B}"/>
          </ac:graphicFrameMkLst>
        </pc:graphicFrameChg>
        <pc:graphicFrameChg chg="mod">
          <ac:chgData name="Carlos Guerrero Tomé" userId="efd7d1cb-5997-43f9-95f4-5e31d914ebbb" providerId="ADAL" clId="{43A19977-0EE9-8746-87B8-40BF89EB0657}" dt="2020-10-29T16:21:07.383" v="156" actId="1076"/>
          <ac:graphicFrameMkLst>
            <pc:docMk/>
            <pc:sldMk cId="2955936532" sldId="686"/>
            <ac:graphicFrameMk id="34" creationId="{DDD5020E-7112-B242-8C3D-4E014B3FD813}"/>
          </ac:graphicFrameMkLst>
        </pc:graphicFrameChg>
      </pc:sldChg>
      <pc:sldChg chg="modSp">
        <pc:chgData name="Carlos Guerrero Tomé" userId="efd7d1cb-5997-43f9-95f4-5e31d914ebbb" providerId="ADAL" clId="{43A19977-0EE9-8746-87B8-40BF89EB0657}" dt="2020-10-29T16:34:31.853" v="159" actId="1076"/>
        <pc:sldMkLst>
          <pc:docMk/>
          <pc:sldMk cId="1965608471" sldId="688"/>
        </pc:sldMkLst>
        <pc:graphicFrameChg chg="mod">
          <ac:chgData name="Carlos Guerrero Tomé" userId="efd7d1cb-5997-43f9-95f4-5e31d914ebbb" providerId="ADAL" clId="{43A19977-0EE9-8746-87B8-40BF89EB0657}" dt="2020-10-29T16:34:27.540" v="158" actId="1076"/>
          <ac:graphicFrameMkLst>
            <pc:docMk/>
            <pc:sldMk cId="1965608471" sldId="688"/>
            <ac:graphicFrameMk id="4" creationId="{7F8D9543-9F28-7448-9572-CD1F7D7EEB1B}"/>
          </ac:graphicFrameMkLst>
        </pc:graphicFrameChg>
        <pc:graphicFrameChg chg="mod">
          <ac:chgData name="Carlos Guerrero Tomé" userId="efd7d1cb-5997-43f9-95f4-5e31d914ebbb" providerId="ADAL" clId="{43A19977-0EE9-8746-87B8-40BF89EB0657}" dt="2020-10-29T16:34:31.853" v="159" actId="1076"/>
          <ac:graphicFrameMkLst>
            <pc:docMk/>
            <pc:sldMk cId="1965608471" sldId="688"/>
            <ac:graphicFrameMk id="34" creationId="{DDD5020E-7112-B242-8C3D-4E014B3FD813}"/>
          </ac:graphicFrameMkLst>
        </pc:graphicFrameChg>
      </pc:sldChg>
      <pc:sldChg chg="modSp new">
        <pc:chgData name="Carlos Guerrero Tomé" userId="efd7d1cb-5997-43f9-95f4-5e31d914ebbb" providerId="ADAL" clId="{43A19977-0EE9-8746-87B8-40BF89EB0657}" dt="2020-10-28T13:55:50.730" v="146" actId="20577"/>
        <pc:sldMkLst>
          <pc:docMk/>
          <pc:sldMk cId="2840818554" sldId="699"/>
        </pc:sldMkLst>
        <pc:spChg chg="mod">
          <ac:chgData name="Carlos Guerrero Tomé" userId="efd7d1cb-5997-43f9-95f4-5e31d914ebbb" providerId="ADAL" clId="{43A19977-0EE9-8746-87B8-40BF89EB0657}" dt="2020-10-28T13:55:50.730" v="146" actId="20577"/>
          <ac:spMkLst>
            <pc:docMk/>
            <pc:sldMk cId="2840818554" sldId="699"/>
            <ac:spMk id="2" creationId="{64F2B0D4-F33B-324B-8BEB-F8101CA0DE11}"/>
          </ac:spMkLst>
        </pc:spChg>
      </pc:sldChg>
      <pc:sldChg chg="ord">
        <pc:chgData name="Carlos Guerrero Tomé" userId="efd7d1cb-5997-43f9-95f4-5e31d914ebbb" providerId="ADAL" clId="{43A19977-0EE9-8746-87B8-40BF89EB0657}" dt="2020-10-29T15:44:45.906" v="147" actId="1076"/>
        <pc:sldMkLst>
          <pc:docMk/>
          <pc:sldMk cId="1651960281" sldId="702"/>
        </pc:sldMkLst>
      </pc:sldChg>
      <pc:sldChg chg="modSp">
        <pc:chgData name="Carlos Guerrero Tomé" userId="efd7d1cb-5997-43f9-95f4-5e31d914ebbb" providerId="ADAL" clId="{43A19977-0EE9-8746-87B8-40BF89EB0657}" dt="2020-11-02T14:29:26.955" v="165" actId="1076"/>
        <pc:sldMkLst>
          <pc:docMk/>
          <pc:sldMk cId="2794494925" sldId="724"/>
        </pc:sldMkLst>
        <pc:graphicFrameChg chg="mod">
          <ac:chgData name="Carlos Guerrero Tomé" userId="efd7d1cb-5997-43f9-95f4-5e31d914ebbb" providerId="ADAL" clId="{43A19977-0EE9-8746-87B8-40BF89EB0657}" dt="2020-11-02T14:29:24.280" v="164" actId="1076"/>
          <ac:graphicFrameMkLst>
            <pc:docMk/>
            <pc:sldMk cId="2794494925" sldId="724"/>
            <ac:graphicFrameMk id="4" creationId="{7F8D9543-9F28-7448-9572-CD1F7D7EEB1B}"/>
          </ac:graphicFrameMkLst>
        </pc:graphicFrameChg>
        <pc:graphicFrameChg chg="mod">
          <ac:chgData name="Carlos Guerrero Tomé" userId="efd7d1cb-5997-43f9-95f4-5e31d914ebbb" providerId="ADAL" clId="{43A19977-0EE9-8746-87B8-40BF89EB0657}" dt="2020-11-02T14:29:26.955" v="165" actId="1076"/>
          <ac:graphicFrameMkLst>
            <pc:docMk/>
            <pc:sldMk cId="2794494925" sldId="724"/>
            <ac:graphicFrameMk id="34" creationId="{DDD5020E-7112-B242-8C3D-4E014B3FD813}"/>
          </ac:graphicFrameMkLst>
        </pc:graphicFrameChg>
      </pc:sldChg>
      <pc:sldChg chg="modSp">
        <pc:chgData name="Carlos Guerrero Tomé" userId="efd7d1cb-5997-43f9-95f4-5e31d914ebbb" providerId="ADAL" clId="{43A19977-0EE9-8746-87B8-40BF89EB0657}" dt="2020-11-02T14:18:18.629" v="161" actId="1076"/>
        <pc:sldMkLst>
          <pc:docMk/>
          <pc:sldMk cId="858069055" sldId="739"/>
        </pc:sldMkLst>
        <pc:graphicFrameChg chg="mod">
          <ac:chgData name="Carlos Guerrero Tomé" userId="efd7d1cb-5997-43f9-95f4-5e31d914ebbb" providerId="ADAL" clId="{43A19977-0EE9-8746-87B8-40BF89EB0657}" dt="2020-11-02T14:18:18.629" v="161" actId="1076"/>
          <ac:graphicFrameMkLst>
            <pc:docMk/>
            <pc:sldMk cId="858069055" sldId="739"/>
            <ac:graphicFrameMk id="5" creationId="{E3562EA4-4B48-2D43-B08D-183B600F5ED2}"/>
          </ac:graphicFrameMkLst>
        </pc:graphicFrameChg>
      </pc:sldChg>
      <pc:sldChg chg="modSp">
        <pc:chgData name="Carlos Guerrero Tomé" userId="efd7d1cb-5997-43f9-95f4-5e31d914ebbb" providerId="ADAL" clId="{43A19977-0EE9-8746-87B8-40BF89EB0657}" dt="2020-11-02T14:23:47.892" v="163" actId="14100"/>
        <pc:sldMkLst>
          <pc:docMk/>
          <pc:sldMk cId="2407868531" sldId="740"/>
        </pc:sldMkLst>
        <pc:graphicFrameChg chg="mod modGraphic">
          <ac:chgData name="Carlos Guerrero Tomé" userId="efd7d1cb-5997-43f9-95f4-5e31d914ebbb" providerId="ADAL" clId="{43A19977-0EE9-8746-87B8-40BF89EB0657}" dt="2020-11-02T14:23:47.892" v="163" actId="14100"/>
          <ac:graphicFrameMkLst>
            <pc:docMk/>
            <pc:sldMk cId="2407868531" sldId="740"/>
            <ac:graphicFrameMk id="6" creationId="{2B247CAC-FC36-5745-8FCB-8EABB25BAD01}"/>
          </ac:graphicFrameMkLst>
        </pc:graphicFrameChg>
      </pc:sldChg>
      <pc:sldChg chg="modSp">
        <pc:chgData name="Carlos Guerrero Tomé" userId="efd7d1cb-5997-43f9-95f4-5e31d914ebbb" providerId="ADAL" clId="{43A19977-0EE9-8746-87B8-40BF89EB0657}" dt="2020-11-02T14:40:29.546" v="167" actId="1076"/>
        <pc:sldMkLst>
          <pc:docMk/>
          <pc:sldMk cId="3092713643" sldId="758"/>
        </pc:sldMkLst>
        <pc:spChg chg="mod">
          <ac:chgData name="Carlos Guerrero Tomé" userId="efd7d1cb-5997-43f9-95f4-5e31d914ebbb" providerId="ADAL" clId="{43A19977-0EE9-8746-87B8-40BF89EB0657}" dt="2020-11-02T14:40:29.546" v="167" actId="1076"/>
          <ac:spMkLst>
            <pc:docMk/>
            <pc:sldMk cId="3092713643" sldId="758"/>
            <ac:spMk id="33" creationId="{7817E4CB-BCFD-A548-AB29-848CE1DD1A1C}"/>
          </ac:spMkLst>
        </pc:spChg>
      </pc:sldChg>
      <pc:sldChg chg="modSp">
        <pc:chgData name="Carlos Guerrero Tomé" userId="efd7d1cb-5997-43f9-95f4-5e31d914ebbb" providerId="ADAL" clId="{43A19977-0EE9-8746-87B8-40BF89EB0657}" dt="2020-11-02T16:23:17.788" v="171" actId="255"/>
        <pc:sldMkLst>
          <pc:docMk/>
          <pc:sldMk cId="3979716526" sldId="786"/>
        </pc:sldMkLst>
        <pc:spChg chg="mod">
          <ac:chgData name="Carlos Guerrero Tomé" userId="efd7d1cb-5997-43f9-95f4-5e31d914ebbb" providerId="ADAL" clId="{43A19977-0EE9-8746-87B8-40BF89EB0657}" dt="2020-11-02T16:23:17.788" v="171" actId="255"/>
          <ac:spMkLst>
            <pc:docMk/>
            <pc:sldMk cId="3979716526" sldId="786"/>
            <ac:spMk id="6" creationId="{DFD19024-0941-594B-A878-0E24C089FC60}"/>
          </ac:spMkLst>
        </pc:spChg>
      </pc:sldChg>
      <pc:sldChg chg="modSp">
        <pc:chgData name="Carlos Guerrero Tomé" userId="efd7d1cb-5997-43f9-95f4-5e31d914ebbb" providerId="ADAL" clId="{43A19977-0EE9-8746-87B8-40BF89EB0657}" dt="2020-11-05T08:23:21.268" v="178" actId="20577"/>
        <pc:sldMkLst>
          <pc:docMk/>
          <pc:sldMk cId="2460005335" sldId="800"/>
        </pc:sldMkLst>
        <pc:spChg chg="mod">
          <ac:chgData name="Carlos Guerrero Tomé" userId="efd7d1cb-5997-43f9-95f4-5e31d914ebbb" providerId="ADAL" clId="{43A19977-0EE9-8746-87B8-40BF89EB0657}" dt="2020-11-05T08:23:21.268" v="178" actId="20577"/>
          <ac:spMkLst>
            <pc:docMk/>
            <pc:sldMk cId="2460005335" sldId="800"/>
            <ac:spMk id="2" creationId="{47310B72-922D-B14B-99CF-53BC28E20703}"/>
          </ac:spMkLst>
        </pc:spChg>
      </pc:sldChg>
      <pc:sldChg chg="modSp">
        <pc:chgData name="Carlos Guerrero Tomé" userId="efd7d1cb-5997-43f9-95f4-5e31d914ebbb" providerId="ADAL" clId="{43A19977-0EE9-8746-87B8-40BF89EB0657}" dt="2020-11-07T10:00:12.727" v="247" actId="20577"/>
        <pc:sldMkLst>
          <pc:docMk/>
          <pc:sldMk cId="373515522" sldId="807"/>
        </pc:sldMkLst>
        <pc:spChg chg="mod">
          <ac:chgData name="Carlos Guerrero Tomé" userId="efd7d1cb-5997-43f9-95f4-5e31d914ebbb" providerId="ADAL" clId="{43A19977-0EE9-8746-87B8-40BF89EB0657}" dt="2020-11-07T10:00:12.727" v="247" actId="20577"/>
          <ac:spMkLst>
            <pc:docMk/>
            <pc:sldMk cId="373515522" sldId="807"/>
            <ac:spMk id="2" creationId="{34B34F18-30AF-AA47-97BC-06687A75A17E}"/>
          </ac:spMkLst>
        </pc:spChg>
      </pc:sldChg>
      <pc:sldChg chg="modSp">
        <pc:chgData name="Carlos Guerrero Tomé" userId="efd7d1cb-5997-43f9-95f4-5e31d914ebbb" providerId="ADAL" clId="{43A19977-0EE9-8746-87B8-40BF89EB0657}" dt="2020-11-06T09:32:12.686" v="216" actId="20577"/>
        <pc:sldMkLst>
          <pc:docMk/>
          <pc:sldMk cId="266822627" sldId="816"/>
        </pc:sldMkLst>
        <pc:spChg chg="mod">
          <ac:chgData name="Carlos Guerrero Tomé" userId="efd7d1cb-5997-43f9-95f4-5e31d914ebbb" providerId="ADAL" clId="{43A19977-0EE9-8746-87B8-40BF89EB0657}" dt="2020-11-06T09:32:01.034" v="208" actId="20577"/>
          <ac:spMkLst>
            <pc:docMk/>
            <pc:sldMk cId="266822627" sldId="816"/>
            <ac:spMk id="2" creationId="{606463F8-C180-8A44-9E25-62DFC97F3E73}"/>
          </ac:spMkLst>
        </pc:spChg>
        <pc:spChg chg="mod">
          <ac:chgData name="Carlos Guerrero Tomé" userId="efd7d1cb-5997-43f9-95f4-5e31d914ebbb" providerId="ADAL" clId="{43A19977-0EE9-8746-87B8-40BF89EB0657}" dt="2020-11-06T09:32:12.686" v="216" actId="20577"/>
          <ac:spMkLst>
            <pc:docMk/>
            <pc:sldMk cId="266822627" sldId="816"/>
            <ac:spMk id="3" creationId="{103F0ECF-7E9F-4346-8ABD-A22B62149614}"/>
          </ac:spMkLst>
        </pc:spChg>
      </pc:sldChg>
      <pc:sldChg chg="modSp">
        <pc:chgData name="Carlos Guerrero Tomé" userId="efd7d1cb-5997-43f9-95f4-5e31d914ebbb" providerId="ADAL" clId="{43A19977-0EE9-8746-87B8-40BF89EB0657}" dt="2020-11-05T14:32:14.204" v="185" actId="20577"/>
        <pc:sldMkLst>
          <pc:docMk/>
          <pc:sldMk cId="1302487435" sldId="818"/>
        </pc:sldMkLst>
        <pc:spChg chg="mod">
          <ac:chgData name="Carlos Guerrero Tomé" userId="efd7d1cb-5997-43f9-95f4-5e31d914ebbb" providerId="ADAL" clId="{43A19977-0EE9-8746-87B8-40BF89EB0657}" dt="2020-11-05T14:32:14.204" v="185" actId="20577"/>
          <ac:spMkLst>
            <pc:docMk/>
            <pc:sldMk cId="1302487435" sldId="818"/>
            <ac:spMk id="2" creationId="{91F0C3F5-E5BD-6543-AE45-03099EE6F7D9}"/>
          </ac:spMkLst>
        </pc:spChg>
      </pc:sldChg>
      <pc:sldChg chg="modSp">
        <pc:chgData name="Carlos Guerrero Tomé" userId="efd7d1cb-5997-43f9-95f4-5e31d914ebbb" providerId="ADAL" clId="{43A19977-0EE9-8746-87B8-40BF89EB0657}" dt="2020-11-06T09:05:26.101" v="200" actId="20577"/>
        <pc:sldMkLst>
          <pc:docMk/>
          <pc:sldMk cId="76980465" sldId="819"/>
        </pc:sldMkLst>
        <pc:spChg chg="mod">
          <ac:chgData name="Carlos Guerrero Tomé" userId="efd7d1cb-5997-43f9-95f4-5e31d914ebbb" providerId="ADAL" clId="{43A19977-0EE9-8746-87B8-40BF89EB0657}" dt="2020-11-06T09:05:26.101" v="200" actId="20577"/>
          <ac:spMkLst>
            <pc:docMk/>
            <pc:sldMk cId="76980465" sldId="819"/>
            <ac:spMk id="2" creationId="{DFFAB23D-A6F4-7A4F-9C06-7D125C697684}"/>
          </ac:spMkLst>
        </pc:spChg>
      </pc:sldChg>
      <pc:sldChg chg="modSp">
        <pc:chgData name="Carlos Guerrero Tomé" userId="efd7d1cb-5997-43f9-95f4-5e31d914ebbb" providerId="ADAL" clId="{43A19977-0EE9-8746-87B8-40BF89EB0657}" dt="2020-11-06T10:41:01.895" v="222" actId="20577"/>
        <pc:sldMkLst>
          <pc:docMk/>
          <pc:sldMk cId="3908258325" sldId="835"/>
        </pc:sldMkLst>
        <pc:spChg chg="mod">
          <ac:chgData name="Carlos Guerrero Tomé" userId="efd7d1cb-5997-43f9-95f4-5e31d914ebbb" providerId="ADAL" clId="{43A19977-0EE9-8746-87B8-40BF89EB0657}" dt="2020-11-06T10:41:01.895" v="222" actId="20577"/>
          <ac:spMkLst>
            <pc:docMk/>
            <pc:sldMk cId="3908258325" sldId="835"/>
            <ac:spMk id="2" creationId="{EC939ADA-BD09-0C43-B566-9073163EE120}"/>
          </ac:spMkLst>
        </pc:spChg>
      </pc:sldChg>
      <pc:sldChg chg="modSp">
        <pc:chgData name="Carlos Guerrero Tomé" userId="efd7d1cb-5997-43f9-95f4-5e31d914ebbb" providerId="ADAL" clId="{43A19977-0EE9-8746-87B8-40BF89EB0657}" dt="2020-11-06T10:41:27.251" v="228" actId="20577"/>
        <pc:sldMkLst>
          <pc:docMk/>
          <pc:sldMk cId="4263505651" sldId="836"/>
        </pc:sldMkLst>
        <pc:spChg chg="mod">
          <ac:chgData name="Carlos Guerrero Tomé" userId="efd7d1cb-5997-43f9-95f4-5e31d914ebbb" providerId="ADAL" clId="{43A19977-0EE9-8746-87B8-40BF89EB0657}" dt="2020-11-06T10:41:27.251" v="228" actId="20577"/>
          <ac:spMkLst>
            <pc:docMk/>
            <pc:sldMk cId="4263505651" sldId="836"/>
            <ac:spMk id="2" creationId="{EC939ADA-BD09-0C43-B566-9073163EE120}"/>
          </ac:spMkLst>
        </pc:spChg>
      </pc:sldChg>
      <pc:sldChg chg="modSp">
        <pc:chgData name="Carlos Guerrero Tomé" userId="efd7d1cb-5997-43f9-95f4-5e31d914ebbb" providerId="ADAL" clId="{43A19977-0EE9-8746-87B8-40BF89EB0657}" dt="2020-11-05T14:34:36.888" v="193" actId="20577"/>
        <pc:sldMkLst>
          <pc:docMk/>
          <pc:sldMk cId="3145491138" sldId="846"/>
        </pc:sldMkLst>
        <pc:spChg chg="mod">
          <ac:chgData name="Carlos Guerrero Tomé" userId="efd7d1cb-5997-43f9-95f4-5e31d914ebbb" providerId="ADAL" clId="{43A19977-0EE9-8746-87B8-40BF89EB0657}" dt="2020-11-05T14:34:36.888" v="193" actId="20577"/>
          <ac:spMkLst>
            <pc:docMk/>
            <pc:sldMk cId="3145491138" sldId="846"/>
            <ac:spMk id="3" creationId="{F0C2A6A3-E947-7E46-80FF-4FAC919758AF}"/>
          </ac:spMkLst>
        </pc:spChg>
      </pc:sldChg>
      <pc:sldChg chg="modSp">
        <pc:chgData name="Carlos Guerrero Tomé" userId="efd7d1cb-5997-43f9-95f4-5e31d914ebbb" providerId="ADAL" clId="{43A19977-0EE9-8746-87B8-40BF89EB0657}" dt="2020-11-06T11:02:45.108" v="240" actId="20577"/>
        <pc:sldMkLst>
          <pc:docMk/>
          <pc:sldMk cId="2479943163" sldId="850"/>
        </pc:sldMkLst>
        <pc:spChg chg="mod">
          <ac:chgData name="Carlos Guerrero Tomé" userId="efd7d1cb-5997-43f9-95f4-5e31d914ebbb" providerId="ADAL" clId="{43A19977-0EE9-8746-87B8-40BF89EB0657}" dt="2020-11-06T11:02:45.108" v="240" actId="20577"/>
          <ac:spMkLst>
            <pc:docMk/>
            <pc:sldMk cId="2479943163" sldId="850"/>
            <ac:spMk id="13" creationId="{C6087D5F-5C0C-134D-A82F-9DE028511E8B}"/>
          </ac:spMkLst>
        </pc:spChg>
      </pc:sldChg>
      <pc:sldChg chg="modSp">
        <pc:chgData name="Carlos Guerrero Tomé" userId="efd7d1cb-5997-43f9-95f4-5e31d914ebbb" providerId="ADAL" clId="{43A19977-0EE9-8746-87B8-40BF89EB0657}" dt="2020-11-07T13:51:16.475" v="249" actId="20577"/>
        <pc:sldMkLst>
          <pc:docMk/>
          <pc:sldMk cId="468464536" sldId="861"/>
        </pc:sldMkLst>
        <pc:spChg chg="mod">
          <ac:chgData name="Carlos Guerrero Tomé" userId="efd7d1cb-5997-43f9-95f4-5e31d914ebbb" providerId="ADAL" clId="{43A19977-0EE9-8746-87B8-40BF89EB0657}" dt="2020-11-07T13:51:16.475" v="249" actId="20577"/>
          <ac:spMkLst>
            <pc:docMk/>
            <pc:sldMk cId="468464536" sldId="861"/>
            <ac:spMk id="2" creationId="{200007BA-34A0-F64C-9C9F-AC92A8A1C15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C00EE-0244-F24A-A1DE-825E502A93A6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817A7-0C93-2F42-8EC8-0C7F6116F3A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355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Mostrar las funciones de S y de R y construir el </a:t>
            </a:r>
            <a:r>
              <a:rPr lang="es-ES" dirty="0" err="1"/>
              <a:t>latch</a:t>
            </a:r>
            <a:r>
              <a:rPr lang="es-ES" dirty="0"/>
              <a:t> D a partir del RS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6817A7-0C93-2F42-8EC8-0C7F6116F3A4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3340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Exlicar</a:t>
            </a:r>
            <a:r>
              <a:rPr lang="es-ES" dirty="0"/>
              <a:t> tabla </a:t>
            </a:r>
            <a:r>
              <a:rPr lang="es-ES" dirty="0" err="1"/>
              <a:t>jk</a:t>
            </a:r>
            <a:r>
              <a:rPr lang="es-ES" dirty="0"/>
              <a:t>, sacar función de S y de R y dibujarla en el </a:t>
            </a:r>
            <a:r>
              <a:rPr lang="es-ES" dirty="0" err="1"/>
              <a:t>latch</a:t>
            </a:r>
            <a:r>
              <a:rPr lang="es-ES" dirty="0"/>
              <a:t> sr.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6817A7-0C93-2F42-8EC8-0C7F6116F3A4}" type="slidenum">
              <a:rPr lang="es-ES" smtClean="0"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5823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6817A7-0C93-2F42-8EC8-0C7F6116F3A4}" type="slidenum">
              <a:rPr lang="es-ES" smtClean="0"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8824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6817A7-0C93-2F42-8EC8-0C7F6116F3A4}" type="slidenum">
              <a:rPr lang="es-ES" smtClean="0"/>
              <a:t>143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6200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6817A7-0C93-2F42-8EC8-0C7F6116F3A4}" type="slidenum">
              <a:rPr lang="es-ES" smtClean="0"/>
              <a:t>246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05369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6817A7-0C93-2F42-8EC8-0C7F6116F3A4}" type="slidenum">
              <a:rPr lang="es-ES" smtClean="0"/>
              <a:t>247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0842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6817A7-0C93-2F42-8EC8-0C7F6116F3A4}" type="slidenum">
              <a:rPr lang="es-ES" smtClean="0"/>
              <a:t>248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02635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6817A7-0C93-2F42-8EC8-0C7F6116F3A4}" type="slidenum">
              <a:rPr lang="es-ES" smtClean="0"/>
              <a:t>249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8519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6817A7-0C93-2F42-8EC8-0C7F6116F3A4}" type="slidenum">
              <a:rPr lang="es-ES" smtClean="0"/>
              <a:t>250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5436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8EBDE6-AFF4-D14B-86C7-5B46893307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C8CC788-8745-D24D-83F6-731EF3D4EA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65B36F2-88EC-A840-8016-EB0BA453C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229A8E5-F58E-5F42-ABE0-C44FD2300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00172A-F85D-EC48-90B3-786A657DA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2508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E547B9-B394-FB49-AE37-9DFEFB8AA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2931E13-96BF-B247-A59F-D67066FE03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B66D531-31A9-1E44-8667-631FF1DB8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3F0C840-B793-4E42-BE20-799A979AD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58BCD8-B317-6A4C-8E06-A1F0F1F85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1177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500156F-77C7-5746-AC9F-CBE057F3E8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5AFE906-E3C9-9847-AD48-D18B663A3C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5DFC82C-86AC-AC47-ABA6-C8757209D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32875EF-92ED-2B4F-86C9-43D9A96EF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77777BD-57CB-CC49-8FE1-ADAF95A59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6735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98FD88-EB40-2A4F-BE3C-50EEC64F2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F01877-341E-5B48-9648-D1AA1AD961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7E704D-A702-AE41-8B20-C084704AD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645E6EB-A191-4C4E-9B71-C03084DC1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72BD12-F4C4-9B4D-9C3B-95CAA175C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3461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6258E5-E053-8C4F-A286-A5670878F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4CF137A-CF65-B64A-A6F1-C2C1F1936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8794853-2AC1-2544-950B-C11B21355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015BD4-ED58-434A-9A07-CB7D1F156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44AF72-09D6-BC4D-B943-C3A7E9991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4000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688C53-DF62-3C45-BC38-8B5EEBEAC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E90C77B-7400-6242-BBAA-FE3280CDDD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E924205-AD16-DF46-9B72-9284129FAF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1130430-3028-BB4F-957D-E9EA6ADAA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192F203-0964-0943-9209-8EF72B708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B438912-5AA5-FC42-BCDB-A82A74D86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4074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A862EE-2890-EC4D-8298-EE15288F7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D9198F6-9BAD-FB4C-8359-1E80D6564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0678D2F-64DF-AD4F-926C-AE495D211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0367C55-935F-B447-9813-922D5B8DC7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1AD8843-ADF0-4C41-A916-0DFEDF7C8D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1E4FB70-8455-5D43-870D-33E878BC4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BE53C19-CFFE-A741-A1B3-2DD0FBB21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20CC3C1-DE03-2F4B-B96F-1693CD2B8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8520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F52625-76E0-3342-8D78-7152EBC08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1B287B3-6BD8-2848-82FA-650C965B2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685568A-6574-6A47-B776-1B4E19D9F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40D3557-0E86-2B4A-BD6E-16297D473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3854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864EEE1-2113-3847-92C1-C2F2ADD2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91C9C62-00F9-DB40-9DEF-EAD9F348C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2888DD9-53F2-B743-96C3-C2F1CF773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278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CE4C6E-3D72-FB42-945D-21751BAB3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D5EA3CA-E1F8-2D4B-BFF6-C779869C7D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C0507F7-9E1B-4E46-8FEB-1E202175EF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564120A-03F8-C245-9429-7AEA67466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FF15278-1517-8D4E-B732-CFB655260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5DC6B5-FCF7-1C41-A3F6-87FB67A6A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9732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2ADEA6-69B9-1D49-9347-8441F990A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62805C6-76B5-6D46-9970-8B12FD0397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2FD530A-1C53-A847-A5D1-01049CD0A3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E481878-6E4B-3340-A38E-DC3F6CA46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41C8AFC-EFF2-1C43-9BE7-F27A4BFDD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818A81C-132A-DE47-9537-A38E0AE9D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3637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B9014FF-2FF1-AE46-94FA-378C4DEA1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FC83E6A-4775-264F-9F83-56C2F879A1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49015F1-2C44-344A-8134-EBC0C5FBBF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9A018-539E-8D40-9B15-C775A88F6295}" type="datetimeFigureOut">
              <a:rPr lang="es-ES" smtClean="0"/>
              <a:t>01/04/2025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FD32E15-D1F0-5949-91ED-916B56F575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42E4D20-6A37-024E-B501-3F5881C9D9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56859-8949-3541-97B0-FDC93F698B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6295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38.wmf"/></Relationships>
</file>

<file path=ppt/slides/_rels/slide1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tags" Target="../tags/tag6.xml"/><Relationship Id="rId7" Type="http://schemas.openxmlformats.org/officeDocument/2006/relationships/oleObject" Target="../embeddings/oleObject2.bin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40.wmf"/><Relationship Id="rId4" Type="http://schemas.openxmlformats.org/officeDocument/2006/relationships/slideLayout" Target="../slideLayouts/slideLayout2.xml"/><Relationship Id="rId9" Type="http://schemas.openxmlformats.org/officeDocument/2006/relationships/oleObject" Target="../embeddings/oleObject4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tags" Target="../tags/tag9.xml"/><Relationship Id="rId7" Type="http://schemas.openxmlformats.org/officeDocument/2006/relationships/oleObject" Target="../embeddings/oleObject5.bin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2.xml"/></Relationships>
</file>

<file path=ppt/slides/_rels/slide1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1.w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42.wmf"/><Relationship Id="rId4" Type="http://schemas.openxmlformats.org/officeDocument/2006/relationships/oleObject" Target="../embeddings/oleObject6.bin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7.wmf"/></Relationships>
</file>

<file path=ppt/slides/_rels/slide2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10.tiff"/><Relationship Id="rId4" Type="http://schemas.openxmlformats.org/officeDocument/2006/relationships/image" Target="../media/image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55340C9-CEC6-134B-8F69-82A9FF9BFB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rgbClr val="FFFFFF"/>
                </a:solidFill>
              </a:rPr>
              <a:t>Lógica secuencial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97F677D-347A-A141-AB14-DDD53F165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915546"/>
            <a:ext cx="6105194" cy="682079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rgbClr val="FFFFFF"/>
                </a:solidFill>
              </a:rPr>
              <a:t>Tema 3</a:t>
            </a:r>
            <a:r>
              <a:rPr lang="es-ES" dirty="0">
                <a:solidFill>
                  <a:srgbClr val="FFF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94601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1776549" y="483327"/>
            <a:ext cx="7903029" cy="4689566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93385" y="1594028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9787966" y="1580614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4901790" y="2259874"/>
            <a:ext cx="1453764" cy="1822269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  <a:p>
            <a:pPr algn="ctr"/>
            <a:endParaRPr lang="es-ES" b="1" dirty="0"/>
          </a:p>
          <a:p>
            <a:pPr algn="ctr"/>
            <a:endParaRPr lang="es-ES" b="1" dirty="0"/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cxnSp>
        <p:nvCxnSpPr>
          <p:cNvPr id="3" name="Conector angular 2">
            <a:extLst>
              <a:ext uri="{FF2B5EF4-FFF2-40B4-BE49-F238E27FC236}">
                <a16:creationId xmlns:a16="http://schemas.microsoft.com/office/drawing/2014/main" id="{792D0BED-E919-0044-AC5A-08761446CA2B}"/>
              </a:ext>
            </a:extLst>
          </p:cNvPr>
          <p:cNvCxnSpPr>
            <a:cxnSpLocks/>
          </p:cNvCxnSpPr>
          <p:nvPr/>
        </p:nvCxnSpPr>
        <p:spPr>
          <a:xfrm>
            <a:off x="1844622" y="2110416"/>
            <a:ext cx="547525" cy="526869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C3DBB5B0-8981-7348-B5C2-AA9B5034D5D3}"/>
              </a:ext>
            </a:extLst>
          </p:cNvPr>
          <p:cNvCxnSpPr>
            <a:cxnSpLocks/>
          </p:cNvCxnSpPr>
          <p:nvPr/>
        </p:nvCxnSpPr>
        <p:spPr>
          <a:xfrm rot="10800000">
            <a:off x="2312127" y="3421552"/>
            <a:ext cx="4726063" cy="1150453"/>
          </a:xfrm>
          <a:prstGeom prst="bentConnector3">
            <a:avLst>
              <a:gd name="adj1" fmla="val 107768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D59334C7-C52C-2749-97AA-CA14C134D1DF}"/>
              </a:ext>
            </a:extLst>
          </p:cNvPr>
          <p:cNvCxnSpPr>
            <a:cxnSpLocks/>
          </p:cNvCxnSpPr>
          <p:nvPr/>
        </p:nvCxnSpPr>
        <p:spPr>
          <a:xfrm rot="16200000" flipV="1">
            <a:off x="5787621" y="3363323"/>
            <a:ext cx="1947777" cy="495702"/>
          </a:xfrm>
          <a:prstGeom prst="bentConnector3">
            <a:avLst>
              <a:gd name="adj1" fmla="val 10097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>
            <a:extLst>
              <a:ext uri="{FF2B5EF4-FFF2-40B4-BE49-F238E27FC236}">
                <a16:creationId xmlns:a16="http://schemas.microsoft.com/office/drawing/2014/main" id="{A7554D39-D3AF-0A41-94C7-EF64A5564C81}"/>
              </a:ext>
            </a:extLst>
          </p:cNvPr>
          <p:cNvCxnSpPr>
            <a:cxnSpLocks/>
          </p:cNvCxnSpPr>
          <p:nvPr/>
        </p:nvCxnSpPr>
        <p:spPr>
          <a:xfrm flipV="1">
            <a:off x="6978526" y="2062520"/>
            <a:ext cx="597932" cy="561704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:a16="http://schemas.microsoft.com/office/drawing/2014/main" id="{3E77DDC5-D262-1B48-9246-1556631EB82F}"/>
              </a:ext>
            </a:extLst>
          </p:cNvPr>
          <p:cNvSpPr txBox="1"/>
          <p:nvPr/>
        </p:nvSpPr>
        <p:spPr>
          <a:xfrm>
            <a:off x="2142310" y="5747657"/>
            <a:ext cx="67757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b="1" dirty="0">
                <a:solidFill>
                  <a:srgbClr val="0070C0"/>
                </a:solidFill>
              </a:rPr>
              <a:t>MAQUINA DE MEALY</a:t>
            </a:r>
          </a:p>
        </p:txBody>
      </p:sp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F512F67D-C8EC-9B49-B666-4F0BD2D18ACA}"/>
              </a:ext>
            </a:extLst>
          </p:cNvPr>
          <p:cNvSpPr/>
          <p:nvPr/>
        </p:nvSpPr>
        <p:spPr>
          <a:xfrm>
            <a:off x="2461864" y="1252905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ESTADO SIGUIENTE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9FC2AE0-95E4-1648-952E-A13F41361D51}"/>
              </a:ext>
            </a:extLst>
          </p:cNvPr>
          <p:cNvCxnSpPr>
            <a:cxnSpLocks/>
          </p:cNvCxnSpPr>
          <p:nvPr/>
        </p:nvCxnSpPr>
        <p:spPr>
          <a:xfrm>
            <a:off x="3775166" y="2637285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redondeado 24">
            <a:extLst>
              <a:ext uri="{FF2B5EF4-FFF2-40B4-BE49-F238E27FC236}">
                <a16:creationId xmlns:a16="http://schemas.microsoft.com/office/drawing/2014/main" id="{6C60701F-6B85-F045-8E19-D74AB4F24449}"/>
              </a:ext>
            </a:extLst>
          </p:cNvPr>
          <p:cNvSpPr/>
          <p:nvPr/>
        </p:nvSpPr>
        <p:spPr>
          <a:xfrm>
            <a:off x="7592007" y="1384240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SALIDA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83457B0-6F09-EA43-BBD2-0FA0C905AEDA}"/>
              </a:ext>
            </a:extLst>
          </p:cNvPr>
          <p:cNvCxnSpPr>
            <a:cxnSpLocks/>
          </p:cNvCxnSpPr>
          <p:nvPr/>
        </p:nvCxnSpPr>
        <p:spPr>
          <a:xfrm>
            <a:off x="8918097" y="2110416"/>
            <a:ext cx="627017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BBB9933-4030-2B45-B1FD-73CBD14467A1}"/>
              </a:ext>
            </a:extLst>
          </p:cNvPr>
          <p:cNvSpPr txBox="1"/>
          <p:nvPr/>
        </p:nvSpPr>
        <p:spPr>
          <a:xfrm>
            <a:off x="6024123" y="2613920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actual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60532EE-3BA4-9341-A362-0D4420836AE4}"/>
              </a:ext>
            </a:extLst>
          </p:cNvPr>
          <p:cNvSpPr txBox="1"/>
          <p:nvPr/>
        </p:nvSpPr>
        <p:spPr>
          <a:xfrm>
            <a:off x="3447659" y="2611160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siguiente</a:t>
            </a:r>
          </a:p>
        </p:txBody>
      </p:sp>
      <p:cxnSp>
        <p:nvCxnSpPr>
          <p:cNvPr id="18" name="Conector angular 17">
            <a:extLst>
              <a:ext uri="{FF2B5EF4-FFF2-40B4-BE49-F238E27FC236}">
                <a16:creationId xmlns:a16="http://schemas.microsoft.com/office/drawing/2014/main" id="{2FD81F09-92ED-2C4E-92CC-1505427C73E9}"/>
              </a:ext>
            </a:extLst>
          </p:cNvPr>
          <p:cNvCxnSpPr>
            <a:cxnSpLocks/>
          </p:cNvCxnSpPr>
          <p:nvPr/>
        </p:nvCxnSpPr>
        <p:spPr>
          <a:xfrm flipV="1">
            <a:off x="2116184" y="966651"/>
            <a:ext cx="4922006" cy="1121996"/>
          </a:xfrm>
          <a:prstGeom prst="bentConnector3">
            <a:avLst>
              <a:gd name="adj1" fmla="val -16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angular 28">
            <a:extLst>
              <a:ext uri="{FF2B5EF4-FFF2-40B4-BE49-F238E27FC236}">
                <a16:creationId xmlns:a16="http://schemas.microsoft.com/office/drawing/2014/main" id="{3CA7CFE8-C994-1D4E-BE30-080285756D1D}"/>
              </a:ext>
            </a:extLst>
          </p:cNvPr>
          <p:cNvCxnSpPr>
            <a:cxnSpLocks/>
          </p:cNvCxnSpPr>
          <p:nvPr/>
        </p:nvCxnSpPr>
        <p:spPr>
          <a:xfrm>
            <a:off x="6510723" y="966651"/>
            <a:ext cx="1048417" cy="810814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256011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Codificar entradas, salidas y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excitación de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Minimización de funciones de los </a:t>
            </a:r>
            <a:r>
              <a:rPr lang="es-ES" dirty="0" err="1"/>
              <a:t>flip-flops</a:t>
            </a:r>
            <a:r>
              <a:rPr lang="es-ES" dirty="0"/>
              <a:t> y de las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 Dibujar diagrama de circuito</a:t>
            </a:r>
          </a:p>
          <a:p>
            <a:pPr marL="514350" indent="-514350">
              <a:buFont typeface="+mj-lt"/>
              <a:buAutoNum type="alphaLcPeriod"/>
            </a:pPr>
            <a:r>
              <a:rPr lang="es-ES" sz="3600" b="1" dirty="0">
                <a:solidFill>
                  <a:srgbClr val="FF0000"/>
                </a:solidFill>
              </a:rPr>
              <a:t>Simulación (Digital)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4433909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49533F-849C-6942-AE99-C8F5C9FC7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771" y="502115"/>
            <a:ext cx="10515600" cy="1325563"/>
          </a:xfrm>
        </p:spPr>
        <p:txBody>
          <a:bodyPr/>
          <a:lstStyle/>
          <a:p>
            <a:r>
              <a:rPr lang="es-ES" dirty="0"/>
              <a:t>(h) Simulación</a:t>
            </a:r>
            <a:br>
              <a:rPr lang="es-ES" dirty="0"/>
            </a:br>
            <a:r>
              <a:rPr lang="es-ES" dirty="0"/>
              <a:t>(Digital)</a:t>
            </a:r>
          </a:p>
        </p:txBody>
      </p:sp>
      <p:pic>
        <p:nvPicPr>
          <p:cNvPr id="5" name="Marcador de contenido 4" descr="Diagrama, Esquemático&#10;&#10;Descripción generada automáticamente">
            <a:extLst>
              <a:ext uri="{FF2B5EF4-FFF2-40B4-BE49-F238E27FC236}">
                <a16:creationId xmlns:a16="http://schemas.microsoft.com/office/drawing/2014/main" id="{DDA5E3AB-DEBA-B248-8C2E-698208A7BA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97" y="2653068"/>
            <a:ext cx="6080769" cy="4204931"/>
          </a:xfrm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23BDE163-D940-644C-B08C-1DC6EEC53974}"/>
              </a:ext>
            </a:extLst>
          </p:cNvPr>
          <p:cNvGraphicFramePr>
            <a:graphicFrameLocks noGrp="1"/>
          </p:cNvGraphicFramePr>
          <p:nvPr/>
        </p:nvGraphicFramePr>
        <p:xfrm>
          <a:off x="4863292" y="263720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Estado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Todo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Rojo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Verde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Amarillo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3D0C5065-497E-5C46-B529-8519FC3F0649}"/>
              </a:ext>
            </a:extLst>
          </p:cNvPr>
          <p:cNvGraphicFramePr>
            <a:graphicFrameLocks noGrp="1"/>
          </p:cNvGraphicFramePr>
          <p:nvPr/>
        </p:nvGraphicFramePr>
        <p:xfrm>
          <a:off x="7218563" y="263719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Entrada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M1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M2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M3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1C3D92B7-F585-2341-A615-B2B6E398DB49}"/>
              </a:ext>
            </a:extLst>
          </p:cNvPr>
          <p:cNvGraphicFramePr>
            <a:graphicFrameLocks noGrp="1"/>
          </p:cNvGraphicFramePr>
          <p:nvPr/>
        </p:nvGraphicFramePr>
        <p:xfrm>
          <a:off x="9573834" y="263719"/>
          <a:ext cx="2119395" cy="1571625"/>
        </p:xfrm>
        <a:graphic>
          <a:graphicData uri="http://schemas.openxmlformats.org/drawingml/2006/table">
            <a:tbl>
              <a:tblPr/>
              <a:tblGrid>
                <a:gridCol w="87915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450996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394621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  <a:gridCol w="394621">
                  <a:extLst>
                    <a:ext uri="{9D8B030D-6E8A-4147-A177-3AD203B41FA5}">
                      <a16:colId xmlns:a16="http://schemas.microsoft.com/office/drawing/2014/main" val="773761996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Salida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sp>
        <p:nvSpPr>
          <p:cNvPr id="8" name="Elipse 7">
            <a:extLst>
              <a:ext uri="{FF2B5EF4-FFF2-40B4-BE49-F238E27FC236}">
                <a16:creationId xmlns:a16="http://schemas.microsoft.com/office/drawing/2014/main" id="{E3C631DA-E5D3-6B46-B062-C971703CB58F}"/>
              </a:ext>
            </a:extLst>
          </p:cNvPr>
          <p:cNvSpPr/>
          <p:nvPr/>
        </p:nvSpPr>
        <p:spPr>
          <a:xfrm>
            <a:off x="8406322" y="1739404"/>
            <a:ext cx="1617230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Amar. /</a:t>
            </a:r>
          </a:p>
          <a:p>
            <a:pPr algn="ctr"/>
            <a:r>
              <a:rPr lang="es-ES" sz="2400" b="1" baseline="-25000" dirty="0"/>
              <a:t>LR=0</a:t>
            </a:r>
          </a:p>
          <a:p>
            <a:pPr algn="ctr"/>
            <a:r>
              <a:rPr lang="es-ES" sz="2400" b="1" baseline="-25000" dirty="0"/>
              <a:t>LV=0</a:t>
            </a:r>
          </a:p>
          <a:p>
            <a:pPr algn="ctr"/>
            <a:r>
              <a:rPr lang="es-ES" sz="2400" b="1" baseline="-25000" dirty="0"/>
              <a:t>LA=1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3345F9C9-0ECB-C544-803F-A4700CA637E0}"/>
              </a:ext>
            </a:extLst>
          </p:cNvPr>
          <p:cNvSpPr/>
          <p:nvPr/>
        </p:nvSpPr>
        <p:spPr>
          <a:xfrm>
            <a:off x="8520541" y="5580207"/>
            <a:ext cx="1634836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Todas/</a:t>
            </a:r>
          </a:p>
          <a:p>
            <a:pPr algn="ctr"/>
            <a:r>
              <a:rPr lang="es-ES" sz="2400" b="1" baseline="-25000" dirty="0"/>
              <a:t>LR=1</a:t>
            </a:r>
          </a:p>
          <a:p>
            <a:pPr algn="ctr"/>
            <a:r>
              <a:rPr lang="es-ES" sz="2400" b="1" baseline="-25000" dirty="0"/>
              <a:t>LV=1</a:t>
            </a:r>
          </a:p>
          <a:p>
            <a:pPr algn="ctr"/>
            <a:r>
              <a:rPr lang="es-ES" sz="2400" b="1" baseline="-25000" dirty="0"/>
              <a:t>LA=1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623E928-EF82-804D-B167-AF390E5BABAD}"/>
              </a:ext>
            </a:extLst>
          </p:cNvPr>
          <p:cNvSpPr/>
          <p:nvPr/>
        </p:nvSpPr>
        <p:spPr>
          <a:xfrm>
            <a:off x="10460545" y="3315850"/>
            <a:ext cx="1777858" cy="1466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Verde/</a:t>
            </a:r>
          </a:p>
          <a:p>
            <a:pPr algn="ctr"/>
            <a:r>
              <a:rPr lang="es-ES" sz="2400" b="1" baseline="-25000" dirty="0"/>
              <a:t>LR=0</a:t>
            </a:r>
          </a:p>
          <a:p>
            <a:pPr algn="ctr"/>
            <a:r>
              <a:rPr lang="es-ES" sz="2400" b="1" baseline="-25000" dirty="0"/>
              <a:t>LV=1</a:t>
            </a:r>
          </a:p>
          <a:p>
            <a:pPr algn="ctr"/>
            <a:r>
              <a:rPr lang="es-ES" sz="2400" b="1" baseline="-25000" dirty="0"/>
              <a:t>LA=0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4051ACDD-72CD-814C-87DD-F0F7981B441A}"/>
              </a:ext>
            </a:extLst>
          </p:cNvPr>
          <p:cNvSpPr/>
          <p:nvPr/>
        </p:nvSpPr>
        <p:spPr>
          <a:xfrm>
            <a:off x="6310574" y="3618371"/>
            <a:ext cx="1634837" cy="1325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Rojo/</a:t>
            </a:r>
          </a:p>
          <a:p>
            <a:pPr algn="ctr"/>
            <a:r>
              <a:rPr lang="es-ES" sz="2400" b="1" baseline="-25000" dirty="0"/>
              <a:t>LR=1</a:t>
            </a:r>
          </a:p>
          <a:p>
            <a:pPr algn="ctr"/>
            <a:r>
              <a:rPr lang="es-ES" sz="2400" b="1" baseline="-25000" dirty="0"/>
              <a:t>LV=0</a:t>
            </a:r>
          </a:p>
          <a:p>
            <a:pPr algn="ctr"/>
            <a:r>
              <a:rPr lang="es-ES" sz="2400" b="1" baseline="-25000" dirty="0"/>
              <a:t>LA=0</a:t>
            </a:r>
          </a:p>
        </p:txBody>
      </p:sp>
      <p:cxnSp>
        <p:nvCxnSpPr>
          <p:cNvPr id="12" name="Conector curvado 11">
            <a:extLst>
              <a:ext uri="{FF2B5EF4-FFF2-40B4-BE49-F238E27FC236}">
                <a16:creationId xmlns:a16="http://schemas.microsoft.com/office/drawing/2014/main" id="{1DAE189D-2B60-034F-A514-65A56A89E073}"/>
              </a:ext>
            </a:extLst>
          </p:cNvPr>
          <p:cNvCxnSpPr>
            <a:cxnSpLocks/>
            <a:stCxn id="8" idx="2"/>
            <a:endCxn id="11" idx="0"/>
          </p:cNvCxnSpPr>
          <p:nvPr/>
        </p:nvCxnSpPr>
        <p:spPr>
          <a:xfrm rot="10800000" flipV="1">
            <a:off x="7127994" y="2378301"/>
            <a:ext cx="1278329" cy="1240070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14438A9-0AD9-964B-93A8-BE33FA81CC85}"/>
              </a:ext>
            </a:extLst>
          </p:cNvPr>
          <p:cNvSpPr txBox="1"/>
          <p:nvPr/>
        </p:nvSpPr>
        <p:spPr>
          <a:xfrm>
            <a:off x="7708968" y="197636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14" name="Conector curvado 13">
            <a:extLst>
              <a:ext uri="{FF2B5EF4-FFF2-40B4-BE49-F238E27FC236}">
                <a16:creationId xmlns:a16="http://schemas.microsoft.com/office/drawing/2014/main" id="{E13843F9-ACE5-EE4F-BE95-909D7292ADE8}"/>
              </a:ext>
            </a:extLst>
          </p:cNvPr>
          <p:cNvCxnSpPr>
            <a:cxnSpLocks/>
            <a:stCxn id="11" idx="7"/>
            <a:endCxn id="10" idx="2"/>
          </p:cNvCxnSpPr>
          <p:nvPr/>
        </p:nvCxnSpPr>
        <p:spPr>
          <a:xfrm rot="16200000" flipH="1">
            <a:off x="8965088" y="2553401"/>
            <a:ext cx="236363" cy="2754550"/>
          </a:xfrm>
          <a:prstGeom prst="curvedConnector4">
            <a:avLst>
              <a:gd name="adj1" fmla="val -96716"/>
              <a:gd name="adj2" fmla="val 54346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756A508-D04A-A343-96B8-95BAF7092AC9}"/>
              </a:ext>
            </a:extLst>
          </p:cNvPr>
          <p:cNvSpPr txBox="1"/>
          <p:nvPr/>
        </p:nvSpPr>
        <p:spPr>
          <a:xfrm>
            <a:off x="7919973" y="352869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16" name="Conector curvado 15">
            <a:extLst>
              <a:ext uri="{FF2B5EF4-FFF2-40B4-BE49-F238E27FC236}">
                <a16:creationId xmlns:a16="http://schemas.microsoft.com/office/drawing/2014/main" id="{101A0BFA-1052-2748-8F78-F9FE174BB1E7}"/>
              </a:ext>
            </a:extLst>
          </p:cNvPr>
          <p:cNvCxnSpPr>
            <a:cxnSpLocks/>
            <a:stCxn id="10" idx="1"/>
            <a:endCxn id="8" idx="6"/>
          </p:cNvCxnSpPr>
          <p:nvPr/>
        </p:nvCxnSpPr>
        <p:spPr>
          <a:xfrm rot="16200000" flipV="1">
            <a:off x="9796108" y="2605745"/>
            <a:ext cx="1152242" cy="697354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2454B1F-FAC6-7A4A-9290-3FB5BA81296A}"/>
              </a:ext>
            </a:extLst>
          </p:cNvPr>
          <p:cNvSpPr txBox="1"/>
          <p:nvPr/>
        </p:nvSpPr>
        <p:spPr>
          <a:xfrm>
            <a:off x="10372229" y="2191404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18" name="Conector curvado 17">
            <a:extLst>
              <a:ext uri="{FF2B5EF4-FFF2-40B4-BE49-F238E27FC236}">
                <a16:creationId xmlns:a16="http://schemas.microsoft.com/office/drawing/2014/main" id="{1EB37867-A114-0F4D-A26D-189700639A33}"/>
              </a:ext>
            </a:extLst>
          </p:cNvPr>
          <p:cNvCxnSpPr>
            <a:cxnSpLocks/>
            <a:stCxn id="11" idx="4"/>
            <a:endCxn id="9" idx="2"/>
          </p:cNvCxnSpPr>
          <p:nvPr/>
        </p:nvCxnSpPr>
        <p:spPr>
          <a:xfrm rot="16200000" flipH="1">
            <a:off x="7186682" y="4885245"/>
            <a:ext cx="1275170" cy="1392548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1C9FF71-D510-7041-BC5E-309B79D722EB}"/>
              </a:ext>
            </a:extLst>
          </p:cNvPr>
          <p:cNvSpPr txBox="1"/>
          <p:nvPr/>
        </p:nvSpPr>
        <p:spPr>
          <a:xfrm>
            <a:off x="7190413" y="4931414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M2,M3</a:t>
            </a:r>
          </a:p>
        </p:txBody>
      </p:sp>
      <p:cxnSp>
        <p:nvCxnSpPr>
          <p:cNvPr id="20" name="Conector curvado 19">
            <a:extLst>
              <a:ext uri="{FF2B5EF4-FFF2-40B4-BE49-F238E27FC236}">
                <a16:creationId xmlns:a16="http://schemas.microsoft.com/office/drawing/2014/main" id="{33A978AF-E9C3-D741-850E-1AFC14E4D81E}"/>
              </a:ext>
            </a:extLst>
          </p:cNvPr>
          <p:cNvCxnSpPr>
            <a:cxnSpLocks/>
            <a:stCxn id="9" idx="1"/>
            <a:endCxn id="11" idx="6"/>
          </p:cNvCxnSpPr>
          <p:nvPr/>
        </p:nvCxnSpPr>
        <p:spPr>
          <a:xfrm rot="16200000" flipV="1">
            <a:off x="7609593" y="4616971"/>
            <a:ext cx="1486182" cy="814546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870870D-23C2-EF42-A1E7-CD22ACBE0DD3}"/>
              </a:ext>
            </a:extLst>
          </p:cNvPr>
          <p:cNvSpPr txBox="1"/>
          <p:nvPr/>
        </p:nvSpPr>
        <p:spPr>
          <a:xfrm>
            <a:off x="8137078" y="5377700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</a:t>
            </a:r>
          </a:p>
        </p:txBody>
      </p:sp>
      <p:cxnSp>
        <p:nvCxnSpPr>
          <p:cNvPr id="22" name="Conector curvado 21">
            <a:extLst>
              <a:ext uri="{FF2B5EF4-FFF2-40B4-BE49-F238E27FC236}">
                <a16:creationId xmlns:a16="http://schemas.microsoft.com/office/drawing/2014/main" id="{0BCAD2AE-9EB2-B94E-B397-F1345C1B3B94}"/>
              </a:ext>
            </a:extLst>
          </p:cNvPr>
          <p:cNvCxnSpPr>
            <a:cxnSpLocks/>
            <a:stCxn id="9" idx="6"/>
            <a:endCxn id="10" idx="5"/>
          </p:cNvCxnSpPr>
          <p:nvPr/>
        </p:nvCxnSpPr>
        <p:spPr>
          <a:xfrm flipV="1">
            <a:off x="10155377" y="4567173"/>
            <a:ext cx="1822665" cy="1651931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curvado 22">
            <a:extLst>
              <a:ext uri="{FF2B5EF4-FFF2-40B4-BE49-F238E27FC236}">
                <a16:creationId xmlns:a16="http://schemas.microsoft.com/office/drawing/2014/main" id="{43813222-BCAF-3640-BE7E-CF243B9C0FE6}"/>
              </a:ext>
            </a:extLst>
          </p:cNvPr>
          <p:cNvCxnSpPr>
            <a:cxnSpLocks/>
            <a:stCxn id="10" idx="4"/>
            <a:endCxn id="9" idx="7"/>
          </p:cNvCxnSpPr>
          <p:nvPr/>
        </p:nvCxnSpPr>
        <p:spPr>
          <a:xfrm rot="5400000">
            <a:off x="10139984" y="4557844"/>
            <a:ext cx="985469" cy="1433513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9999EEB2-AA27-8E40-A131-A9F703261396}"/>
              </a:ext>
            </a:extLst>
          </p:cNvPr>
          <p:cNvSpPr txBox="1"/>
          <p:nvPr/>
        </p:nvSpPr>
        <p:spPr>
          <a:xfrm>
            <a:off x="10249290" y="6165503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M3,M1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632CB1A-AA3C-3642-9805-54C7741910E3}"/>
              </a:ext>
            </a:extLst>
          </p:cNvPr>
          <p:cNvSpPr txBox="1"/>
          <p:nvPr/>
        </p:nvSpPr>
        <p:spPr>
          <a:xfrm>
            <a:off x="10147654" y="4723221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M3,M2</a:t>
            </a:r>
          </a:p>
        </p:txBody>
      </p:sp>
      <p:cxnSp>
        <p:nvCxnSpPr>
          <p:cNvPr id="26" name="Conector curvado 25">
            <a:extLst>
              <a:ext uri="{FF2B5EF4-FFF2-40B4-BE49-F238E27FC236}">
                <a16:creationId xmlns:a16="http://schemas.microsoft.com/office/drawing/2014/main" id="{36E45C36-A3B0-A042-BA28-9C48D726C4DA}"/>
              </a:ext>
            </a:extLst>
          </p:cNvPr>
          <p:cNvCxnSpPr>
            <a:cxnSpLocks/>
            <a:stCxn id="8" idx="5"/>
            <a:endCxn id="9" idx="0"/>
          </p:cNvCxnSpPr>
          <p:nvPr/>
        </p:nvCxnSpPr>
        <p:spPr>
          <a:xfrm rot="5400000">
            <a:off x="8187268" y="3980761"/>
            <a:ext cx="2750138" cy="448755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8AE23EC-3F6B-2B4B-B49D-A1803CCEB647}"/>
              </a:ext>
            </a:extLst>
          </p:cNvPr>
          <p:cNvSpPr txBox="1"/>
          <p:nvPr/>
        </p:nvSpPr>
        <p:spPr>
          <a:xfrm>
            <a:off x="8744918" y="2988871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M2,M3</a:t>
            </a:r>
          </a:p>
        </p:txBody>
      </p:sp>
    </p:spTree>
    <p:extLst>
      <p:ext uri="{BB962C8B-B14F-4D97-AF65-F5344CB8AC3E}">
        <p14:creationId xmlns:p14="http://schemas.microsoft.com/office/powerpoint/2010/main" val="211884494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3241A8-3A82-D04F-92D6-BBE3C5D8031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 dirty="0">
                <a:solidFill>
                  <a:schemeClr val="bg1"/>
                </a:solidFill>
                <a:latin typeface="+mn-lt"/>
              </a:rPr>
              <a:t>Contenido (3.9)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83DB00-EBD9-8548-87DF-095BABFAF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Diseño sistemático secuencial (máquina de Moore)</a:t>
            </a:r>
          </a:p>
        </p:txBody>
      </p:sp>
    </p:spTree>
    <p:extLst>
      <p:ext uri="{BB962C8B-B14F-4D97-AF65-F5344CB8AC3E}">
        <p14:creationId xmlns:p14="http://schemas.microsoft.com/office/powerpoint/2010/main" val="355858500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Codificar entradas, salidas y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excitación de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Minimización de funciones de los </a:t>
            </a:r>
            <a:r>
              <a:rPr lang="es-ES" dirty="0" err="1"/>
              <a:t>flip-flops</a:t>
            </a:r>
            <a:r>
              <a:rPr lang="es-ES" dirty="0"/>
              <a:t> y de las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 Dibujar diagrama de circuito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5283860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487427-898C-4840-8FE6-E89468737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F618AA-4856-3D47-B9FE-53835CD9E8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ES" b="1" dirty="0"/>
              <a:t>Crear un sistema secuencial que controle un sistema de luces de colores. Tiene un interruptor que controla los tres modos de funcionamiento, que generan tres secuencias de encendido distinto:</a:t>
            </a:r>
          </a:p>
          <a:p>
            <a:pPr marL="0" indent="0" algn="ctr">
              <a:buNone/>
            </a:pPr>
            <a:r>
              <a:rPr lang="es-ES" b="1" dirty="0"/>
              <a:t>MODO 1 : Luces Rojas </a:t>
            </a:r>
            <a:r>
              <a:rPr lang="es-ES" b="1" dirty="0">
                <a:sym typeface="Wingdings" pitchFamily="2" charset="2"/>
              </a:rPr>
              <a:t> Luces Verdes  Luces Amarillas</a:t>
            </a:r>
          </a:p>
          <a:p>
            <a:pPr marL="0" indent="0" algn="ctr">
              <a:buNone/>
            </a:pPr>
            <a:r>
              <a:rPr lang="es-ES" b="1" dirty="0">
                <a:sym typeface="Wingdings" pitchFamily="2" charset="2"/>
              </a:rPr>
              <a:t>MODO 2: Todas las luces  Luces Rojas</a:t>
            </a:r>
          </a:p>
          <a:p>
            <a:pPr marL="0" indent="0" algn="ctr">
              <a:buNone/>
            </a:pPr>
            <a:r>
              <a:rPr lang="es-ES" b="1" dirty="0">
                <a:sym typeface="Wingdings" pitchFamily="2" charset="2"/>
              </a:rPr>
              <a:t>MODO 3: Todas las luces  Luces Verdes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4178890361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1754515" y="1904503"/>
            <a:ext cx="7903029" cy="4689566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71351" y="3015204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9765932" y="3001790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4879756" y="2511851"/>
            <a:ext cx="1453764" cy="3349992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</p:txBody>
      </p:sp>
      <p:cxnSp>
        <p:nvCxnSpPr>
          <p:cNvPr id="3" name="Conector angular 2">
            <a:extLst>
              <a:ext uri="{FF2B5EF4-FFF2-40B4-BE49-F238E27FC236}">
                <a16:creationId xmlns:a16="http://schemas.microsoft.com/office/drawing/2014/main" id="{792D0BED-E919-0044-AC5A-08761446CA2B}"/>
              </a:ext>
            </a:extLst>
          </p:cNvPr>
          <p:cNvCxnSpPr>
            <a:cxnSpLocks/>
          </p:cNvCxnSpPr>
          <p:nvPr/>
        </p:nvCxnSpPr>
        <p:spPr>
          <a:xfrm>
            <a:off x="1822588" y="3531592"/>
            <a:ext cx="547525" cy="526869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C3DBB5B0-8981-7348-B5C2-AA9B5034D5D3}"/>
              </a:ext>
            </a:extLst>
          </p:cNvPr>
          <p:cNvCxnSpPr>
            <a:cxnSpLocks/>
          </p:cNvCxnSpPr>
          <p:nvPr/>
        </p:nvCxnSpPr>
        <p:spPr>
          <a:xfrm rot="10800000">
            <a:off x="2290093" y="4842728"/>
            <a:ext cx="4726063" cy="1150453"/>
          </a:xfrm>
          <a:prstGeom prst="bentConnector3">
            <a:avLst>
              <a:gd name="adj1" fmla="val 107768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D59334C7-C52C-2749-97AA-CA14C134D1DF}"/>
              </a:ext>
            </a:extLst>
          </p:cNvPr>
          <p:cNvCxnSpPr>
            <a:cxnSpLocks/>
          </p:cNvCxnSpPr>
          <p:nvPr/>
        </p:nvCxnSpPr>
        <p:spPr>
          <a:xfrm rot="16200000" flipV="1">
            <a:off x="5765587" y="4784499"/>
            <a:ext cx="1947777" cy="495702"/>
          </a:xfrm>
          <a:prstGeom prst="bentConnector3">
            <a:avLst>
              <a:gd name="adj1" fmla="val 10097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>
            <a:extLst>
              <a:ext uri="{FF2B5EF4-FFF2-40B4-BE49-F238E27FC236}">
                <a16:creationId xmlns:a16="http://schemas.microsoft.com/office/drawing/2014/main" id="{A7554D39-D3AF-0A41-94C7-EF64A5564C81}"/>
              </a:ext>
            </a:extLst>
          </p:cNvPr>
          <p:cNvCxnSpPr>
            <a:cxnSpLocks/>
          </p:cNvCxnSpPr>
          <p:nvPr/>
        </p:nvCxnSpPr>
        <p:spPr>
          <a:xfrm flipV="1">
            <a:off x="6956492" y="3483696"/>
            <a:ext cx="597932" cy="561704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F512F67D-C8EC-9B49-B666-4F0BD2D18ACA}"/>
              </a:ext>
            </a:extLst>
          </p:cNvPr>
          <p:cNvSpPr/>
          <p:nvPr/>
        </p:nvSpPr>
        <p:spPr>
          <a:xfrm>
            <a:off x="2439830" y="2674081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ESTADO SIGUIENTE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9FC2AE0-95E4-1648-952E-A13F41361D51}"/>
              </a:ext>
            </a:extLst>
          </p:cNvPr>
          <p:cNvCxnSpPr>
            <a:cxnSpLocks/>
          </p:cNvCxnSpPr>
          <p:nvPr/>
        </p:nvCxnSpPr>
        <p:spPr>
          <a:xfrm>
            <a:off x="3753132" y="4058461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redondeado 24">
            <a:extLst>
              <a:ext uri="{FF2B5EF4-FFF2-40B4-BE49-F238E27FC236}">
                <a16:creationId xmlns:a16="http://schemas.microsoft.com/office/drawing/2014/main" id="{6C60701F-6B85-F045-8E19-D74AB4F24449}"/>
              </a:ext>
            </a:extLst>
          </p:cNvPr>
          <p:cNvSpPr/>
          <p:nvPr/>
        </p:nvSpPr>
        <p:spPr>
          <a:xfrm>
            <a:off x="7569973" y="2805416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SALIDA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83457B0-6F09-EA43-BBD2-0FA0C905AEDA}"/>
              </a:ext>
            </a:extLst>
          </p:cNvPr>
          <p:cNvCxnSpPr>
            <a:cxnSpLocks/>
          </p:cNvCxnSpPr>
          <p:nvPr/>
        </p:nvCxnSpPr>
        <p:spPr>
          <a:xfrm>
            <a:off x="8896063" y="3531592"/>
            <a:ext cx="627017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BBB9933-4030-2B45-B1FD-73CBD14467A1}"/>
              </a:ext>
            </a:extLst>
          </p:cNvPr>
          <p:cNvSpPr txBox="1"/>
          <p:nvPr/>
        </p:nvSpPr>
        <p:spPr>
          <a:xfrm>
            <a:off x="6002089" y="403509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actual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60532EE-3BA4-9341-A362-0D4420836AE4}"/>
              </a:ext>
            </a:extLst>
          </p:cNvPr>
          <p:cNvSpPr txBox="1"/>
          <p:nvPr/>
        </p:nvSpPr>
        <p:spPr>
          <a:xfrm>
            <a:off x="3425625" y="403233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siguiente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8D5CE71-D370-EF45-A9D0-80BB99C68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5456" y="2575872"/>
            <a:ext cx="1508769" cy="2839230"/>
          </a:xfrm>
          <a:prstGeom prst="rect">
            <a:avLst/>
          </a:prstGeom>
        </p:spPr>
      </p:pic>
      <p:pic>
        <p:nvPicPr>
          <p:cNvPr id="24" name="Picture 2" descr="Computador mágico XVII – Lógica secuencial | El Cedazo">
            <a:extLst>
              <a:ext uri="{FF2B5EF4-FFF2-40B4-BE49-F238E27FC236}">
                <a16:creationId xmlns:a16="http://schemas.microsoft.com/office/drawing/2014/main" id="{D5FC6F9E-9D37-4A47-B125-85BAF778B4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17"/>
          <a:stretch/>
        </p:blipFill>
        <p:spPr bwMode="auto">
          <a:xfrm>
            <a:off x="653763" y="188990"/>
            <a:ext cx="8242300" cy="1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C395A68C-4D89-924C-89E4-6FECF76419A1}"/>
              </a:ext>
            </a:extLst>
          </p:cNvPr>
          <p:cNvSpPr/>
          <p:nvPr/>
        </p:nvSpPr>
        <p:spPr>
          <a:xfrm>
            <a:off x="454697" y="236669"/>
            <a:ext cx="8441366" cy="105892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297E6849-C47F-B943-830B-A289C95AB9AD}"/>
              </a:ext>
            </a:extLst>
          </p:cNvPr>
          <p:cNvCxnSpPr>
            <a:cxnSpLocks/>
          </p:cNvCxnSpPr>
          <p:nvPr/>
        </p:nvCxnSpPr>
        <p:spPr>
          <a:xfrm>
            <a:off x="5599841" y="1295589"/>
            <a:ext cx="0" cy="182218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416254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742950" indent="-7429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Codificar entradas, salidas y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excitación de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Minimización de funciones de los </a:t>
            </a:r>
            <a:r>
              <a:rPr lang="es-ES" dirty="0" err="1"/>
              <a:t>flip-flops</a:t>
            </a:r>
            <a:r>
              <a:rPr lang="es-ES" dirty="0"/>
              <a:t> y de las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 Dibujar diagrama de circuito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37608703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E0146D-4A43-3644-9E9C-09994EFE0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(a) Generar diagrama de estados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6411A4-F6B3-F44C-AAF7-C9BCB85F7B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37004114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E0146D-4A43-3644-9E9C-09994EFE0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16"/>
            <a:ext cx="10515600" cy="1325563"/>
          </a:xfrm>
        </p:spPr>
        <p:txBody>
          <a:bodyPr/>
          <a:lstStyle/>
          <a:p>
            <a:r>
              <a:rPr lang="es-ES" dirty="0"/>
              <a:t>(a) Generar diagrama de estados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6411A4-F6B3-F44C-AAF7-C9BCB85F7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165" y="1253331"/>
            <a:ext cx="4550617" cy="5239544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Entradas: </a:t>
            </a:r>
          </a:p>
          <a:p>
            <a:pPr marL="0" indent="0">
              <a:buNone/>
            </a:pPr>
            <a:r>
              <a:rPr lang="es-ES" dirty="0"/>
              <a:t>x={MODO1,MODO2,MODO3}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/>
              <a:t>Salidas: </a:t>
            </a:r>
          </a:p>
          <a:p>
            <a:pPr marL="0" indent="0">
              <a:buNone/>
            </a:pPr>
            <a:r>
              <a:rPr lang="es-ES" dirty="0"/>
              <a:t>LR={0,1} (Luz Roja)</a:t>
            </a:r>
          </a:p>
          <a:p>
            <a:pPr marL="0" indent="0">
              <a:buNone/>
            </a:pPr>
            <a:r>
              <a:rPr lang="es-ES" dirty="0"/>
              <a:t>LV={0,1} (Luz Verde)</a:t>
            </a:r>
          </a:p>
          <a:p>
            <a:pPr marL="0" indent="0">
              <a:buNone/>
            </a:pPr>
            <a:r>
              <a:rPr lang="es-ES" dirty="0"/>
              <a:t>LA={0,1} (Luz Amarilla)</a:t>
            </a:r>
          </a:p>
          <a:p>
            <a:pPr marL="0" indent="0">
              <a:buNone/>
            </a:pPr>
            <a:r>
              <a:rPr lang="es-ES" dirty="0"/>
              <a:t> </a:t>
            </a:r>
          </a:p>
          <a:p>
            <a:pPr marL="0" indent="0">
              <a:buNone/>
            </a:pPr>
            <a:r>
              <a:rPr lang="es-ES" dirty="0"/>
              <a:t>Estados: “Luces que se encuentran encendidas”</a:t>
            </a:r>
          </a:p>
        </p:txBody>
      </p:sp>
    </p:spTree>
    <p:extLst>
      <p:ext uri="{BB962C8B-B14F-4D97-AF65-F5344CB8AC3E}">
        <p14:creationId xmlns:p14="http://schemas.microsoft.com/office/powerpoint/2010/main" val="29432620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742950" indent="-7429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Codificar entradas, salidas y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excitación de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Minimización de funciones de los </a:t>
            </a:r>
            <a:r>
              <a:rPr lang="es-ES" dirty="0" err="1"/>
              <a:t>flip-flops</a:t>
            </a:r>
            <a:r>
              <a:rPr lang="es-ES" dirty="0"/>
              <a:t> y de las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 Dibujar diagrama de circuito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7800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89A293-3D56-7A45-90DC-8E5743D14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Almacenamiento del estado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F5D0C1-B33C-E94B-84E0-B6B0B4EF8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731034" cy="4351338"/>
          </a:xfrm>
        </p:spPr>
        <p:txBody>
          <a:bodyPr/>
          <a:lstStyle/>
          <a:p>
            <a:r>
              <a:rPr lang="es-ES" dirty="0"/>
              <a:t>Estado: codificado/representado a través de una secuencia binaria</a:t>
            </a:r>
          </a:p>
          <a:p>
            <a:r>
              <a:rPr lang="es-ES" dirty="0"/>
              <a:t>Los estados se actualizan periódicamente mediante una señal de sincronización o señal de reloj.</a:t>
            </a:r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392EC33-1736-E14D-8955-9D614EBB578D}"/>
              </a:ext>
            </a:extLst>
          </p:cNvPr>
          <p:cNvSpPr/>
          <p:nvPr/>
        </p:nvSpPr>
        <p:spPr>
          <a:xfrm>
            <a:off x="8859836" y="365125"/>
            <a:ext cx="1453764" cy="1822269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  <a:p>
            <a:pPr algn="ctr"/>
            <a:endParaRPr lang="es-ES" b="1" dirty="0"/>
          </a:p>
          <a:p>
            <a:pPr algn="ctr"/>
            <a:endParaRPr lang="es-ES" b="1" dirty="0"/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01ADB12C-EF68-464C-8AA0-33D646597E3E}"/>
              </a:ext>
            </a:extLst>
          </p:cNvPr>
          <p:cNvCxnSpPr>
            <a:cxnSpLocks/>
          </p:cNvCxnSpPr>
          <p:nvPr/>
        </p:nvCxnSpPr>
        <p:spPr>
          <a:xfrm>
            <a:off x="7733212" y="742536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C7927722-8BA7-E946-B6DB-2B19F639F005}"/>
              </a:ext>
            </a:extLst>
          </p:cNvPr>
          <p:cNvSpPr txBox="1"/>
          <p:nvPr/>
        </p:nvSpPr>
        <p:spPr>
          <a:xfrm>
            <a:off x="9982169" y="719171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actual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B98AAE0-598B-514A-A636-E649A41F5C35}"/>
              </a:ext>
            </a:extLst>
          </p:cNvPr>
          <p:cNvSpPr txBox="1"/>
          <p:nvPr/>
        </p:nvSpPr>
        <p:spPr>
          <a:xfrm>
            <a:off x="7405705" y="716411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siguiente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9932391D-C80C-D64F-B222-3F3597D4873E}"/>
              </a:ext>
            </a:extLst>
          </p:cNvPr>
          <p:cNvCxnSpPr>
            <a:cxnSpLocks/>
          </p:cNvCxnSpPr>
          <p:nvPr/>
        </p:nvCxnSpPr>
        <p:spPr>
          <a:xfrm>
            <a:off x="10408920" y="712057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omputador mágico XVII – Lógica secuencial | El Cedazo">
            <a:extLst>
              <a:ext uri="{FF2B5EF4-FFF2-40B4-BE49-F238E27FC236}">
                <a16:creationId xmlns:a16="http://schemas.microsoft.com/office/drawing/2014/main" id="{996B20B8-6243-DB4A-810A-F9FBDBA24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22" y="4457700"/>
            <a:ext cx="8242300" cy="185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420B537-4E0E-AD4E-A924-78B5BBB17A5B}"/>
              </a:ext>
            </a:extLst>
          </p:cNvPr>
          <p:cNvSpPr txBox="1"/>
          <p:nvPr/>
        </p:nvSpPr>
        <p:spPr>
          <a:xfrm>
            <a:off x="3472978" y="5850235"/>
            <a:ext cx="166231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/>
              <a:t>tiempo</a:t>
            </a:r>
          </a:p>
        </p:txBody>
      </p:sp>
    </p:spTree>
    <p:extLst>
      <p:ext uri="{BB962C8B-B14F-4D97-AF65-F5344CB8AC3E}">
        <p14:creationId xmlns:p14="http://schemas.microsoft.com/office/powerpoint/2010/main" val="162950773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18CD53-8D8B-0C4A-B44C-4DD4B295A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598"/>
            <a:ext cx="5257800" cy="1325563"/>
          </a:xfrm>
        </p:spPr>
        <p:txBody>
          <a:bodyPr/>
          <a:lstStyle/>
          <a:p>
            <a:r>
              <a:rPr lang="es-ES" dirty="0"/>
              <a:t>(b) Codificar entradas, salidas y estados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77E397AC-87B5-584F-86D8-ABF778D56A08}"/>
              </a:ext>
            </a:extLst>
          </p:cNvPr>
          <p:cNvSpPr/>
          <p:nvPr/>
        </p:nvSpPr>
        <p:spPr>
          <a:xfrm>
            <a:off x="8191748" y="1455161"/>
            <a:ext cx="1617230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Amar. /</a:t>
            </a:r>
          </a:p>
          <a:p>
            <a:pPr algn="ctr"/>
            <a:r>
              <a:rPr lang="es-ES" sz="2400" b="1" baseline="-25000" dirty="0"/>
              <a:t>LR=0</a:t>
            </a:r>
          </a:p>
          <a:p>
            <a:pPr algn="ctr"/>
            <a:r>
              <a:rPr lang="es-ES" sz="2400" b="1" baseline="-25000" dirty="0"/>
              <a:t>LV=0</a:t>
            </a:r>
          </a:p>
          <a:p>
            <a:pPr algn="ctr"/>
            <a:r>
              <a:rPr lang="es-ES" sz="2400" b="1" baseline="-25000" dirty="0"/>
              <a:t>LA=1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2562F2B5-21C8-D041-85B5-4447BD5AA0AA}"/>
              </a:ext>
            </a:extLst>
          </p:cNvPr>
          <p:cNvSpPr/>
          <p:nvPr/>
        </p:nvSpPr>
        <p:spPr>
          <a:xfrm>
            <a:off x="8305967" y="5295964"/>
            <a:ext cx="1634836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Todas/</a:t>
            </a:r>
          </a:p>
          <a:p>
            <a:pPr algn="ctr"/>
            <a:r>
              <a:rPr lang="es-ES" sz="2400" b="1" baseline="-25000" dirty="0"/>
              <a:t>LR=1</a:t>
            </a:r>
          </a:p>
          <a:p>
            <a:pPr algn="ctr"/>
            <a:r>
              <a:rPr lang="es-ES" sz="2400" b="1" baseline="-25000" dirty="0"/>
              <a:t>LV=1</a:t>
            </a:r>
          </a:p>
          <a:p>
            <a:pPr algn="ctr"/>
            <a:r>
              <a:rPr lang="es-ES" sz="2400" b="1" baseline="-25000" dirty="0"/>
              <a:t>LA=1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BF8AEB-92AD-E74B-8CAF-70CA837A1623}"/>
              </a:ext>
            </a:extLst>
          </p:cNvPr>
          <p:cNvSpPr/>
          <p:nvPr/>
        </p:nvSpPr>
        <p:spPr>
          <a:xfrm>
            <a:off x="10245971" y="3031607"/>
            <a:ext cx="1777858" cy="1466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Verde/</a:t>
            </a:r>
          </a:p>
          <a:p>
            <a:pPr algn="ctr"/>
            <a:r>
              <a:rPr lang="es-ES" sz="2400" b="1" baseline="-25000" dirty="0"/>
              <a:t>LR=0</a:t>
            </a:r>
          </a:p>
          <a:p>
            <a:pPr algn="ctr"/>
            <a:r>
              <a:rPr lang="es-ES" sz="2400" b="1" baseline="-25000" dirty="0"/>
              <a:t>LV=1</a:t>
            </a:r>
          </a:p>
          <a:p>
            <a:pPr algn="ctr"/>
            <a:r>
              <a:rPr lang="es-ES" sz="2400" b="1" baseline="-25000" dirty="0"/>
              <a:t>LA=0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6C8CFE58-7E07-944A-BC21-016221D8697E}"/>
              </a:ext>
            </a:extLst>
          </p:cNvPr>
          <p:cNvSpPr/>
          <p:nvPr/>
        </p:nvSpPr>
        <p:spPr>
          <a:xfrm>
            <a:off x="6096000" y="3334128"/>
            <a:ext cx="1634837" cy="1325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Rojo/</a:t>
            </a:r>
          </a:p>
          <a:p>
            <a:pPr algn="ctr"/>
            <a:r>
              <a:rPr lang="es-ES" sz="2400" b="1" baseline="-25000" dirty="0"/>
              <a:t>LR=1</a:t>
            </a:r>
          </a:p>
          <a:p>
            <a:pPr algn="ctr"/>
            <a:r>
              <a:rPr lang="es-ES" sz="2400" b="1" baseline="-25000" dirty="0"/>
              <a:t>LV=0</a:t>
            </a:r>
          </a:p>
          <a:p>
            <a:pPr algn="ctr"/>
            <a:r>
              <a:rPr lang="es-ES" sz="2400" b="1" baseline="-25000" dirty="0"/>
              <a:t>LA=0</a:t>
            </a:r>
          </a:p>
        </p:txBody>
      </p:sp>
      <p:cxnSp>
        <p:nvCxnSpPr>
          <p:cNvPr id="10" name="Conector curvado 9">
            <a:extLst>
              <a:ext uri="{FF2B5EF4-FFF2-40B4-BE49-F238E27FC236}">
                <a16:creationId xmlns:a16="http://schemas.microsoft.com/office/drawing/2014/main" id="{846482A1-35B2-B645-8C03-679F44918BC2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 rot="10800000" flipV="1">
            <a:off x="6913420" y="2094058"/>
            <a:ext cx="1278329" cy="1240070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9B31734-1A85-1548-84ED-B84FA99F83F2}"/>
              </a:ext>
            </a:extLst>
          </p:cNvPr>
          <p:cNvSpPr txBox="1"/>
          <p:nvPr/>
        </p:nvSpPr>
        <p:spPr>
          <a:xfrm>
            <a:off x="7494394" y="1692125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82" name="Conector curvado 81">
            <a:extLst>
              <a:ext uri="{FF2B5EF4-FFF2-40B4-BE49-F238E27FC236}">
                <a16:creationId xmlns:a16="http://schemas.microsoft.com/office/drawing/2014/main" id="{E3C66D74-7548-6E41-90C8-6177F137144B}"/>
              </a:ext>
            </a:extLst>
          </p:cNvPr>
          <p:cNvCxnSpPr>
            <a:cxnSpLocks/>
            <a:stCxn id="7" idx="7"/>
            <a:endCxn id="6" idx="2"/>
          </p:cNvCxnSpPr>
          <p:nvPr/>
        </p:nvCxnSpPr>
        <p:spPr>
          <a:xfrm rot="16200000" flipH="1">
            <a:off x="8750514" y="2269158"/>
            <a:ext cx="236363" cy="2754550"/>
          </a:xfrm>
          <a:prstGeom prst="curvedConnector4">
            <a:avLst>
              <a:gd name="adj1" fmla="val -96716"/>
              <a:gd name="adj2" fmla="val 54346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CuadroTexto 68">
            <a:extLst>
              <a:ext uri="{FF2B5EF4-FFF2-40B4-BE49-F238E27FC236}">
                <a16:creationId xmlns:a16="http://schemas.microsoft.com/office/drawing/2014/main" id="{36CF06BD-D48E-6B48-90EB-361C54604235}"/>
              </a:ext>
            </a:extLst>
          </p:cNvPr>
          <p:cNvSpPr txBox="1"/>
          <p:nvPr/>
        </p:nvSpPr>
        <p:spPr>
          <a:xfrm>
            <a:off x="7705399" y="3244455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70" name="Conector curvado 69">
            <a:extLst>
              <a:ext uri="{FF2B5EF4-FFF2-40B4-BE49-F238E27FC236}">
                <a16:creationId xmlns:a16="http://schemas.microsoft.com/office/drawing/2014/main" id="{45B89050-7137-4444-827B-16B7FEA4BC05}"/>
              </a:ext>
            </a:extLst>
          </p:cNvPr>
          <p:cNvCxnSpPr>
            <a:cxnSpLocks/>
            <a:stCxn id="6" idx="1"/>
            <a:endCxn id="4" idx="6"/>
          </p:cNvCxnSpPr>
          <p:nvPr/>
        </p:nvCxnSpPr>
        <p:spPr>
          <a:xfrm rot="16200000" flipV="1">
            <a:off x="9581534" y="2321502"/>
            <a:ext cx="1152242" cy="697354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CuadroTexto 71">
            <a:extLst>
              <a:ext uri="{FF2B5EF4-FFF2-40B4-BE49-F238E27FC236}">
                <a16:creationId xmlns:a16="http://schemas.microsoft.com/office/drawing/2014/main" id="{14703064-8CAC-274E-8ADE-EF7DA8F45BDA}"/>
              </a:ext>
            </a:extLst>
          </p:cNvPr>
          <p:cNvSpPr txBox="1"/>
          <p:nvPr/>
        </p:nvSpPr>
        <p:spPr>
          <a:xfrm>
            <a:off x="10157655" y="1907161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83" name="Conector curvado 82">
            <a:extLst>
              <a:ext uri="{FF2B5EF4-FFF2-40B4-BE49-F238E27FC236}">
                <a16:creationId xmlns:a16="http://schemas.microsoft.com/office/drawing/2014/main" id="{BA7C0CB0-3404-304F-AEDE-735078567951}"/>
              </a:ext>
            </a:extLst>
          </p:cNvPr>
          <p:cNvCxnSpPr>
            <a:cxnSpLocks/>
            <a:stCxn id="7" idx="4"/>
            <a:endCxn id="5" idx="2"/>
          </p:cNvCxnSpPr>
          <p:nvPr/>
        </p:nvCxnSpPr>
        <p:spPr>
          <a:xfrm rot="16200000" flipH="1">
            <a:off x="6972108" y="4601002"/>
            <a:ext cx="1275170" cy="1392548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CuadroTexto 85">
            <a:extLst>
              <a:ext uri="{FF2B5EF4-FFF2-40B4-BE49-F238E27FC236}">
                <a16:creationId xmlns:a16="http://schemas.microsoft.com/office/drawing/2014/main" id="{995D3138-955A-A648-AC5E-A4C6C39F95F3}"/>
              </a:ext>
            </a:extLst>
          </p:cNvPr>
          <p:cNvSpPr txBox="1"/>
          <p:nvPr/>
        </p:nvSpPr>
        <p:spPr>
          <a:xfrm>
            <a:off x="6975839" y="4647171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M2,M3</a:t>
            </a:r>
          </a:p>
        </p:txBody>
      </p:sp>
      <p:cxnSp>
        <p:nvCxnSpPr>
          <p:cNvPr id="88" name="Conector curvado 87">
            <a:extLst>
              <a:ext uri="{FF2B5EF4-FFF2-40B4-BE49-F238E27FC236}">
                <a16:creationId xmlns:a16="http://schemas.microsoft.com/office/drawing/2014/main" id="{74F8BF06-640F-CA49-BBB1-C6BAF44CBE40}"/>
              </a:ext>
            </a:extLst>
          </p:cNvPr>
          <p:cNvCxnSpPr>
            <a:cxnSpLocks/>
            <a:stCxn id="5" idx="1"/>
            <a:endCxn id="7" idx="6"/>
          </p:cNvCxnSpPr>
          <p:nvPr/>
        </p:nvCxnSpPr>
        <p:spPr>
          <a:xfrm rot="16200000" flipV="1">
            <a:off x="7395019" y="4332728"/>
            <a:ext cx="1486182" cy="814546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CuadroTexto 91">
            <a:extLst>
              <a:ext uri="{FF2B5EF4-FFF2-40B4-BE49-F238E27FC236}">
                <a16:creationId xmlns:a16="http://schemas.microsoft.com/office/drawing/2014/main" id="{B10ED30F-6404-A54C-93B0-B1BF1DFB8CC1}"/>
              </a:ext>
            </a:extLst>
          </p:cNvPr>
          <p:cNvSpPr txBox="1"/>
          <p:nvPr/>
        </p:nvSpPr>
        <p:spPr>
          <a:xfrm>
            <a:off x="7922504" y="5093457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</a:t>
            </a:r>
          </a:p>
        </p:txBody>
      </p:sp>
      <p:cxnSp>
        <p:nvCxnSpPr>
          <p:cNvPr id="93" name="Conector curvado 92">
            <a:extLst>
              <a:ext uri="{FF2B5EF4-FFF2-40B4-BE49-F238E27FC236}">
                <a16:creationId xmlns:a16="http://schemas.microsoft.com/office/drawing/2014/main" id="{84760D6B-9C0E-2E49-ABF9-83544B891792}"/>
              </a:ext>
            </a:extLst>
          </p:cNvPr>
          <p:cNvCxnSpPr>
            <a:cxnSpLocks/>
            <a:stCxn id="5" idx="6"/>
            <a:endCxn id="6" idx="5"/>
          </p:cNvCxnSpPr>
          <p:nvPr/>
        </p:nvCxnSpPr>
        <p:spPr>
          <a:xfrm flipV="1">
            <a:off x="9940803" y="4282930"/>
            <a:ext cx="1822665" cy="1651931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ector curvado 95">
            <a:extLst>
              <a:ext uri="{FF2B5EF4-FFF2-40B4-BE49-F238E27FC236}">
                <a16:creationId xmlns:a16="http://schemas.microsoft.com/office/drawing/2014/main" id="{427F97A0-DA98-BB4E-AB78-C4E15B9176E1}"/>
              </a:ext>
            </a:extLst>
          </p:cNvPr>
          <p:cNvCxnSpPr>
            <a:cxnSpLocks/>
            <a:stCxn id="6" idx="4"/>
            <a:endCxn id="5" idx="7"/>
          </p:cNvCxnSpPr>
          <p:nvPr/>
        </p:nvCxnSpPr>
        <p:spPr>
          <a:xfrm rot="5400000">
            <a:off x="9925410" y="4273601"/>
            <a:ext cx="985469" cy="1433513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17F96383-38A8-9F48-9A1F-3FE04B1BF9A2}"/>
              </a:ext>
            </a:extLst>
          </p:cNvPr>
          <p:cNvSpPr txBox="1"/>
          <p:nvPr/>
        </p:nvSpPr>
        <p:spPr>
          <a:xfrm>
            <a:off x="10034716" y="5881260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M3,M1</a:t>
            </a: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CE52C3AD-B6D5-1049-B2A1-E2C267792C1D}"/>
              </a:ext>
            </a:extLst>
          </p:cNvPr>
          <p:cNvSpPr txBox="1"/>
          <p:nvPr/>
        </p:nvSpPr>
        <p:spPr>
          <a:xfrm>
            <a:off x="9933080" y="443897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M3,M2</a:t>
            </a:r>
          </a:p>
        </p:txBody>
      </p:sp>
      <p:cxnSp>
        <p:nvCxnSpPr>
          <p:cNvPr id="103" name="Conector curvado 102">
            <a:extLst>
              <a:ext uri="{FF2B5EF4-FFF2-40B4-BE49-F238E27FC236}">
                <a16:creationId xmlns:a16="http://schemas.microsoft.com/office/drawing/2014/main" id="{986DF252-823F-CA43-8949-8253AD0307F9}"/>
              </a:ext>
            </a:extLst>
          </p:cNvPr>
          <p:cNvCxnSpPr>
            <a:cxnSpLocks/>
            <a:stCxn id="4" idx="5"/>
            <a:endCxn id="5" idx="0"/>
          </p:cNvCxnSpPr>
          <p:nvPr/>
        </p:nvCxnSpPr>
        <p:spPr>
          <a:xfrm rot="5400000">
            <a:off x="7972694" y="3696518"/>
            <a:ext cx="2750138" cy="448755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C78DA98B-4BE9-CC41-9264-CC3FAAD6C8DC}"/>
              </a:ext>
            </a:extLst>
          </p:cNvPr>
          <p:cNvSpPr txBox="1"/>
          <p:nvPr/>
        </p:nvSpPr>
        <p:spPr>
          <a:xfrm>
            <a:off x="8530344" y="270462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M2,M3</a:t>
            </a:r>
          </a:p>
        </p:txBody>
      </p:sp>
    </p:spTree>
    <p:extLst>
      <p:ext uri="{BB962C8B-B14F-4D97-AF65-F5344CB8AC3E}">
        <p14:creationId xmlns:p14="http://schemas.microsoft.com/office/powerpoint/2010/main" val="815569696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1754515" y="1904503"/>
            <a:ext cx="7903029" cy="4689566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71351" y="3015204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9765932" y="3001790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4879756" y="2511851"/>
            <a:ext cx="1453764" cy="3349992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</p:txBody>
      </p:sp>
      <p:cxnSp>
        <p:nvCxnSpPr>
          <p:cNvPr id="3" name="Conector angular 2">
            <a:extLst>
              <a:ext uri="{FF2B5EF4-FFF2-40B4-BE49-F238E27FC236}">
                <a16:creationId xmlns:a16="http://schemas.microsoft.com/office/drawing/2014/main" id="{792D0BED-E919-0044-AC5A-08761446CA2B}"/>
              </a:ext>
            </a:extLst>
          </p:cNvPr>
          <p:cNvCxnSpPr>
            <a:cxnSpLocks/>
          </p:cNvCxnSpPr>
          <p:nvPr/>
        </p:nvCxnSpPr>
        <p:spPr>
          <a:xfrm>
            <a:off x="1822588" y="3531592"/>
            <a:ext cx="547525" cy="526869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C3DBB5B0-8981-7348-B5C2-AA9B5034D5D3}"/>
              </a:ext>
            </a:extLst>
          </p:cNvPr>
          <p:cNvCxnSpPr>
            <a:cxnSpLocks/>
          </p:cNvCxnSpPr>
          <p:nvPr/>
        </p:nvCxnSpPr>
        <p:spPr>
          <a:xfrm rot="10800000">
            <a:off x="2290093" y="4842728"/>
            <a:ext cx="4726063" cy="1150453"/>
          </a:xfrm>
          <a:prstGeom prst="bentConnector3">
            <a:avLst>
              <a:gd name="adj1" fmla="val 107768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D59334C7-C52C-2749-97AA-CA14C134D1DF}"/>
              </a:ext>
            </a:extLst>
          </p:cNvPr>
          <p:cNvCxnSpPr>
            <a:cxnSpLocks/>
          </p:cNvCxnSpPr>
          <p:nvPr/>
        </p:nvCxnSpPr>
        <p:spPr>
          <a:xfrm rot="16200000" flipV="1">
            <a:off x="5765587" y="4784499"/>
            <a:ext cx="1947777" cy="495702"/>
          </a:xfrm>
          <a:prstGeom prst="bentConnector3">
            <a:avLst>
              <a:gd name="adj1" fmla="val 10097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>
            <a:extLst>
              <a:ext uri="{FF2B5EF4-FFF2-40B4-BE49-F238E27FC236}">
                <a16:creationId xmlns:a16="http://schemas.microsoft.com/office/drawing/2014/main" id="{A7554D39-D3AF-0A41-94C7-EF64A5564C81}"/>
              </a:ext>
            </a:extLst>
          </p:cNvPr>
          <p:cNvCxnSpPr>
            <a:cxnSpLocks/>
          </p:cNvCxnSpPr>
          <p:nvPr/>
        </p:nvCxnSpPr>
        <p:spPr>
          <a:xfrm flipV="1">
            <a:off x="6956492" y="3483696"/>
            <a:ext cx="597932" cy="561704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F512F67D-C8EC-9B49-B666-4F0BD2D18ACA}"/>
              </a:ext>
            </a:extLst>
          </p:cNvPr>
          <p:cNvSpPr/>
          <p:nvPr/>
        </p:nvSpPr>
        <p:spPr>
          <a:xfrm>
            <a:off x="2439830" y="2674081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ESTADO SIGUIENTE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9FC2AE0-95E4-1648-952E-A13F41361D51}"/>
              </a:ext>
            </a:extLst>
          </p:cNvPr>
          <p:cNvCxnSpPr>
            <a:cxnSpLocks/>
          </p:cNvCxnSpPr>
          <p:nvPr/>
        </p:nvCxnSpPr>
        <p:spPr>
          <a:xfrm>
            <a:off x="3753132" y="4058461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redondeado 24">
            <a:extLst>
              <a:ext uri="{FF2B5EF4-FFF2-40B4-BE49-F238E27FC236}">
                <a16:creationId xmlns:a16="http://schemas.microsoft.com/office/drawing/2014/main" id="{6C60701F-6B85-F045-8E19-D74AB4F24449}"/>
              </a:ext>
            </a:extLst>
          </p:cNvPr>
          <p:cNvSpPr/>
          <p:nvPr/>
        </p:nvSpPr>
        <p:spPr>
          <a:xfrm>
            <a:off x="7569973" y="2805416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SALIDA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83457B0-6F09-EA43-BBD2-0FA0C905AEDA}"/>
              </a:ext>
            </a:extLst>
          </p:cNvPr>
          <p:cNvCxnSpPr>
            <a:cxnSpLocks/>
          </p:cNvCxnSpPr>
          <p:nvPr/>
        </p:nvCxnSpPr>
        <p:spPr>
          <a:xfrm>
            <a:off x="8896063" y="3531592"/>
            <a:ext cx="627017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BBB9933-4030-2B45-B1FD-73CBD14467A1}"/>
              </a:ext>
            </a:extLst>
          </p:cNvPr>
          <p:cNvSpPr txBox="1"/>
          <p:nvPr/>
        </p:nvSpPr>
        <p:spPr>
          <a:xfrm>
            <a:off x="6002089" y="403509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actual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60532EE-3BA4-9341-A362-0D4420836AE4}"/>
              </a:ext>
            </a:extLst>
          </p:cNvPr>
          <p:cNvSpPr txBox="1"/>
          <p:nvPr/>
        </p:nvSpPr>
        <p:spPr>
          <a:xfrm>
            <a:off x="3425625" y="403233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siguiente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8D5CE71-D370-EF45-A9D0-80BB99C68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440"/>
          <a:stretch/>
        </p:blipFill>
        <p:spPr>
          <a:xfrm>
            <a:off x="4845456" y="2575872"/>
            <a:ext cx="1508769" cy="1605855"/>
          </a:xfrm>
          <a:prstGeom prst="rect">
            <a:avLst/>
          </a:prstGeom>
        </p:spPr>
      </p:pic>
      <p:pic>
        <p:nvPicPr>
          <p:cNvPr id="24" name="Picture 2" descr="Computador mágico XVII – Lógica secuencial | El Cedazo">
            <a:extLst>
              <a:ext uri="{FF2B5EF4-FFF2-40B4-BE49-F238E27FC236}">
                <a16:creationId xmlns:a16="http://schemas.microsoft.com/office/drawing/2014/main" id="{D5FC6F9E-9D37-4A47-B125-85BAF778B4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17"/>
          <a:stretch/>
        </p:blipFill>
        <p:spPr bwMode="auto">
          <a:xfrm>
            <a:off x="653763" y="188990"/>
            <a:ext cx="8242300" cy="1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C395A68C-4D89-924C-89E4-6FECF76419A1}"/>
              </a:ext>
            </a:extLst>
          </p:cNvPr>
          <p:cNvSpPr/>
          <p:nvPr/>
        </p:nvSpPr>
        <p:spPr>
          <a:xfrm>
            <a:off x="454697" y="236669"/>
            <a:ext cx="8441366" cy="105892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297E6849-C47F-B943-830B-A289C95AB9AD}"/>
              </a:ext>
            </a:extLst>
          </p:cNvPr>
          <p:cNvCxnSpPr>
            <a:cxnSpLocks/>
          </p:cNvCxnSpPr>
          <p:nvPr/>
        </p:nvCxnSpPr>
        <p:spPr>
          <a:xfrm>
            <a:off x="5599841" y="1295589"/>
            <a:ext cx="0" cy="182218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BD0CDF3-5F0C-7841-B2DC-D774971593CB}"/>
              </a:ext>
            </a:extLst>
          </p:cNvPr>
          <p:cNvSpPr txBox="1"/>
          <p:nvPr/>
        </p:nvSpPr>
        <p:spPr>
          <a:xfrm>
            <a:off x="-177396" y="3720062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BDAD902-5B17-D541-A5F1-D0264204A752}"/>
              </a:ext>
            </a:extLst>
          </p:cNvPr>
          <p:cNvSpPr txBox="1"/>
          <p:nvPr/>
        </p:nvSpPr>
        <p:spPr>
          <a:xfrm>
            <a:off x="1262991" y="3509823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83EE4763-0424-A449-A8F2-504D60502227}"/>
              </a:ext>
            </a:extLst>
          </p:cNvPr>
          <p:cNvSpPr txBox="1"/>
          <p:nvPr/>
        </p:nvSpPr>
        <p:spPr>
          <a:xfrm>
            <a:off x="8308672" y="2334883"/>
            <a:ext cx="1662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LR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LV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LA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68FA40D-E0A0-2A40-ADA6-CA48C8DA804E}"/>
              </a:ext>
            </a:extLst>
          </p:cNvPr>
          <p:cNvSpPr txBox="1"/>
          <p:nvPr/>
        </p:nvSpPr>
        <p:spPr>
          <a:xfrm>
            <a:off x="5916989" y="3561748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C5F1103-3F4D-884C-B2B4-19D550EEAD05}"/>
              </a:ext>
            </a:extLst>
          </p:cNvPr>
          <p:cNvSpPr txBox="1"/>
          <p:nvPr/>
        </p:nvSpPr>
        <p:spPr>
          <a:xfrm>
            <a:off x="1270410" y="4328976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02D9DBAC-80BD-8848-A8DE-AF52A7C2D83E}"/>
              </a:ext>
            </a:extLst>
          </p:cNvPr>
          <p:cNvSpPr txBox="1"/>
          <p:nvPr/>
        </p:nvSpPr>
        <p:spPr>
          <a:xfrm>
            <a:off x="9386592" y="3763360"/>
            <a:ext cx="1662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LR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LV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LA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474472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Codificar entradas, salidas y estados</a:t>
            </a:r>
          </a:p>
          <a:p>
            <a:pPr marL="742950" indent="-7429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excitación de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Minimización de funciones de los </a:t>
            </a:r>
            <a:r>
              <a:rPr lang="es-ES" dirty="0" err="1"/>
              <a:t>flip-flops</a:t>
            </a:r>
            <a:r>
              <a:rPr lang="es-ES" dirty="0"/>
              <a:t> y de las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 Dibujar diagrama de circuito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91158214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873" y="115743"/>
            <a:ext cx="4523509" cy="1325563"/>
          </a:xfrm>
        </p:spPr>
        <p:txBody>
          <a:bodyPr/>
          <a:lstStyle/>
          <a:p>
            <a:r>
              <a:rPr lang="es-ES" dirty="0"/>
              <a:t>(c) Tabla transición estados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F8D9543-9F28-7448-9572-CD1F7D7EEB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285613"/>
              </p:ext>
            </p:extLst>
          </p:nvPr>
        </p:nvGraphicFramePr>
        <p:xfrm>
          <a:off x="4863292" y="263720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Estado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Todo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Rojo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Verde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Amarillo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E3562EA4-4B48-2D43-B08D-183B600F5E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495495"/>
              </p:ext>
            </p:extLst>
          </p:nvPr>
        </p:nvGraphicFramePr>
        <p:xfrm>
          <a:off x="7218563" y="263719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Entrada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M1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M2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M3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2B247CAC-FC36-5745-8FCB-8EABB25BAD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195645"/>
              </p:ext>
            </p:extLst>
          </p:nvPr>
        </p:nvGraphicFramePr>
        <p:xfrm>
          <a:off x="9573834" y="263719"/>
          <a:ext cx="2119395" cy="1571625"/>
        </p:xfrm>
        <a:graphic>
          <a:graphicData uri="http://schemas.openxmlformats.org/drawingml/2006/table">
            <a:tbl>
              <a:tblPr/>
              <a:tblGrid>
                <a:gridCol w="87915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450996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394621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  <a:gridCol w="394621">
                  <a:extLst>
                    <a:ext uri="{9D8B030D-6E8A-4147-A177-3AD203B41FA5}">
                      <a16:colId xmlns:a16="http://schemas.microsoft.com/office/drawing/2014/main" val="773761996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Salida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sp>
        <p:nvSpPr>
          <p:cNvPr id="33" name="Elipse 32">
            <a:extLst>
              <a:ext uri="{FF2B5EF4-FFF2-40B4-BE49-F238E27FC236}">
                <a16:creationId xmlns:a16="http://schemas.microsoft.com/office/drawing/2014/main" id="{8C5F496D-C2CF-2344-AA88-7B1E4102CE31}"/>
              </a:ext>
            </a:extLst>
          </p:cNvPr>
          <p:cNvSpPr/>
          <p:nvPr/>
        </p:nvSpPr>
        <p:spPr>
          <a:xfrm>
            <a:off x="8406322" y="1739404"/>
            <a:ext cx="1617230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Amar. /</a:t>
            </a:r>
          </a:p>
          <a:p>
            <a:pPr algn="ctr"/>
            <a:r>
              <a:rPr lang="es-ES" sz="2400" b="1" baseline="-25000" dirty="0"/>
              <a:t>LR=0</a:t>
            </a:r>
          </a:p>
          <a:p>
            <a:pPr algn="ctr"/>
            <a:r>
              <a:rPr lang="es-ES" sz="2400" b="1" baseline="-25000" dirty="0"/>
              <a:t>LV=0</a:t>
            </a:r>
          </a:p>
          <a:p>
            <a:pPr algn="ctr"/>
            <a:r>
              <a:rPr lang="es-ES" sz="2400" b="1" baseline="-25000" dirty="0"/>
              <a:t>LA=1</a:t>
            </a:r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47B4BADA-6055-764E-B568-0BA592E33CA5}"/>
              </a:ext>
            </a:extLst>
          </p:cNvPr>
          <p:cNvSpPr/>
          <p:nvPr/>
        </p:nvSpPr>
        <p:spPr>
          <a:xfrm>
            <a:off x="8520541" y="5580207"/>
            <a:ext cx="1634836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Todas/</a:t>
            </a:r>
          </a:p>
          <a:p>
            <a:pPr algn="ctr"/>
            <a:r>
              <a:rPr lang="es-ES" sz="2400" b="1" baseline="-25000" dirty="0"/>
              <a:t>LR=1</a:t>
            </a:r>
          </a:p>
          <a:p>
            <a:pPr algn="ctr"/>
            <a:r>
              <a:rPr lang="es-ES" sz="2400" b="1" baseline="-25000" dirty="0"/>
              <a:t>LV=1</a:t>
            </a:r>
          </a:p>
          <a:p>
            <a:pPr algn="ctr"/>
            <a:r>
              <a:rPr lang="es-ES" sz="2400" b="1" baseline="-25000" dirty="0"/>
              <a:t>LA=1</a:t>
            </a:r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027A6D4D-694D-D84A-9B7E-571ED71E1357}"/>
              </a:ext>
            </a:extLst>
          </p:cNvPr>
          <p:cNvSpPr/>
          <p:nvPr/>
        </p:nvSpPr>
        <p:spPr>
          <a:xfrm>
            <a:off x="10460545" y="3315850"/>
            <a:ext cx="1777858" cy="1466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Verde/</a:t>
            </a:r>
          </a:p>
          <a:p>
            <a:pPr algn="ctr"/>
            <a:r>
              <a:rPr lang="es-ES" sz="2400" b="1" baseline="-25000" dirty="0"/>
              <a:t>LR=0</a:t>
            </a:r>
          </a:p>
          <a:p>
            <a:pPr algn="ctr"/>
            <a:r>
              <a:rPr lang="es-ES" sz="2400" b="1" baseline="-25000" dirty="0"/>
              <a:t>LV=1</a:t>
            </a:r>
          </a:p>
          <a:p>
            <a:pPr algn="ctr"/>
            <a:r>
              <a:rPr lang="es-ES" sz="2400" b="1" baseline="-25000" dirty="0"/>
              <a:t>LA=0</a:t>
            </a:r>
          </a:p>
        </p:txBody>
      </p:sp>
      <p:sp>
        <p:nvSpPr>
          <p:cNvPr id="36" name="Elipse 35">
            <a:extLst>
              <a:ext uri="{FF2B5EF4-FFF2-40B4-BE49-F238E27FC236}">
                <a16:creationId xmlns:a16="http://schemas.microsoft.com/office/drawing/2014/main" id="{92AFCBEB-78B5-AB47-A42D-8DEA61743A66}"/>
              </a:ext>
            </a:extLst>
          </p:cNvPr>
          <p:cNvSpPr/>
          <p:nvPr/>
        </p:nvSpPr>
        <p:spPr>
          <a:xfrm>
            <a:off x="6310574" y="3618371"/>
            <a:ext cx="1634837" cy="1325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Rojo/</a:t>
            </a:r>
          </a:p>
          <a:p>
            <a:pPr algn="ctr"/>
            <a:r>
              <a:rPr lang="es-ES" sz="2400" b="1" baseline="-25000" dirty="0"/>
              <a:t>LR=1</a:t>
            </a:r>
          </a:p>
          <a:p>
            <a:pPr algn="ctr"/>
            <a:r>
              <a:rPr lang="es-ES" sz="2400" b="1" baseline="-25000" dirty="0"/>
              <a:t>LV=0</a:t>
            </a:r>
          </a:p>
          <a:p>
            <a:pPr algn="ctr"/>
            <a:r>
              <a:rPr lang="es-ES" sz="2400" b="1" baseline="-25000" dirty="0"/>
              <a:t>LA=0</a:t>
            </a:r>
          </a:p>
        </p:txBody>
      </p:sp>
      <p:cxnSp>
        <p:nvCxnSpPr>
          <p:cNvPr id="37" name="Conector curvado 36">
            <a:extLst>
              <a:ext uri="{FF2B5EF4-FFF2-40B4-BE49-F238E27FC236}">
                <a16:creationId xmlns:a16="http://schemas.microsoft.com/office/drawing/2014/main" id="{2B33B1E3-80C8-9A4B-9265-2724BFD7DAFD}"/>
              </a:ext>
            </a:extLst>
          </p:cNvPr>
          <p:cNvCxnSpPr>
            <a:cxnSpLocks/>
            <a:stCxn id="33" idx="2"/>
            <a:endCxn id="36" idx="0"/>
          </p:cNvCxnSpPr>
          <p:nvPr/>
        </p:nvCxnSpPr>
        <p:spPr>
          <a:xfrm rot="10800000" flipV="1">
            <a:off x="7127994" y="2378301"/>
            <a:ext cx="1278329" cy="1240070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uadroTexto 37">
            <a:extLst>
              <a:ext uri="{FF2B5EF4-FFF2-40B4-BE49-F238E27FC236}">
                <a16:creationId xmlns:a16="http://schemas.microsoft.com/office/drawing/2014/main" id="{A0F39F27-2089-6B4A-949A-5D67425E80EC}"/>
              </a:ext>
            </a:extLst>
          </p:cNvPr>
          <p:cNvSpPr txBox="1"/>
          <p:nvPr/>
        </p:nvSpPr>
        <p:spPr>
          <a:xfrm>
            <a:off x="7708968" y="197636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39" name="Conector curvado 38">
            <a:extLst>
              <a:ext uri="{FF2B5EF4-FFF2-40B4-BE49-F238E27FC236}">
                <a16:creationId xmlns:a16="http://schemas.microsoft.com/office/drawing/2014/main" id="{0ED2D41E-24F9-8540-9062-57E4DE5CADB9}"/>
              </a:ext>
            </a:extLst>
          </p:cNvPr>
          <p:cNvCxnSpPr>
            <a:cxnSpLocks/>
            <a:stCxn id="36" idx="7"/>
            <a:endCxn id="35" idx="2"/>
          </p:cNvCxnSpPr>
          <p:nvPr/>
        </p:nvCxnSpPr>
        <p:spPr>
          <a:xfrm rot="16200000" flipH="1">
            <a:off x="8965088" y="2553401"/>
            <a:ext cx="236363" cy="2754550"/>
          </a:xfrm>
          <a:prstGeom prst="curvedConnector4">
            <a:avLst>
              <a:gd name="adj1" fmla="val -96716"/>
              <a:gd name="adj2" fmla="val 54346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:a16="http://schemas.microsoft.com/office/drawing/2014/main" id="{8958D5F0-96A4-BF46-AE4C-CBCF5351ED80}"/>
              </a:ext>
            </a:extLst>
          </p:cNvPr>
          <p:cNvSpPr txBox="1"/>
          <p:nvPr/>
        </p:nvSpPr>
        <p:spPr>
          <a:xfrm>
            <a:off x="7919973" y="352869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41" name="Conector curvado 40">
            <a:extLst>
              <a:ext uri="{FF2B5EF4-FFF2-40B4-BE49-F238E27FC236}">
                <a16:creationId xmlns:a16="http://schemas.microsoft.com/office/drawing/2014/main" id="{5A5EBB1F-F954-B149-B33E-9950FC4681B7}"/>
              </a:ext>
            </a:extLst>
          </p:cNvPr>
          <p:cNvCxnSpPr>
            <a:cxnSpLocks/>
            <a:stCxn id="35" idx="1"/>
            <a:endCxn id="33" idx="6"/>
          </p:cNvCxnSpPr>
          <p:nvPr/>
        </p:nvCxnSpPr>
        <p:spPr>
          <a:xfrm rot="16200000" flipV="1">
            <a:off x="9796108" y="2605745"/>
            <a:ext cx="1152242" cy="697354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uadroTexto 41">
            <a:extLst>
              <a:ext uri="{FF2B5EF4-FFF2-40B4-BE49-F238E27FC236}">
                <a16:creationId xmlns:a16="http://schemas.microsoft.com/office/drawing/2014/main" id="{D3A050FE-D610-6242-AC04-416CCAD9B5E6}"/>
              </a:ext>
            </a:extLst>
          </p:cNvPr>
          <p:cNvSpPr txBox="1"/>
          <p:nvPr/>
        </p:nvSpPr>
        <p:spPr>
          <a:xfrm>
            <a:off x="10372229" y="2191404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43" name="Conector curvado 42">
            <a:extLst>
              <a:ext uri="{FF2B5EF4-FFF2-40B4-BE49-F238E27FC236}">
                <a16:creationId xmlns:a16="http://schemas.microsoft.com/office/drawing/2014/main" id="{59A4C9CA-8BEA-6A48-A2CF-24D4658838F9}"/>
              </a:ext>
            </a:extLst>
          </p:cNvPr>
          <p:cNvCxnSpPr>
            <a:cxnSpLocks/>
            <a:stCxn id="36" idx="4"/>
            <a:endCxn id="34" idx="2"/>
          </p:cNvCxnSpPr>
          <p:nvPr/>
        </p:nvCxnSpPr>
        <p:spPr>
          <a:xfrm rot="16200000" flipH="1">
            <a:off x="7186682" y="4885245"/>
            <a:ext cx="1275170" cy="1392548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uadroTexto 43">
            <a:extLst>
              <a:ext uri="{FF2B5EF4-FFF2-40B4-BE49-F238E27FC236}">
                <a16:creationId xmlns:a16="http://schemas.microsoft.com/office/drawing/2014/main" id="{87655154-B332-C048-9EB1-4837EA28ED53}"/>
              </a:ext>
            </a:extLst>
          </p:cNvPr>
          <p:cNvSpPr txBox="1"/>
          <p:nvPr/>
        </p:nvSpPr>
        <p:spPr>
          <a:xfrm>
            <a:off x="7190413" y="4931414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M2,M3</a:t>
            </a:r>
          </a:p>
        </p:txBody>
      </p:sp>
      <p:cxnSp>
        <p:nvCxnSpPr>
          <p:cNvPr id="45" name="Conector curvado 44">
            <a:extLst>
              <a:ext uri="{FF2B5EF4-FFF2-40B4-BE49-F238E27FC236}">
                <a16:creationId xmlns:a16="http://schemas.microsoft.com/office/drawing/2014/main" id="{2D07388A-99C7-344B-947E-72E26CB92A4B}"/>
              </a:ext>
            </a:extLst>
          </p:cNvPr>
          <p:cNvCxnSpPr>
            <a:cxnSpLocks/>
            <a:stCxn id="34" idx="1"/>
            <a:endCxn id="36" idx="6"/>
          </p:cNvCxnSpPr>
          <p:nvPr/>
        </p:nvCxnSpPr>
        <p:spPr>
          <a:xfrm rot="16200000" flipV="1">
            <a:off x="7609593" y="4616971"/>
            <a:ext cx="1486182" cy="814546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>
            <a:extLst>
              <a:ext uri="{FF2B5EF4-FFF2-40B4-BE49-F238E27FC236}">
                <a16:creationId xmlns:a16="http://schemas.microsoft.com/office/drawing/2014/main" id="{8258A7C0-C875-8448-9947-1D5C0AC01F9E}"/>
              </a:ext>
            </a:extLst>
          </p:cNvPr>
          <p:cNvSpPr txBox="1"/>
          <p:nvPr/>
        </p:nvSpPr>
        <p:spPr>
          <a:xfrm>
            <a:off x="8137078" y="5377700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</a:t>
            </a:r>
          </a:p>
        </p:txBody>
      </p:sp>
      <p:cxnSp>
        <p:nvCxnSpPr>
          <p:cNvPr id="47" name="Conector curvado 46">
            <a:extLst>
              <a:ext uri="{FF2B5EF4-FFF2-40B4-BE49-F238E27FC236}">
                <a16:creationId xmlns:a16="http://schemas.microsoft.com/office/drawing/2014/main" id="{6F7D5BB2-181C-FF4C-BAAA-A5421957DB21}"/>
              </a:ext>
            </a:extLst>
          </p:cNvPr>
          <p:cNvCxnSpPr>
            <a:cxnSpLocks/>
            <a:stCxn id="34" idx="6"/>
            <a:endCxn id="35" idx="5"/>
          </p:cNvCxnSpPr>
          <p:nvPr/>
        </p:nvCxnSpPr>
        <p:spPr>
          <a:xfrm flipV="1">
            <a:off x="10155377" y="4567173"/>
            <a:ext cx="1822665" cy="1651931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curvado 47">
            <a:extLst>
              <a:ext uri="{FF2B5EF4-FFF2-40B4-BE49-F238E27FC236}">
                <a16:creationId xmlns:a16="http://schemas.microsoft.com/office/drawing/2014/main" id="{C809AF0A-908D-AD4F-8CDE-860C9EF26AC6}"/>
              </a:ext>
            </a:extLst>
          </p:cNvPr>
          <p:cNvCxnSpPr>
            <a:cxnSpLocks/>
            <a:stCxn id="35" idx="4"/>
            <a:endCxn id="34" idx="7"/>
          </p:cNvCxnSpPr>
          <p:nvPr/>
        </p:nvCxnSpPr>
        <p:spPr>
          <a:xfrm rot="5400000">
            <a:off x="10139984" y="4557844"/>
            <a:ext cx="985469" cy="1433513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uadroTexto 48">
            <a:extLst>
              <a:ext uri="{FF2B5EF4-FFF2-40B4-BE49-F238E27FC236}">
                <a16:creationId xmlns:a16="http://schemas.microsoft.com/office/drawing/2014/main" id="{03F2A87A-11EC-8A4C-BD8B-F92A209FCA2C}"/>
              </a:ext>
            </a:extLst>
          </p:cNvPr>
          <p:cNvSpPr txBox="1"/>
          <p:nvPr/>
        </p:nvSpPr>
        <p:spPr>
          <a:xfrm>
            <a:off x="10249290" y="6165503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M3,M1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3176C246-C1EA-5F4B-A17E-A3138B7D2496}"/>
              </a:ext>
            </a:extLst>
          </p:cNvPr>
          <p:cNvSpPr txBox="1"/>
          <p:nvPr/>
        </p:nvSpPr>
        <p:spPr>
          <a:xfrm>
            <a:off x="10147654" y="4723221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M3,M2</a:t>
            </a:r>
          </a:p>
        </p:txBody>
      </p:sp>
      <p:cxnSp>
        <p:nvCxnSpPr>
          <p:cNvPr id="51" name="Conector curvado 50">
            <a:extLst>
              <a:ext uri="{FF2B5EF4-FFF2-40B4-BE49-F238E27FC236}">
                <a16:creationId xmlns:a16="http://schemas.microsoft.com/office/drawing/2014/main" id="{AAED3C69-44F8-EE45-83AF-DDCFEAF52F51}"/>
              </a:ext>
            </a:extLst>
          </p:cNvPr>
          <p:cNvCxnSpPr>
            <a:cxnSpLocks/>
            <a:stCxn id="33" idx="5"/>
            <a:endCxn id="34" idx="0"/>
          </p:cNvCxnSpPr>
          <p:nvPr/>
        </p:nvCxnSpPr>
        <p:spPr>
          <a:xfrm rot="5400000">
            <a:off x="8187268" y="3980761"/>
            <a:ext cx="2750138" cy="448755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51">
            <a:extLst>
              <a:ext uri="{FF2B5EF4-FFF2-40B4-BE49-F238E27FC236}">
                <a16:creationId xmlns:a16="http://schemas.microsoft.com/office/drawing/2014/main" id="{2C2B4E04-5578-A746-9ED8-2EF3F6ED47D3}"/>
              </a:ext>
            </a:extLst>
          </p:cNvPr>
          <p:cNvSpPr txBox="1"/>
          <p:nvPr/>
        </p:nvSpPr>
        <p:spPr>
          <a:xfrm>
            <a:off x="8744918" y="2988871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M2,M3</a:t>
            </a:r>
          </a:p>
        </p:txBody>
      </p:sp>
    </p:spTree>
    <p:extLst>
      <p:ext uri="{BB962C8B-B14F-4D97-AF65-F5344CB8AC3E}">
        <p14:creationId xmlns:p14="http://schemas.microsoft.com/office/powerpoint/2010/main" val="268493856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873" y="115743"/>
            <a:ext cx="4523509" cy="1325563"/>
          </a:xfrm>
        </p:spPr>
        <p:txBody>
          <a:bodyPr/>
          <a:lstStyle/>
          <a:p>
            <a:r>
              <a:rPr lang="es-ES" dirty="0"/>
              <a:t>(c) Tabla transición estados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F8D9543-9F28-7448-9572-CD1F7D7EEB1B}"/>
              </a:ext>
            </a:extLst>
          </p:cNvPr>
          <p:cNvGraphicFramePr>
            <a:graphicFrameLocks noGrp="1"/>
          </p:cNvGraphicFramePr>
          <p:nvPr/>
        </p:nvGraphicFramePr>
        <p:xfrm>
          <a:off x="4863292" y="263720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Estado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Todo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Rojo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Verde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Amarillo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E3562EA4-4B48-2D43-B08D-183B600F5E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113226"/>
              </p:ext>
            </p:extLst>
          </p:nvPr>
        </p:nvGraphicFramePr>
        <p:xfrm>
          <a:off x="4417092" y="2044209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Entrada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M1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M2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M3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2B247CAC-FC36-5745-8FCB-8EABB25BAD01}"/>
              </a:ext>
            </a:extLst>
          </p:cNvPr>
          <p:cNvGraphicFramePr>
            <a:graphicFrameLocks noGrp="1"/>
          </p:cNvGraphicFramePr>
          <p:nvPr/>
        </p:nvGraphicFramePr>
        <p:xfrm>
          <a:off x="9573834" y="263719"/>
          <a:ext cx="2119395" cy="1571625"/>
        </p:xfrm>
        <a:graphic>
          <a:graphicData uri="http://schemas.openxmlformats.org/drawingml/2006/table">
            <a:tbl>
              <a:tblPr/>
              <a:tblGrid>
                <a:gridCol w="87915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450996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394621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  <a:gridCol w="394621">
                  <a:extLst>
                    <a:ext uri="{9D8B030D-6E8A-4147-A177-3AD203B41FA5}">
                      <a16:colId xmlns:a16="http://schemas.microsoft.com/office/drawing/2014/main" val="773761996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Salida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sp>
        <p:nvSpPr>
          <p:cNvPr id="33" name="Elipse 32">
            <a:extLst>
              <a:ext uri="{FF2B5EF4-FFF2-40B4-BE49-F238E27FC236}">
                <a16:creationId xmlns:a16="http://schemas.microsoft.com/office/drawing/2014/main" id="{8C5F496D-C2CF-2344-AA88-7B1E4102CE31}"/>
              </a:ext>
            </a:extLst>
          </p:cNvPr>
          <p:cNvSpPr/>
          <p:nvPr/>
        </p:nvSpPr>
        <p:spPr>
          <a:xfrm>
            <a:off x="8406322" y="1739404"/>
            <a:ext cx="1617230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Amar. /</a:t>
            </a:r>
          </a:p>
          <a:p>
            <a:pPr algn="ctr"/>
            <a:r>
              <a:rPr lang="es-ES" sz="2400" b="1" baseline="-25000" dirty="0"/>
              <a:t>LR=0</a:t>
            </a:r>
          </a:p>
          <a:p>
            <a:pPr algn="ctr"/>
            <a:r>
              <a:rPr lang="es-ES" sz="2400" b="1" baseline="-25000" dirty="0"/>
              <a:t>LV=0</a:t>
            </a:r>
          </a:p>
          <a:p>
            <a:pPr algn="ctr"/>
            <a:r>
              <a:rPr lang="es-ES" sz="2400" b="1" baseline="-25000" dirty="0"/>
              <a:t>LA=1</a:t>
            </a:r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47B4BADA-6055-764E-B568-0BA592E33CA5}"/>
              </a:ext>
            </a:extLst>
          </p:cNvPr>
          <p:cNvSpPr/>
          <p:nvPr/>
        </p:nvSpPr>
        <p:spPr>
          <a:xfrm>
            <a:off x="8520541" y="5580207"/>
            <a:ext cx="1634836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Todas/</a:t>
            </a:r>
          </a:p>
          <a:p>
            <a:pPr algn="ctr"/>
            <a:r>
              <a:rPr lang="es-ES" sz="2400" b="1" baseline="-25000" dirty="0"/>
              <a:t>LR=1</a:t>
            </a:r>
          </a:p>
          <a:p>
            <a:pPr algn="ctr"/>
            <a:r>
              <a:rPr lang="es-ES" sz="2400" b="1" baseline="-25000" dirty="0"/>
              <a:t>LV=1</a:t>
            </a:r>
          </a:p>
          <a:p>
            <a:pPr algn="ctr"/>
            <a:r>
              <a:rPr lang="es-ES" sz="2400" b="1" baseline="-25000" dirty="0"/>
              <a:t>LA=1</a:t>
            </a:r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027A6D4D-694D-D84A-9B7E-571ED71E1357}"/>
              </a:ext>
            </a:extLst>
          </p:cNvPr>
          <p:cNvSpPr/>
          <p:nvPr/>
        </p:nvSpPr>
        <p:spPr>
          <a:xfrm>
            <a:off x="10460545" y="3315850"/>
            <a:ext cx="1777858" cy="1466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Verde/</a:t>
            </a:r>
          </a:p>
          <a:p>
            <a:pPr algn="ctr"/>
            <a:r>
              <a:rPr lang="es-ES" sz="2400" b="1" baseline="-25000" dirty="0"/>
              <a:t>LR=0</a:t>
            </a:r>
          </a:p>
          <a:p>
            <a:pPr algn="ctr"/>
            <a:r>
              <a:rPr lang="es-ES" sz="2400" b="1" baseline="-25000" dirty="0"/>
              <a:t>LV=1</a:t>
            </a:r>
          </a:p>
          <a:p>
            <a:pPr algn="ctr"/>
            <a:r>
              <a:rPr lang="es-ES" sz="2400" b="1" baseline="-25000" dirty="0"/>
              <a:t>LA=0</a:t>
            </a:r>
          </a:p>
        </p:txBody>
      </p:sp>
      <p:sp>
        <p:nvSpPr>
          <p:cNvPr id="36" name="Elipse 35">
            <a:extLst>
              <a:ext uri="{FF2B5EF4-FFF2-40B4-BE49-F238E27FC236}">
                <a16:creationId xmlns:a16="http://schemas.microsoft.com/office/drawing/2014/main" id="{92AFCBEB-78B5-AB47-A42D-8DEA61743A66}"/>
              </a:ext>
            </a:extLst>
          </p:cNvPr>
          <p:cNvSpPr/>
          <p:nvPr/>
        </p:nvSpPr>
        <p:spPr>
          <a:xfrm>
            <a:off x="6310574" y="3618371"/>
            <a:ext cx="1634837" cy="1325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Rojo/</a:t>
            </a:r>
          </a:p>
          <a:p>
            <a:pPr algn="ctr"/>
            <a:r>
              <a:rPr lang="es-ES" sz="2400" b="1" baseline="-25000" dirty="0"/>
              <a:t>LR=1</a:t>
            </a:r>
          </a:p>
          <a:p>
            <a:pPr algn="ctr"/>
            <a:r>
              <a:rPr lang="es-ES" sz="2400" b="1" baseline="-25000" dirty="0"/>
              <a:t>LV=0</a:t>
            </a:r>
          </a:p>
          <a:p>
            <a:pPr algn="ctr"/>
            <a:r>
              <a:rPr lang="es-ES" sz="2400" b="1" baseline="-25000" dirty="0"/>
              <a:t>LA=0</a:t>
            </a:r>
          </a:p>
        </p:txBody>
      </p:sp>
      <p:cxnSp>
        <p:nvCxnSpPr>
          <p:cNvPr id="37" name="Conector curvado 36">
            <a:extLst>
              <a:ext uri="{FF2B5EF4-FFF2-40B4-BE49-F238E27FC236}">
                <a16:creationId xmlns:a16="http://schemas.microsoft.com/office/drawing/2014/main" id="{2B33B1E3-80C8-9A4B-9265-2724BFD7DAFD}"/>
              </a:ext>
            </a:extLst>
          </p:cNvPr>
          <p:cNvCxnSpPr>
            <a:cxnSpLocks/>
            <a:stCxn id="33" idx="2"/>
            <a:endCxn id="36" idx="0"/>
          </p:cNvCxnSpPr>
          <p:nvPr/>
        </p:nvCxnSpPr>
        <p:spPr>
          <a:xfrm rot="10800000" flipV="1">
            <a:off x="7127994" y="2378301"/>
            <a:ext cx="1278329" cy="1240070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uadroTexto 37">
            <a:extLst>
              <a:ext uri="{FF2B5EF4-FFF2-40B4-BE49-F238E27FC236}">
                <a16:creationId xmlns:a16="http://schemas.microsoft.com/office/drawing/2014/main" id="{A0F39F27-2089-6B4A-949A-5D67425E80EC}"/>
              </a:ext>
            </a:extLst>
          </p:cNvPr>
          <p:cNvSpPr txBox="1"/>
          <p:nvPr/>
        </p:nvSpPr>
        <p:spPr>
          <a:xfrm>
            <a:off x="7708968" y="197636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39" name="Conector curvado 38">
            <a:extLst>
              <a:ext uri="{FF2B5EF4-FFF2-40B4-BE49-F238E27FC236}">
                <a16:creationId xmlns:a16="http://schemas.microsoft.com/office/drawing/2014/main" id="{0ED2D41E-24F9-8540-9062-57E4DE5CADB9}"/>
              </a:ext>
            </a:extLst>
          </p:cNvPr>
          <p:cNvCxnSpPr>
            <a:cxnSpLocks/>
            <a:stCxn id="36" idx="7"/>
            <a:endCxn id="35" idx="2"/>
          </p:cNvCxnSpPr>
          <p:nvPr/>
        </p:nvCxnSpPr>
        <p:spPr>
          <a:xfrm rot="16200000" flipH="1">
            <a:off x="8965088" y="2553401"/>
            <a:ext cx="236363" cy="2754550"/>
          </a:xfrm>
          <a:prstGeom prst="curvedConnector4">
            <a:avLst>
              <a:gd name="adj1" fmla="val -96716"/>
              <a:gd name="adj2" fmla="val 54346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:a16="http://schemas.microsoft.com/office/drawing/2014/main" id="{8958D5F0-96A4-BF46-AE4C-CBCF5351ED80}"/>
              </a:ext>
            </a:extLst>
          </p:cNvPr>
          <p:cNvSpPr txBox="1"/>
          <p:nvPr/>
        </p:nvSpPr>
        <p:spPr>
          <a:xfrm>
            <a:off x="7919973" y="352869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41" name="Conector curvado 40">
            <a:extLst>
              <a:ext uri="{FF2B5EF4-FFF2-40B4-BE49-F238E27FC236}">
                <a16:creationId xmlns:a16="http://schemas.microsoft.com/office/drawing/2014/main" id="{5A5EBB1F-F954-B149-B33E-9950FC4681B7}"/>
              </a:ext>
            </a:extLst>
          </p:cNvPr>
          <p:cNvCxnSpPr>
            <a:cxnSpLocks/>
            <a:stCxn id="35" idx="1"/>
            <a:endCxn id="33" idx="6"/>
          </p:cNvCxnSpPr>
          <p:nvPr/>
        </p:nvCxnSpPr>
        <p:spPr>
          <a:xfrm rot="16200000" flipV="1">
            <a:off x="9796108" y="2605745"/>
            <a:ext cx="1152242" cy="697354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uadroTexto 41">
            <a:extLst>
              <a:ext uri="{FF2B5EF4-FFF2-40B4-BE49-F238E27FC236}">
                <a16:creationId xmlns:a16="http://schemas.microsoft.com/office/drawing/2014/main" id="{D3A050FE-D610-6242-AC04-416CCAD9B5E6}"/>
              </a:ext>
            </a:extLst>
          </p:cNvPr>
          <p:cNvSpPr txBox="1"/>
          <p:nvPr/>
        </p:nvSpPr>
        <p:spPr>
          <a:xfrm>
            <a:off x="10372229" y="2191404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43" name="Conector curvado 42">
            <a:extLst>
              <a:ext uri="{FF2B5EF4-FFF2-40B4-BE49-F238E27FC236}">
                <a16:creationId xmlns:a16="http://schemas.microsoft.com/office/drawing/2014/main" id="{59A4C9CA-8BEA-6A48-A2CF-24D4658838F9}"/>
              </a:ext>
            </a:extLst>
          </p:cNvPr>
          <p:cNvCxnSpPr>
            <a:cxnSpLocks/>
            <a:stCxn id="36" idx="4"/>
            <a:endCxn id="34" idx="2"/>
          </p:cNvCxnSpPr>
          <p:nvPr/>
        </p:nvCxnSpPr>
        <p:spPr>
          <a:xfrm rot="16200000" flipH="1">
            <a:off x="7186682" y="4885245"/>
            <a:ext cx="1275170" cy="1392548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uadroTexto 43">
            <a:extLst>
              <a:ext uri="{FF2B5EF4-FFF2-40B4-BE49-F238E27FC236}">
                <a16:creationId xmlns:a16="http://schemas.microsoft.com/office/drawing/2014/main" id="{87655154-B332-C048-9EB1-4837EA28ED53}"/>
              </a:ext>
            </a:extLst>
          </p:cNvPr>
          <p:cNvSpPr txBox="1"/>
          <p:nvPr/>
        </p:nvSpPr>
        <p:spPr>
          <a:xfrm>
            <a:off x="7190413" y="4931414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M2,M3</a:t>
            </a:r>
          </a:p>
        </p:txBody>
      </p:sp>
      <p:cxnSp>
        <p:nvCxnSpPr>
          <p:cNvPr id="45" name="Conector curvado 44">
            <a:extLst>
              <a:ext uri="{FF2B5EF4-FFF2-40B4-BE49-F238E27FC236}">
                <a16:creationId xmlns:a16="http://schemas.microsoft.com/office/drawing/2014/main" id="{2D07388A-99C7-344B-947E-72E26CB92A4B}"/>
              </a:ext>
            </a:extLst>
          </p:cNvPr>
          <p:cNvCxnSpPr>
            <a:cxnSpLocks/>
            <a:stCxn id="34" idx="1"/>
            <a:endCxn id="36" idx="6"/>
          </p:cNvCxnSpPr>
          <p:nvPr/>
        </p:nvCxnSpPr>
        <p:spPr>
          <a:xfrm rot="16200000" flipV="1">
            <a:off x="7609593" y="4616971"/>
            <a:ext cx="1486182" cy="814546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>
            <a:extLst>
              <a:ext uri="{FF2B5EF4-FFF2-40B4-BE49-F238E27FC236}">
                <a16:creationId xmlns:a16="http://schemas.microsoft.com/office/drawing/2014/main" id="{8258A7C0-C875-8448-9947-1D5C0AC01F9E}"/>
              </a:ext>
            </a:extLst>
          </p:cNvPr>
          <p:cNvSpPr txBox="1"/>
          <p:nvPr/>
        </p:nvSpPr>
        <p:spPr>
          <a:xfrm>
            <a:off x="8137078" y="5377700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</a:t>
            </a:r>
          </a:p>
        </p:txBody>
      </p:sp>
      <p:cxnSp>
        <p:nvCxnSpPr>
          <p:cNvPr id="47" name="Conector curvado 46">
            <a:extLst>
              <a:ext uri="{FF2B5EF4-FFF2-40B4-BE49-F238E27FC236}">
                <a16:creationId xmlns:a16="http://schemas.microsoft.com/office/drawing/2014/main" id="{6F7D5BB2-181C-FF4C-BAAA-A5421957DB21}"/>
              </a:ext>
            </a:extLst>
          </p:cNvPr>
          <p:cNvCxnSpPr>
            <a:cxnSpLocks/>
            <a:stCxn id="34" idx="6"/>
            <a:endCxn id="35" idx="5"/>
          </p:cNvCxnSpPr>
          <p:nvPr/>
        </p:nvCxnSpPr>
        <p:spPr>
          <a:xfrm flipV="1">
            <a:off x="10155377" y="4567173"/>
            <a:ext cx="1822665" cy="1651931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curvado 47">
            <a:extLst>
              <a:ext uri="{FF2B5EF4-FFF2-40B4-BE49-F238E27FC236}">
                <a16:creationId xmlns:a16="http://schemas.microsoft.com/office/drawing/2014/main" id="{C809AF0A-908D-AD4F-8CDE-860C9EF26AC6}"/>
              </a:ext>
            </a:extLst>
          </p:cNvPr>
          <p:cNvCxnSpPr>
            <a:cxnSpLocks/>
            <a:stCxn id="35" idx="4"/>
            <a:endCxn id="34" idx="7"/>
          </p:cNvCxnSpPr>
          <p:nvPr/>
        </p:nvCxnSpPr>
        <p:spPr>
          <a:xfrm rot="5400000">
            <a:off x="10139984" y="4557844"/>
            <a:ext cx="985469" cy="1433513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uadroTexto 48">
            <a:extLst>
              <a:ext uri="{FF2B5EF4-FFF2-40B4-BE49-F238E27FC236}">
                <a16:creationId xmlns:a16="http://schemas.microsoft.com/office/drawing/2014/main" id="{03F2A87A-11EC-8A4C-BD8B-F92A209FCA2C}"/>
              </a:ext>
            </a:extLst>
          </p:cNvPr>
          <p:cNvSpPr txBox="1"/>
          <p:nvPr/>
        </p:nvSpPr>
        <p:spPr>
          <a:xfrm>
            <a:off x="10249290" y="6165503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M3 ,M1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3176C246-C1EA-5F4B-A17E-A3138B7D2496}"/>
              </a:ext>
            </a:extLst>
          </p:cNvPr>
          <p:cNvSpPr txBox="1"/>
          <p:nvPr/>
        </p:nvSpPr>
        <p:spPr>
          <a:xfrm>
            <a:off x="10147654" y="4723221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M3,M2</a:t>
            </a:r>
          </a:p>
        </p:txBody>
      </p:sp>
      <p:cxnSp>
        <p:nvCxnSpPr>
          <p:cNvPr id="51" name="Conector curvado 50">
            <a:extLst>
              <a:ext uri="{FF2B5EF4-FFF2-40B4-BE49-F238E27FC236}">
                <a16:creationId xmlns:a16="http://schemas.microsoft.com/office/drawing/2014/main" id="{AAED3C69-44F8-EE45-83AF-DDCFEAF52F51}"/>
              </a:ext>
            </a:extLst>
          </p:cNvPr>
          <p:cNvCxnSpPr>
            <a:cxnSpLocks/>
            <a:stCxn id="33" idx="5"/>
            <a:endCxn id="34" idx="0"/>
          </p:cNvCxnSpPr>
          <p:nvPr/>
        </p:nvCxnSpPr>
        <p:spPr>
          <a:xfrm rot="5400000">
            <a:off x="8187268" y="3980761"/>
            <a:ext cx="2750138" cy="448755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51">
            <a:extLst>
              <a:ext uri="{FF2B5EF4-FFF2-40B4-BE49-F238E27FC236}">
                <a16:creationId xmlns:a16="http://schemas.microsoft.com/office/drawing/2014/main" id="{2C2B4E04-5578-A746-9ED8-2EF3F6ED47D3}"/>
              </a:ext>
            </a:extLst>
          </p:cNvPr>
          <p:cNvSpPr txBox="1"/>
          <p:nvPr/>
        </p:nvSpPr>
        <p:spPr>
          <a:xfrm>
            <a:off x="8744918" y="2988871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M2,M3</a:t>
            </a:r>
          </a:p>
        </p:txBody>
      </p:sp>
      <p:graphicFrame>
        <p:nvGraphicFramePr>
          <p:cNvPr id="26" name="Tabla 25">
            <a:extLst>
              <a:ext uri="{FF2B5EF4-FFF2-40B4-BE49-F238E27FC236}">
                <a16:creationId xmlns:a16="http://schemas.microsoft.com/office/drawing/2014/main" id="{9408519F-000A-094A-8903-6068E210123B}"/>
              </a:ext>
            </a:extLst>
          </p:cNvPr>
          <p:cNvGraphicFramePr>
            <a:graphicFrameLocks noGrp="1"/>
          </p:cNvGraphicFramePr>
          <p:nvPr/>
        </p:nvGraphicFramePr>
        <p:xfrm>
          <a:off x="364760" y="1351411"/>
          <a:ext cx="2779467" cy="5343525"/>
        </p:xfrm>
        <a:graphic>
          <a:graphicData uri="http://schemas.openxmlformats.org/drawingml/2006/table">
            <a:tbl>
              <a:tblPr/>
              <a:tblGrid>
                <a:gridCol w="327334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27334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27334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8503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06216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06216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8069055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Codificar entradas, salidas y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transición de estados</a:t>
            </a:r>
          </a:p>
          <a:p>
            <a:pPr marL="742950" indent="-7429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excitación de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Minimización de funciones de los </a:t>
            </a:r>
            <a:r>
              <a:rPr lang="es-ES" dirty="0" err="1"/>
              <a:t>flip-flops</a:t>
            </a:r>
            <a:r>
              <a:rPr lang="es-ES" dirty="0"/>
              <a:t> y de las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 Dibujar diagrama de circuito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7792636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45" y="-271994"/>
            <a:ext cx="4523509" cy="1325563"/>
          </a:xfrm>
        </p:spPr>
        <p:txBody>
          <a:bodyPr/>
          <a:lstStyle/>
          <a:p>
            <a:r>
              <a:rPr lang="es-ES" dirty="0"/>
              <a:t>(c) Tabla de salidas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F8D9543-9F28-7448-9572-CD1F7D7EEB1B}"/>
              </a:ext>
            </a:extLst>
          </p:cNvPr>
          <p:cNvGraphicFramePr>
            <a:graphicFrameLocks noGrp="1"/>
          </p:cNvGraphicFramePr>
          <p:nvPr/>
        </p:nvGraphicFramePr>
        <p:xfrm>
          <a:off x="4863292" y="263720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Estado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Todo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Rojo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Verde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Amarillo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E3562EA4-4B48-2D43-B08D-183B600F5ED2}"/>
              </a:ext>
            </a:extLst>
          </p:cNvPr>
          <p:cNvGraphicFramePr>
            <a:graphicFrameLocks noGrp="1"/>
          </p:cNvGraphicFramePr>
          <p:nvPr/>
        </p:nvGraphicFramePr>
        <p:xfrm>
          <a:off x="7218563" y="263719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Entrada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M1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M2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M3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2B247CAC-FC36-5745-8FCB-8EABB25BAD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695692"/>
              </p:ext>
            </p:extLst>
          </p:nvPr>
        </p:nvGraphicFramePr>
        <p:xfrm>
          <a:off x="5041677" y="2191404"/>
          <a:ext cx="2119395" cy="1810410"/>
        </p:xfrm>
        <a:graphic>
          <a:graphicData uri="http://schemas.openxmlformats.org/drawingml/2006/table">
            <a:tbl>
              <a:tblPr/>
              <a:tblGrid>
                <a:gridCol w="87915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450996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394621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  <a:gridCol w="394621">
                  <a:extLst>
                    <a:ext uri="{9D8B030D-6E8A-4147-A177-3AD203B41FA5}">
                      <a16:colId xmlns:a16="http://schemas.microsoft.com/office/drawing/2014/main" val="773761996"/>
                    </a:ext>
                  </a:extLst>
                </a:gridCol>
              </a:tblGrid>
              <a:tr h="362082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Salida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362082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362082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362082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362082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sp>
        <p:nvSpPr>
          <p:cNvPr id="33" name="Elipse 32">
            <a:extLst>
              <a:ext uri="{FF2B5EF4-FFF2-40B4-BE49-F238E27FC236}">
                <a16:creationId xmlns:a16="http://schemas.microsoft.com/office/drawing/2014/main" id="{8C5F496D-C2CF-2344-AA88-7B1E4102CE31}"/>
              </a:ext>
            </a:extLst>
          </p:cNvPr>
          <p:cNvSpPr/>
          <p:nvPr/>
        </p:nvSpPr>
        <p:spPr>
          <a:xfrm>
            <a:off x="8406322" y="1739404"/>
            <a:ext cx="1617230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Amar. /</a:t>
            </a:r>
          </a:p>
          <a:p>
            <a:pPr algn="ctr"/>
            <a:r>
              <a:rPr lang="es-ES" sz="2400" b="1" baseline="-25000" dirty="0"/>
              <a:t>LR=0</a:t>
            </a:r>
          </a:p>
          <a:p>
            <a:pPr algn="ctr"/>
            <a:r>
              <a:rPr lang="es-ES" sz="2400" b="1" baseline="-25000" dirty="0"/>
              <a:t>LV=0</a:t>
            </a:r>
          </a:p>
          <a:p>
            <a:pPr algn="ctr"/>
            <a:r>
              <a:rPr lang="es-ES" sz="2400" b="1" baseline="-25000" dirty="0"/>
              <a:t>LA=1</a:t>
            </a:r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47B4BADA-6055-764E-B568-0BA592E33CA5}"/>
              </a:ext>
            </a:extLst>
          </p:cNvPr>
          <p:cNvSpPr/>
          <p:nvPr/>
        </p:nvSpPr>
        <p:spPr>
          <a:xfrm>
            <a:off x="8520541" y="5580207"/>
            <a:ext cx="1634836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Todas/</a:t>
            </a:r>
          </a:p>
          <a:p>
            <a:pPr algn="ctr"/>
            <a:r>
              <a:rPr lang="es-ES" sz="2400" b="1" baseline="-25000" dirty="0"/>
              <a:t>LR=1</a:t>
            </a:r>
          </a:p>
          <a:p>
            <a:pPr algn="ctr"/>
            <a:r>
              <a:rPr lang="es-ES" sz="2400" b="1" baseline="-25000" dirty="0"/>
              <a:t>LV=1</a:t>
            </a:r>
          </a:p>
          <a:p>
            <a:pPr algn="ctr"/>
            <a:r>
              <a:rPr lang="es-ES" sz="2400" b="1" baseline="-25000" dirty="0"/>
              <a:t>LA=1</a:t>
            </a:r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027A6D4D-694D-D84A-9B7E-571ED71E1357}"/>
              </a:ext>
            </a:extLst>
          </p:cNvPr>
          <p:cNvSpPr/>
          <p:nvPr/>
        </p:nvSpPr>
        <p:spPr>
          <a:xfrm>
            <a:off x="10460545" y="3315850"/>
            <a:ext cx="1777858" cy="1466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Verde/</a:t>
            </a:r>
          </a:p>
          <a:p>
            <a:pPr algn="ctr"/>
            <a:r>
              <a:rPr lang="es-ES" sz="2400" b="1" baseline="-25000" dirty="0"/>
              <a:t>LR=0</a:t>
            </a:r>
          </a:p>
          <a:p>
            <a:pPr algn="ctr"/>
            <a:r>
              <a:rPr lang="es-ES" sz="2400" b="1" baseline="-25000" dirty="0"/>
              <a:t>LV=1</a:t>
            </a:r>
          </a:p>
          <a:p>
            <a:pPr algn="ctr"/>
            <a:r>
              <a:rPr lang="es-ES" sz="2400" b="1" baseline="-25000" dirty="0"/>
              <a:t>LA=0</a:t>
            </a:r>
          </a:p>
        </p:txBody>
      </p:sp>
      <p:sp>
        <p:nvSpPr>
          <p:cNvPr id="36" name="Elipse 35">
            <a:extLst>
              <a:ext uri="{FF2B5EF4-FFF2-40B4-BE49-F238E27FC236}">
                <a16:creationId xmlns:a16="http://schemas.microsoft.com/office/drawing/2014/main" id="{92AFCBEB-78B5-AB47-A42D-8DEA61743A66}"/>
              </a:ext>
            </a:extLst>
          </p:cNvPr>
          <p:cNvSpPr/>
          <p:nvPr/>
        </p:nvSpPr>
        <p:spPr>
          <a:xfrm>
            <a:off x="6310574" y="3618371"/>
            <a:ext cx="1634837" cy="1325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Rojo/</a:t>
            </a:r>
          </a:p>
          <a:p>
            <a:pPr algn="ctr"/>
            <a:r>
              <a:rPr lang="es-ES" sz="2400" b="1" baseline="-25000" dirty="0"/>
              <a:t>LR=1</a:t>
            </a:r>
          </a:p>
          <a:p>
            <a:pPr algn="ctr"/>
            <a:r>
              <a:rPr lang="es-ES" sz="2400" b="1" baseline="-25000" dirty="0"/>
              <a:t>LV=0</a:t>
            </a:r>
          </a:p>
          <a:p>
            <a:pPr algn="ctr"/>
            <a:r>
              <a:rPr lang="es-ES" sz="2400" b="1" baseline="-25000" dirty="0"/>
              <a:t>LA=0</a:t>
            </a:r>
          </a:p>
        </p:txBody>
      </p:sp>
      <p:cxnSp>
        <p:nvCxnSpPr>
          <p:cNvPr id="37" name="Conector curvado 36">
            <a:extLst>
              <a:ext uri="{FF2B5EF4-FFF2-40B4-BE49-F238E27FC236}">
                <a16:creationId xmlns:a16="http://schemas.microsoft.com/office/drawing/2014/main" id="{2B33B1E3-80C8-9A4B-9265-2724BFD7DAFD}"/>
              </a:ext>
            </a:extLst>
          </p:cNvPr>
          <p:cNvCxnSpPr>
            <a:cxnSpLocks/>
            <a:stCxn id="33" idx="2"/>
            <a:endCxn id="36" idx="0"/>
          </p:cNvCxnSpPr>
          <p:nvPr/>
        </p:nvCxnSpPr>
        <p:spPr>
          <a:xfrm rot="10800000" flipV="1">
            <a:off x="7127994" y="2378301"/>
            <a:ext cx="1278329" cy="1240070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uadroTexto 37">
            <a:extLst>
              <a:ext uri="{FF2B5EF4-FFF2-40B4-BE49-F238E27FC236}">
                <a16:creationId xmlns:a16="http://schemas.microsoft.com/office/drawing/2014/main" id="{A0F39F27-2089-6B4A-949A-5D67425E80EC}"/>
              </a:ext>
            </a:extLst>
          </p:cNvPr>
          <p:cNvSpPr txBox="1"/>
          <p:nvPr/>
        </p:nvSpPr>
        <p:spPr>
          <a:xfrm>
            <a:off x="7708968" y="197636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39" name="Conector curvado 38">
            <a:extLst>
              <a:ext uri="{FF2B5EF4-FFF2-40B4-BE49-F238E27FC236}">
                <a16:creationId xmlns:a16="http://schemas.microsoft.com/office/drawing/2014/main" id="{0ED2D41E-24F9-8540-9062-57E4DE5CADB9}"/>
              </a:ext>
            </a:extLst>
          </p:cNvPr>
          <p:cNvCxnSpPr>
            <a:cxnSpLocks/>
            <a:stCxn id="36" idx="7"/>
            <a:endCxn id="35" idx="2"/>
          </p:cNvCxnSpPr>
          <p:nvPr/>
        </p:nvCxnSpPr>
        <p:spPr>
          <a:xfrm rot="16200000" flipH="1">
            <a:off x="8965088" y="2553401"/>
            <a:ext cx="236363" cy="2754550"/>
          </a:xfrm>
          <a:prstGeom prst="curvedConnector4">
            <a:avLst>
              <a:gd name="adj1" fmla="val -96716"/>
              <a:gd name="adj2" fmla="val 54346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:a16="http://schemas.microsoft.com/office/drawing/2014/main" id="{8958D5F0-96A4-BF46-AE4C-CBCF5351ED80}"/>
              </a:ext>
            </a:extLst>
          </p:cNvPr>
          <p:cNvSpPr txBox="1"/>
          <p:nvPr/>
        </p:nvSpPr>
        <p:spPr>
          <a:xfrm>
            <a:off x="7919973" y="352869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41" name="Conector curvado 40">
            <a:extLst>
              <a:ext uri="{FF2B5EF4-FFF2-40B4-BE49-F238E27FC236}">
                <a16:creationId xmlns:a16="http://schemas.microsoft.com/office/drawing/2014/main" id="{5A5EBB1F-F954-B149-B33E-9950FC4681B7}"/>
              </a:ext>
            </a:extLst>
          </p:cNvPr>
          <p:cNvCxnSpPr>
            <a:cxnSpLocks/>
            <a:stCxn id="35" idx="1"/>
            <a:endCxn id="33" idx="6"/>
          </p:cNvCxnSpPr>
          <p:nvPr/>
        </p:nvCxnSpPr>
        <p:spPr>
          <a:xfrm rot="16200000" flipV="1">
            <a:off x="9796108" y="2605745"/>
            <a:ext cx="1152242" cy="697354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uadroTexto 41">
            <a:extLst>
              <a:ext uri="{FF2B5EF4-FFF2-40B4-BE49-F238E27FC236}">
                <a16:creationId xmlns:a16="http://schemas.microsoft.com/office/drawing/2014/main" id="{D3A050FE-D610-6242-AC04-416CCAD9B5E6}"/>
              </a:ext>
            </a:extLst>
          </p:cNvPr>
          <p:cNvSpPr txBox="1"/>
          <p:nvPr/>
        </p:nvSpPr>
        <p:spPr>
          <a:xfrm>
            <a:off x="10372229" y="2191404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43" name="Conector curvado 42">
            <a:extLst>
              <a:ext uri="{FF2B5EF4-FFF2-40B4-BE49-F238E27FC236}">
                <a16:creationId xmlns:a16="http://schemas.microsoft.com/office/drawing/2014/main" id="{59A4C9CA-8BEA-6A48-A2CF-24D4658838F9}"/>
              </a:ext>
            </a:extLst>
          </p:cNvPr>
          <p:cNvCxnSpPr>
            <a:cxnSpLocks/>
            <a:stCxn id="36" idx="4"/>
            <a:endCxn id="34" idx="2"/>
          </p:cNvCxnSpPr>
          <p:nvPr/>
        </p:nvCxnSpPr>
        <p:spPr>
          <a:xfrm rot="16200000" flipH="1">
            <a:off x="7186682" y="4885245"/>
            <a:ext cx="1275170" cy="1392548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uadroTexto 43">
            <a:extLst>
              <a:ext uri="{FF2B5EF4-FFF2-40B4-BE49-F238E27FC236}">
                <a16:creationId xmlns:a16="http://schemas.microsoft.com/office/drawing/2014/main" id="{87655154-B332-C048-9EB1-4837EA28ED53}"/>
              </a:ext>
            </a:extLst>
          </p:cNvPr>
          <p:cNvSpPr txBox="1"/>
          <p:nvPr/>
        </p:nvSpPr>
        <p:spPr>
          <a:xfrm>
            <a:off x="7190413" y="4931414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M2,M3</a:t>
            </a:r>
          </a:p>
        </p:txBody>
      </p:sp>
      <p:cxnSp>
        <p:nvCxnSpPr>
          <p:cNvPr id="45" name="Conector curvado 44">
            <a:extLst>
              <a:ext uri="{FF2B5EF4-FFF2-40B4-BE49-F238E27FC236}">
                <a16:creationId xmlns:a16="http://schemas.microsoft.com/office/drawing/2014/main" id="{2D07388A-99C7-344B-947E-72E26CB92A4B}"/>
              </a:ext>
            </a:extLst>
          </p:cNvPr>
          <p:cNvCxnSpPr>
            <a:cxnSpLocks/>
            <a:stCxn id="34" idx="1"/>
            <a:endCxn id="36" idx="6"/>
          </p:cNvCxnSpPr>
          <p:nvPr/>
        </p:nvCxnSpPr>
        <p:spPr>
          <a:xfrm rot="16200000" flipV="1">
            <a:off x="7609593" y="4616971"/>
            <a:ext cx="1486182" cy="814546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>
            <a:extLst>
              <a:ext uri="{FF2B5EF4-FFF2-40B4-BE49-F238E27FC236}">
                <a16:creationId xmlns:a16="http://schemas.microsoft.com/office/drawing/2014/main" id="{8258A7C0-C875-8448-9947-1D5C0AC01F9E}"/>
              </a:ext>
            </a:extLst>
          </p:cNvPr>
          <p:cNvSpPr txBox="1"/>
          <p:nvPr/>
        </p:nvSpPr>
        <p:spPr>
          <a:xfrm>
            <a:off x="8137078" y="5377700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</a:t>
            </a:r>
          </a:p>
        </p:txBody>
      </p:sp>
      <p:cxnSp>
        <p:nvCxnSpPr>
          <p:cNvPr id="47" name="Conector curvado 46">
            <a:extLst>
              <a:ext uri="{FF2B5EF4-FFF2-40B4-BE49-F238E27FC236}">
                <a16:creationId xmlns:a16="http://schemas.microsoft.com/office/drawing/2014/main" id="{6F7D5BB2-181C-FF4C-BAAA-A5421957DB21}"/>
              </a:ext>
            </a:extLst>
          </p:cNvPr>
          <p:cNvCxnSpPr>
            <a:cxnSpLocks/>
            <a:stCxn id="34" idx="6"/>
            <a:endCxn id="35" idx="5"/>
          </p:cNvCxnSpPr>
          <p:nvPr/>
        </p:nvCxnSpPr>
        <p:spPr>
          <a:xfrm flipV="1">
            <a:off x="10155377" y="4567173"/>
            <a:ext cx="1822665" cy="1651931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curvado 47">
            <a:extLst>
              <a:ext uri="{FF2B5EF4-FFF2-40B4-BE49-F238E27FC236}">
                <a16:creationId xmlns:a16="http://schemas.microsoft.com/office/drawing/2014/main" id="{C809AF0A-908D-AD4F-8CDE-860C9EF26AC6}"/>
              </a:ext>
            </a:extLst>
          </p:cNvPr>
          <p:cNvCxnSpPr>
            <a:cxnSpLocks/>
            <a:stCxn id="35" idx="4"/>
            <a:endCxn id="34" idx="7"/>
          </p:cNvCxnSpPr>
          <p:nvPr/>
        </p:nvCxnSpPr>
        <p:spPr>
          <a:xfrm rot="5400000">
            <a:off x="10139984" y="4557844"/>
            <a:ext cx="985469" cy="1433513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uadroTexto 48">
            <a:extLst>
              <a:ext uri="{FF2B5EF4-FFF2-40B4-BE49-F238E27FC236}">
                <a16:creationId xmlns:a16="http://schemas.microsoft.com/office/drawing/2014/main" id="{03F2A87A-11EC-8A4C-BD8B-F92A209FCA2C}"/>
              </a:ext>
            </a:extLst>
          </p:cNvPr>
          <p:cNvSpPr txBox="1"/>
          <p:nvPr/>
        </p:nvSpPr>
        <p:spPr>
          <a:xfrm>
            <a:off x="10249290" y="6165503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M3,M1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3176C246-C1EA-5F4B-A17E-A3138B7D2496}"/>
              </a:ext>
            </a:extLst>
          </p:cNvPr>
          <p:cNvSpPr txBox="1"/>
          <p:nvPr/>
        </p:nvSpPr>
        <p:spPr>
          <a:xfrm>
            <a:off x="10147654" y="4723221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M3,M2</a:t>
            </a:r>
          </a:p>
        </p:txBody>
      </p:sp>
      <p:cxnSp>
        <p:nvCxnSpPr>
          <p:cNvPr id="51" name="Conector curvado 50">
            <a:extLst>
              <a:ext uri="{FF2B5EF4-FFF2-40B4-BE49-F238E27FC236}">
                <a16:creationId xmlns:a16="http://schemas.microsoft.com/office/drawing/2014/main" id="{AAED3C69-44F8-EE45-83AF-DDCFEAF52F51}"/>
              </a:ext>
            </a:extLst>
          </p:cNvPr>
          <p:cNvCxnSpPr>
            <a:cxnSpLocks/>
            <a:stCxn id="33" idx="5"/>
            <a:endCxn id="34" idx="0"/>
          </p:cNvCxnSpPr>
          <p:nvPr/>
        </p:nvCxnSpPr>
        <p:spPr>
          <a:xfrm rot="5400000">
            <a:off x="8187268" y="3980761"/>
            <a:ext cx="2750138" cy="448755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51">
            <a:extLst>
              <a:ext uri="{FF2B5EF4-FFF2-40B4-BE49-F238E27FC236}">
                <a16:creationId xmlns:a16="http://schemas.microsoft.com/office/drawing/2014/main" id="{2C2B4E04-5578-A746-9ED8-2EF3F6ED47D3}"/>
              </a:ext>
            </a:extLst>
          </p:cNvPr>
          <p:cNvSpPr txBox="1"/>
          <p:nvPr/>
        </p:nvSpPr>
        <p:spPr>
          <a:xfrm>
            <a:off x="8744918" y="2988871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M2,M3</a:t>
            </a:r>
          </a:p>
        </p:txBody>
      </p:sp>
      <p:graphicFrame>
        <p:nvGraphicFramePr>
          <p:cNvPr id="27" name="Tabla 26">
            <a:extLst>
              <a:ext uri="{FF2B5EF4-FFF2-40B4-BE49-F238E27FC236}">
                <a16:creationId xmlns:a16="http://schemas.microsoft.com/office/drawing/2014/main" id="{44B05557-DAF5-4D46-8528-3B4E74D990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824809"/>
              </p:ext>
            </p:extLst>
          </p:nvPr>
        </p:nvGraphicFramePr>
        <p:xfrm>
          <a:off x="364760" y="1351411"/>
          <a:ext cx="4483731" cy="5343525"/>
        </p:xfrm>
        <a:graphic>
          <a:graphicData uri="http://schemas.openxmlformats.org/drawingml/2006/table">
            <a:tbl>
              <a:tblPr/>
              <a:tblGrid>
                <a:gridCol w="299641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299641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299641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25969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874644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95130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556591">
                  <a:extLst>
                    <a:ext uri="{9D8B030D-6E8A-4147-A177-3AD203B41FA5}">
                      <a16:colId xmlns:a16="http://schemas.microsoft.com/office/drawing/2014/main" val="1818866243"/>
                    </a:ext>
                  </a:extLst>
                </a:gridCol>
                <a:gridCol w="377687">
                  <a:extLst>
                    <a:ext uri="{9D8B030D-6E8A-4147-A177-3AD203B41FA5}">
                      <a16:colId xmlns:a16="http://schemas.microsoft.com/office/drawing/2014/main" val="637040447"/>
                    </a:ext>
                  </a:extLst>
                </a:gridCol>
                <a:gridCol w="554787">
                  <a:extLst>
                    <a:ext uri="{9D8B030D-6E8A-4147-A177-3AD203B41FA5}">
                      <a16:colId xmlns:a16="http://schemas.microsoft.com/office/drawing/2014/main" val="328155546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7868531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45" y="-271994"/>
            <a:ext cx="4523509" cy="1325563"/>
          </a:xfrm>
        </p:spPr>
        <p:txBody>
          <a:bodyPr/>
          <a:lstStyle/>
          <a:p>
            <a:r>
              <a:rPr lang="es-ES" dirty="0"/>
              <a:t>(c) Tabla de salidas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F8D9543-9F28-7448-9572-CD1F7D7EEB1B}"/>
              </a:ext>
            </a:extLst>
          </p:cNvPr>
          <p:cNvGraphicFramePr>
            <a:graphicFrameLocks noGrp="1"/>
          </p:cNvGraphicFramePr>
          <p:nvPr/>
        </p:nvGraphicFramePr>
        <p:xfrm>
          <a:off x="4863292" y="263720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Estado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Todo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Rojo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Verde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Amarillo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E3562EA4-4B48-2D43-B08D-183B600F5ED2}"/>
              </a:ext>
            </a:extLst>
          </p:cNvPr>
          <p:cNvGraphicFramePr>
            <a:graphicFrameLocks noGrp="1"/>
          </p:cNvGraphicFramePr>
          <p:nvPr/>
        </p:nvGraphicFramePr>
        <p:xfrm>
          <a:off x="7218563" y="263719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Entrada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M1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M2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M3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2B247CAC-FC36-5745-8FCB-8EABB25BAD01}"/>
              </a:ext>
            </a:extLst>
          </p:cNvPr>
          <p:cNvGraphicFramePr>
            <a:graphicFrameLocks noGrp="1"/>
          </p:cNvGraphicFramePr>
          <p:nvPr/>
        </p:nvGraphicFramePr>
        <p:xfrm>
          <a:off x="9573834" y="263719"/>
          <a:ext cx="2119395" cy="1571625"/>
        </p:xfrm>
        <a:graphic>
          <a:graphicData uri="http://schemas.openxmlformats.org/drawingml/2006/table">
            <a:tbl>
              <a:tblPr/>
              <a:tblGrid>
                <a:gridCol w="87915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450996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394621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  <a:gridCol w="394621">
                  <a:extLst>
                    <a:ext uri="{9D8B030D-6E8A-4147-A177-3AD203B41FA5}">
                      <a16:colId xmlns:a16="http://schemas.microsoft.com/office/drawing/2014/main" val="773761996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Salida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27" name="Tabla 26">
            <a:extLst>
              <a:ext uri="{FF2B5EF4-FFF2-40B4-BE49-F238E27FC236}">
                <a16:creationId xmlns:a16="http://schemas.microsoft.com/office/drawing/2014/main" id="{44B05557-DAF5-4D46-8528-3B4E74D9907A}"/>
              </a:ext>
            </a:extLst>
          </p:cNvPr>
          <p:cNvGraphicFramePr>
            <a:graphicFrameLocks noGrp="1"/>
          </p:cNvGraphicFramePr>
          <p:nvPr/>
        </p:nvGraphicFramePr>
        <p:xfrm>
          <a:off x="364760" y="1351411"/>
          <a:ext cx="4037619" cy="5343525"/>
        </p:xfrm>
        <a:graphic>
          <a:graphicData uri="http://schemas.openxmlformats.org/drawingml/2006/table">
            <a:tbl>
              <a:tblPr/>
              <a:tblGrid>
                <a:gridCol w="297970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297970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297970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5049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642864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642864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502496">
                  <a:extLst>
                    <a:ext uri="{9D8B030D-6E8A-4147-A177-3AD203B41FA5}">
                      <a16:colId xmlns:a16="http://schemas.microsoft.com/office/drawing/2014/main" val="2030120001"/>
                    </a:ext>
                  </a:extLst>
                </a:gridCol>
                <a:gridCol w="502496">
                  <a:extLst>
                    <a:ext uri="{9D8B030D-6E8A-4147-A177-3AD203B41FA5}">
                      <a16:colId xmlns:a16="http://schemas.microsoft.com/office/drawing/2014/main" val="2528673899"/>
                    </a:ext>
                  </a:extLst>
                </a:gridCol>
                <a:gridCol w="502496">
                  <a:extLst>
                    <a:ext uri="{9D8B030D-6E8A-4147-A177-3AD203B41FA5}">
                      <a16:colId xmlns:a16="http://schemas.microsoft.com/office/drawing/2014/main" val="150055381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84D65252-B242-B740-8240-DA93AF7EEB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692505"/>
              </p:ext>
            </p:extLst>
          </p:nvPr>
        </p:nvGraphicFramePr>
        <p:xfrm>
          <a:off x="5922990" y="3429000"/>
          <a:ext cx="2088347" cy="1571625"/>
        </p:xfrm>
        <a:graphic>
          <a:graphicData uri="http://schemas.openxmlformats.org/drawingml/2006/table">
            <a:tbl>
              <a:tblPr/>
              <a:tblGrid>
                <a:gridCol w="299641">
                  <a:extLst>
                    <a:ext uri="{9D8B030D-6E8A-4147-A177-3AD203B41FA5}">
                      <a16:colId xmlns:a16="http://schemas.microsoft.com/office/drawing/2014/main" val="2768318255"/>
                    </a:ext>
                  </a:extLst>
                </a:gridCol>
                <a:gridCol w="299641">
                  <a:extLst>
                    <a:ext uri="{9D8B030D-6E8A-4147-A177-3AD203B41FA5}">
                      <a16:colId xmlns:a16="http://schemas.microsoft.com/office/drawing/2014/main" val="542688899"/>
                    </a:ext>
                  </a:extLst>
                </a:gridCol>
                <a:gridCol w="556591">
                  <a:extLst>
                    <a:ext uri="{9D8B030D-6E8A-4147-A177-3AD203B41FA5}">
                      <a16:colId xmlns:a16="http://schemas.microsoft.com/office/drawing/2014/main" val="3087995428"/>
                    </a:ext>
                  </a:extLst>
                </a:gridCol>
                <a:gridCol w="377687">
                  <a:extLst>
                    <a:ext uri="{9D8B030D-6E8A-4147-A177-3AD203B41FA5}">
                      <a16:colId xmlns:a16="http://schemas.microsoft.com/office/drawing/2014/main" val="184876833"/>
                    </a:ext>
                  </a:extLst>
                </a:gridCol>
                <a:gridCol w="554787">
                  <a:extLst>
                    <a:ext uri="{9D8B030D-6E8A-4147-A177-3AD203B41FA5}">
                      <a16:colId xmlns:a16="http://schemas.microsoft.com/office/drawing/2014/main" val="1558170873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2586946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2222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060246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60411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64825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5669761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Codificar entradas, salidas y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salidas</a:t>
            </a:r>
          </a:p>
          <a:p>
            <a:pPr marL="742950" indent="-7429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Tabla de excitación de </a:t>
            </a:r>
            <a:r>
              <a:rPr lang="es-ES" sz="3600" b="1" dirty="0" err="1">
                <a:solidFill>
                  <a:srgbClr val="0070C0"/>
                </a:solidFill>
              </a:rPr>
              <a:t>flip-flops</a:t>
            </a:r>
            <a:endParaRPr lang="es-ES" sz="3600" b="1" dirty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Minimización de funciones de los </a:t>
            </a:r>
            <a:r>
              <a:rPr lang="es-ES" dirty="0" err="1"/>
              <a:t>flip-flops</a:t>
            </a:r>
            <a:r>
              <a:rPr lang="es-ES" dirty="0"/>
              <a:t> y de las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 Dibujar diagrama de circuito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96474935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1754515" y="1904503"/>
            <a:ext cx="7903029" cy="4689566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71351" y="3015204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9765932" y="3001790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4879756" y="2511851"/>
            <a:ext cx="1453764" cy="3349992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</p:txBody>
      </p:sp>
      <p:cxnSp>
        <p:nvCxnSpPr>
          <p:cNvPr id="3" name="Conector angular 2">
            <a:extLst>
              <a:ext uri="{FF2B5EF4-FFF2-40B4-BE49-F238E27FC236}">
                <a16:creationId xmlns:a16="http://schemas.microsoft.com/office/drawing/2014/main" id="{792D0BED-E919-0044-AC5A-08761446CA2B}"/>
              </a:ext>
            </a:extLst>
          </p:cNvPr>
          <p:cNvCxnSpPr>
            <a:cxnSpLocks/>
          </p:cNvCxnSpPr>
          <p:nvPr/>
        </p:nvCxnSpPr>
        <p:spPr>
          <a:xfrm>
            <a:off x="1822588" y="3531592"/>
            <a:ext cx="547525" cy="526869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C3DBB5B0-8981-7348-B5C2-AA9B5034D5D3}"/>
              </a:ext>
            </a:extLst>
          </p:cNvPr>
          <p:cNvCxnSpPr>
            <a:cxnSpLocks/>
          </p:cNvCxnSpPr>
          <p:nvPr/>
        </p:nvCxnSpPr>
        <p:spPr>
          <a:xfrm rot="10800000">
            <a:off x="2290093" y="4842728"/>
            <a:ext cx="4726063" cy="1150453"/>
          </a:xfrm>
          <a:prstGeom prst="bentConnector3">
            <a:avLst>
              <a:gd name="adj1" fmla="val 107768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D59334C7-C52C-2749-97AA-CA14C134D1DF}"/>
              </a:ext>
            </a:extLst>
          </p:cNvPr>
          <p:cNvCxnSpPr>
            <a:cxnSpLocks/>
          </p:cNvCxnSpPr>
          <p:nvPr/>
        </p:nvCxnSpPr>
        <p:spPr>
          <a:xfrm rot="16200000" flipV="1">
            <a:off x="5765587" y="4784499"/>
            <a:ext cx="1947777" cy="495702"/>
          </a:xfrm>
          <a:prstGeom prst="bentConnector3">
            <a:avLst>
              <a:gd name="adj1" fmla="val 10097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>
            <a:extLst>
              <a:ext uri="{FF2B5EF4-FFF2-40B4-BE49-F238E27FC236}">
                <a16:creationId xmlns:a16="http://schemas.microsoft.com/office/drawing/2014/main" id="{A7554D39-D3AF-0A41-94C7-EF64A5564C81}"/>
              </a:ext>
            </a:extLst>
          </p:cNvPr>
          <p:cNvCxnSpPr>
            <a:cxnSpLocks/>
          </p:cNvCxnSpPr>
          <p:nvPr/>
        </p:nvCxnSpPr>
        <p:spPr>
          <a:xfrm flipV="1">
            <a:off x="6956492" y="3483696"/>
            <a:ext cx="597932" cy="561704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F512F67D-C8EC-9B49-B666-4F0BD2D18ACA}"/>
              </a:ext>
            </a:extLst>
          </p:cNvPr>
          <p:cNvSpPr/>
          <p:nvPr/>
        </p:nvSpPr>
        <p:spPr>
          <a:xfrm>
            <a:off x="2439830" y="2674081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ESTADO SIGUIENTE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9FC2AE0-95E4-1648-952E-A13F41361D51}"/>
              </a:ext>
            </a:extLst>
          </p:cNvPr>
          <p:cNvCxnSpPr>
            <a:cxnSpLocks/>
          </p:cNvCxnSpPr>
          <p:nvPr/>
        </p:nvCxnSpPr>
        <p:spPr>
          <a:xfrm>
            <a:off x="3753132" y="4058461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redondeado 24">
            <a:extLst>
              <a:ext uri="{FF2B5EF4-FFF2-40B4-BE49-F238E27FC236}">
                <a16:creationId xmlns:a16="http://schemas.microsoft.com/office/drawing/2014/main" id="{6C60701F-6B85-F045-8E19-D74AB4F24449}"/>
              </a:ext>
            </a:extLst>
          </p:cNvPr>
          <p:cNvSpPr/>
          <p:nvPr/>
        </p:nvSpPr>
        <p:spPr>
          <a:xfrm>
            <a:off x="7569973" y="2805416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SALIDA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83457B0-6F09-EA43-BBD2-0FA0C905AEDA}"/>
              </a:ext>
            </a:extLst>
          </p:cNvPr>
          <p:cNvCxnSpPr>
            <a:cxnSpLocks/>
          </p:cNvCxnSpPr>
          <p:nvPr/>
        </p:nvCxnSpPr>
        <p:spPr>
          <a:xfrm>
            <a:off x="8896063" y="3531592"/>
            <a:ext cx="627017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BBB9933-4030-2B45-B1FD-73CBD14467A1}"/>
              </a:ext>
            </a:extLst>
          </p:cNvPr>
          <p:cNvSpPr txBox="1"/>
          <p:nvPr/>
        </p:nvSpPr>
        <p:spPr>
          <a:xfrm>
            <a:off x="6002089" y="403509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actual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60532EE-3BA4-9341-A362-0D4420836AE4}"/>
              </a:ext>
            </a:extLst>
          </p:cNvPr>
          <p:cNvSpPr txBox="1"/>
          <p:nvPr/>
        </p:nvSpPr>
        <p:spPr>
          <a:xfrm>
            <a:off x="3425625" y="403233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siguiente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8D5CE71-D370-EF45-A9D0-80BB99C68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440"/>
          <a:stretch/>
        </p:blipFill>
        <p:spPr>
          <a:xfrm>
            <a:off x="4845456" y="2575872"/>
            <a:ext cx="1508769" cy="1605855"/>
          </a:xfrm>
          <a:prstGeom prst="rect">
            <a:avLst/>
          </a:prstGeom>
        </p:spPr>
      </p:pic>
      <p:pic>
        <p:nvPicPr>
          <p:cNvPr id="24" name="Picture 2" descr="Computador mágico XVII – Lógica secuencial | El Cedazo">
            <a:extLst>
              <a:ext uri="{FF2B5EF4-FFF2-40B4-BE49-F238E27FC236}">
                <a16:creationId xmlns:a16="http://schemas.microsoft.com/office/drawing/2014/main" id="{D5FC6F9E-9D37-4A47-B125-85BAF778B4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17"/>
          <a:stretch/>
        </p:blipFill>
        <p:spPr bwMode="auto">
          <a:xfrm>
            <a:off x="653763" y="188990"/>
            <a:ext cx="8242300" cy="1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C395A68C-4D89-924C-89E4-6FECF76419A1}"/>
              </a:ext>
            </a:extLst>
          </p:cNvPr>
          <p:cNvSpPr/>
          <p:nvPr/>
        </p:nvSpPr>
        <p:spPr>
          <a:xfrm>
            <a:off x="454697" y="236669"/>
            <a:ext cx="8441366" cy="105892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297E6849-C47F-B943-830B-A289C95AB9AD}"/>
              </a:ext>
            </a:extLst>
          </p:cNvPr>
          <p:cNvCxnSpPr>
            <a:cxnSpLocks/>
          </p:cNvCxnSpPr>
          <p:nvPr/>
        </p:nvCxnSpPr>
        <p:spPr>
          <a:xfrm>
            <a:off x="5599841" y="1295589"/>
            <a:ext cx="0" cy="182218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BD0CDF3-5F0C-7841-B2DC-D774971593CB}"/>
              </a:ext>
            </a:extLst>
          </p:cNvPr>
          <p:cNvSpPr txBox="1"/>
          <p:nvPr/>
        </p:nvSpPr>
        <p:spPr>
          <a:xfrm>
            <a:off x="-177396" y="3720062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BDAD902-5B17-D541-A5F1-D0264204A752}"/>
              </a:ext>
            </a:extLst>
          </p:cNvPr>
          <p:cNvSpPr txBox="1"/>
          <p:nvPr/>
        </p:nvSpPr>
        <p:spPr>
          <a:xfrm>
            <a:off x="1262991" y="3509823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83EE4763-0424-A449-A8F2-504D60502227}"/>
              </a:ext>
            </a:extLst>
          </p:cNvPr>
          <p:cNvSpPr txBox="1"/>
          <p:nvPr/>
        </p:nvSpPr>
        <p:spPr>
          <a:xfrm>
            <a:off x="8308672" y="2334883"/>
            <a:ext cx="1662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LR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LV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LA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68FA40D-E0A0-2A40-ADA6-CA48C8DA804E}"/>
              </a:ext>
            </a:extLst>
          </p:cNvPr>
          <p:cNvSpPr txBox="1"/>
          <p:nvPr/>
        </p:nvSpPr>
        <p:spPr>
          <a:xfrm>
            <a:off x="5916989" y="3561748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C5F1103-3F4D-884C-B2B4-19D550EEAD05}"/>
              </a:ext>
            </a:extLst>
          </p:cNvPr>
          <p:cNvSpPr txBox="1"/>
          <p:nvPr/>
        </p:nvSpPr>
        <p:spPr>
          <a:xfrm>
            <a:off x="1270410" y="4328976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02D9DBAC-80BD-8848-A8DE-AF52A7C2D83E}"/>
              </a:ext>
            </a:extLst>
          </p:cNvPr>
          <p:cNvSpPr txBox="1"/>
          <p:nvPr/>
        </p:nvSpPr>
        <p:spPr>
          <a:xfrm>
            <a:off x="9386592" y="3763360"/>
            <a:ext cx="1662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LR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LV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LA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2E7D06A-E286-A347-9215-A886CF78D93E}"/>
              </a:ext>
            </a:extLst>
          </p:cNvPr>
          <p:cNvSpPr txBox="1"/>
          <p:nvPr/>
        </p:nvSpPr>
        <p:spPr>
          <a:xfrm>
            <a:off x="3328983" y="320992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D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D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901155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Dispositivos para almacenamiento del estado</a:t>
            </a:r>
          </a:p>
          <a:p>
            <a:r>
              <a:rPr lang="es-ES" dirty="0" err="1"/>
              <a:t>Latch</a:t>
            </a:r>
            <a:r>
              <a:rPr lang="es-ES" dirty="0"/>
              <a:t> SR</a:t>
            </a: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2207CCF0-7CBD-4047-80C9-722DC897AFA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 dirty="0">
                <a:solidFill>
                  <a:schemeClr val="bg1"/>
                </a:solidFill>
                <a:latin typeface="+mn-lt"/>
              </a:rPr>
              <a:t>Contenido (3.2)</a:t>
            </a:r>
          </a:p>
        </p:txBody>
      </p:sp>
    </p:spTree>
    <p:extLst>
      <p:ext uri="{BB962C8B-B14F-4D97-AF65-F5344CB8AC3E}">
        <p14:creationId xmlns:p14="http://schemas.microsoft.com/office/powerpoint/2010/main" val="2536823392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9726647" cy="1325563"/>
          </a:xfrm>
        </p:spPr>
        <p:txBody>
          <a:bodyPr>
            <a:normAutofit/>
          </a:bodyPr>
          <a:lstStyle/>
          <a:p>
            <a:r>
              <a:rPr lang="es-ES" dirty="0"/>
              <a:t>(e) Tabla de excitación de los </a:t>
            </a:r>
            <a:r>
              <a:rPr lang="es-ES" dirty="0" err="1"/>
              <a:t>flip-flops</a:t>
            </a:r>
            <a:endParaRPr lang="es-ES" dirty="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F8D9543-9F28-7448-9572-CD1F7D7EEB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63114"/>
              </p:ext>
            </p:extLst>
          </p:nvPr>
        </p:nvGraphicFramePr>
        <p:xfrm>
          <a:off x="9350762" y="823944"/>
          <a:ext cx="2119397" cy="1571625"/>
        </p:xfrm>
        <a:graphic>
          <a:graphicData uri="http://schemas.openxmlformats.org/drawingml/2006/table">
            <a:tbl>
              <a:tblPr/>
              <a:tblGrid>
                <a:gridCol w="54015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40153">
                  <a:extLst>
                    <a:ext uri="{9D8B030D-6E8A-4147-A177-3AD203B41FA5}">
                      <a16:colId xmlns:a16="http://schemas.microsoft.com/office/drawing/2014/main" val="1423118722"/>
                    </a:ext>
                  </a:extLst>
                </a:gridCol>
                <a:gridCol w="249383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89708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276184"/>
              </p:ext>
            </p:extLst>
          </p:nvPr>
        </p:nvGraphicFramePr>
        <p:xfrm>
          <a:off x="364760" y="1351411"/>
          <a:ext cx="6964297" cy="5343525"/>
        </p:xfrm>
        <a:graphic>
          <a:graphicData uri="http://schemas.openxmlformats.org/drawingml/2006/table">
            <a:tbl>
              <a:tblPr/>
              <a:tblGrid>
                <a:gridCol w="361246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24920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876037514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  <p:graphicFrame>
        <p:nvGraphicFramePr>
          <p:cNvPr id="34" name="Tabla 33">
            <a:extLst>
              <a:ext uri="{FF2B5EF4-FFF2-40B4-BE49-F238E27FC236}">
                <a16:creationId xmlns:a16="http://schemas.microsoft.com/office/drawing/2014/main" id="{DDD5020E-7112-B242-8C3D-4E014B3FD8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912952"/>
              </p:ext>
            </p:extLst>
          </p:nvPr>
        </p:nvGraphicFramePr>
        <p:xfrm>
          <a:off x="9350762" y="2636263"/>
          <a:ext cx="2119397" cy="1571625"/>
        </p:xfrm>
        <a:graphic>
          <a:graphicData uri="http://schemas.openxmlformats.org/drawingml/2006/table">
            <a:tbl>
              <a:tblPr/>
              <a:tblGrid>
                <a:gridCol w="54015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40153">
                  <a:extLst>
                    <a:ext uri="{9D8B030D-6E8A-4147-A177-3AD203B41FA5}">
                      <a16:colId xmlns:a16="http://schemas.microsoft.com/office/drawing/2014/main" val="1423118722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4494925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9726647" cy="1325563"/>
          </a:xfrm>
        </p:spPr>
        <p:txBody>
          <a:bodyPr>
            <a:normAutofit/>
          </a:bodyPr>
          <a:lstStyle/>
          <a:p>
            <a:r>
              <a:rPr lang="es-ES" dirty="0"/>
              <a:t>(e) Tabla de excitación de los </a:t>
            </a:r>
            <a:r>
              <a:rPr lang="es-ES" dirty="0" err="1"/>
              <a:t>flip-flops</a:t>
            </a:r>
            <a:endParaRPr lang="es-ES" dirty="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F8D9543-9F28-7448-9572-CD1F7D7EEB1B}"/>
              </a:ext>
            </a:extLst>
          </p:cNvPr>
          <p:cNvGraphicFramePr>
            <a:graphicFrameLocks noGrp="1"/>
          </p:cNvGraphicFramePr>
          <p:nvPr/>
        </p:nvGraphicFramePr>
        <p:xfrm>
          <a:off x="9338311" y="1857375"/>
          <a:ext cx="2119397" cy="1571625"/>
        </p:xfrm>
        <a:graphic>
          <a:graphicData uri="http://schemas.openxmlformats.org/drawingml/2006/table">
            <a:tbl>
              <a:tblPr/>
              <a:tblGrid>
                <a:gridCol w="54015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40153">
                  <a:extLst>
                    <a:ext uri="{9D8B030D-6E8A-4147-A177-3AD203B41FA5}">
                      <a16:colId xmlns:a16="http://schemas.microsoft.com/office/drawing/2014/main" val="1423118722"/>
                    </a:ext>
                  </a:extLst>
                </a:gridCol>
                <a:gridCol w="249383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89708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720154"/>
              </p:ext>
            </p:extLst>
          </p:nvPr>
        </p:nvGraphicFramePr>
        <p:xfrm>
          <a:off x="364760" y="1351411"/>
          <a:ext cx="6964297" cy="5343525"/>
        </p:xfrm>
        <a:graphic>
          <a:graphicData uri="http://schemas.openxmlformats.org/drawingml/2006/table">
            <a:tbl>
              <a:tblPr/>
              <a:tblGrid>
                <a:gridCol w="361246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24920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876037514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  <p:graphicFrame>
        <p:nvGraphicFramePr>
          <p:cNvPr id="34" name="Tabla 33">
            <a:extLst>
              <a:ext uri="{FF2B5EF4-FFF2-40B4-BE49-F238E27FC236}">
                <a16:creationId xmlns:a16="http://schemas.microsoft.com/office/drawing/2014/main" id="{DDD5020E-7112-B242-8C3D-4E014B3FD8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435038"/>
              </p:ext>
            </p:extLst>
          </p:nvPr>
        </p:nvGraphicFramePr>
        <p:xfrm>
          <a:off x="9338311" y="3769302"/>
          <a:ext cx="2119397" cy="1571625"/>
        </p:xfrm>
        <a:graphic>
          <a:graphicData uri="http://schemas.openxmlformats.org/drawingml/2006/table">
            <a:tbl>
              <a:tblPr/>
              <a:tblGrid>
                <a:gridCol w="54015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40153">
                  <a:extLst>
                    <a:ext uri="{9D8B030D-6E8A-4147-A177-3AD203B41FA5}">
                      <a16:colId xmlns:a16="http://schemas.microsoft.com/office/drawing/2014/main" val="1423118722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7258514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9726647" cy="1325563"/>
          </a:xfrm>
        </p:spPr>
        <p:txBody>
          <a:bodyPr>
            <a:normAutofit/>
          </a:bodyPr>
          <a:lstStyle/>
          <a:p>
            <a:r>
              <a:rPr lang="es-ES" dirty="0"/>
              <a:t>(e) Tabla de excitación de los </a:t>
            </a:r>
            <a:r>
              <a:rPr lang="es-ES" dirty="0" err="1"/>
              <a:t>flip-flops</a:t>
            </a:r>
            <a:endParaRPr lang="es-ES" dirty="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F8D9543-9F28-7448-9572-CD1F7D7EEB1B}"/>
              </a:ext>
            </a:extLst>
          </p:cNvPr>
          <p:cNvGraphicFramePr>
            <a:graphicFrameLocks noGrp="1"/>
          </p:cNvGraphicFramePr>
          <p:nvPr/>
        </p:nvGraphicFramePr>
        <p:xfrm>
          <a:off x="9338311" y="1857375"/>
          <a:ext cx="2119397" cy="1571625"/>
        </p:xfrm>
        <a:graphic>
          <a:graphicData uri="http://schemas.openxmlformats.org/drawingml/2006/table">
            <a:tbl>
              <a:tblPr/>
              <a:tblGrid>
                <a:gridCol w="54015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40153">
                  <a:extLst>
                    <a:ext uri="{9D8B030D-6E8A-4147-A177-3AD203B41FA5}">
                      <a16:colId xmlns:a16="http://schemas.microsoft.com/office/drawing/2014/main" val="1423118722"/>
                    </a:ext>
                  </a:extLst>
                </a:gridCol>
                <a:gridCol w="249383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89708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60944"/>
              </p:ext>
            </p:extLst>
          </p:nvPr>
        </p:nvGraphicFramePr>
        <p:xfrm>
          <a:off x="364760" y="1351411"/>
          <a:ext cx="6964297" cy="5343525"/>
        </p:xfrm>
        <a:graphic>
          <a:graphicData uri="http://schemas.openxmlformats.org/drawingml/2006/table">
            <a:tbl>
              <a:tblPr/>
              <a:tblGrid>
                <a:gridCol w="361246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24920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876037514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  <p:graphicFrame>
        <p:nvGraphicFramePr>
          <p:cNvPr id="34" name="Tabla 33">
            <a:extLst>
              <a:ext uri="{FF2B5EF4-FFF2-40B4-BE49-F238E27FC236}">
                <a16:creationId xmlns:a16="http://schemas.microsoft.com/office/drawing/2014/main" id="{DDD5020E-7112-B242-8C3D-4E014B3FD813}"/>
              </a:ext>
            </a:extLst>
          </p:cNvPr>
          <p:cNvGraphicFramePr>
            <a:graphicFrameLocks noGrp="1"/>
          </p:cNvGraphicFramePr>
          <p:nvPr/>
        </p:nvGraphicFramePr>
        <p:xfrm>
          <a:off x="9338311" y="3769302"/>
          <a:ext cx="2119397" cy="1571625"/>
        </p:xfrm>
        <a:graphic>
          <a:graphicData uri="http://schemas.openxmlformats.org/drawingml/2006/table">
            <a:tbl>
              <a:tblPr/>
              <a:tblGrid>
                <a:gridCol w="54015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40153">
                  <a:extLst>
                    <a:ext uri="{9D8B030D-6E8A-4147-A177-3AD203B41FA5}">
                      <a16:colId xmlns:a16="http://schemas.microsoft.com/office/drawing/2014/main" val="1423118722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7819533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Codificar entradas, salidas y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excitación de </a:t>
            </a:r>
            <a:r>
              <a:rPr lang="es-ES" dirty="0" err="1"/>
              <a:t>flip-flops</a:t>
            </a:r>
            <a:endParaRPr lang="es-ES" dirty="0"/>
          </a:p>
          <a:p>
            <a:pPr marL="742950" indent="-7429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Minimización de funciones de los </a:t>
            </a:r>
            <a:r>
              <a:rPr lang="es-ES" sz="3600" b="1" dirty="0" err="1">
                <a:solidFill>
                  <a:srgbClr val="0070C0"/>
                </a:solidFill>
              </a:rPr>
              <a:t>flip-flops</a:t>
            </a:r>
            <a:r>
              <a:rPr lang="es-ES" sz="3600" b="1" dirty="0">
                <a:solidFill>
                  <a:srgbClr val="0070C0"/>
                </a:solidFill>
              </a:rPr>
              <a:t> y de las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 Dibujar diagrama de circuito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69421941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1754515" y="1904503"/>
            <a:ext cx="7903029" cy="4689566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71351" y="3015204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9765932" y="3001790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4879756" y="2511851"/>
            <a:ext cx="1453764" cy="3349992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</p:txBody>
      </p:sp>
      <p:cxnSp>
        <p:nvCxnSpPr>
          <p:cNvPr id="3" name="Conector angular 2">
            <a:extLst>
              <a:ext uri="{FF2B5EF4-FFF2-40B4-BE49-F238E27FC236}">
                <a16:creationId xmlns:a16="http://schemas.microsoft.com/office/drawing/2014/main" id="{792D0BED-E919-0044-AC5A-08761446CA2B}"/>
              </a:ext>
            </a:extLst>
          </p:cNvPr>
          <p:cNvCxnSpPr>
            <a:cxnSpLocks/>
          </p:cNvCxnSpPr>
          <p:nvPr/>
        </p:nvCxnSpPr>
        <p:spPr>
          <a:xfrm>
            <a:off x="1822588" y="3531592"/>
            <a:ext cx="547525" cy="526869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C3DBB5B0-8981-7348-B5C2-AA9B5034D5D3}"/>
              </a:ext>
            </a:extLst>
          </p:cNvPr>
          <p:cNvCxnSpPr>
            <a:cxnSpLocks/>
          </p:cNvCxnSpPr>
          <p:nvPr/>
        </p:nvCxnSpPr>
        <p:spPr>
          <a:xfrm rot="10800000">
            <a:off x="2290093" y="4842728"/>
            <a:ext cx="4726063" cy="1150453"/>
          </a:xfrm>
          <a:prstGeom prst="bentConnector3">
            <a:avLst>
              <a:gd name="adj1" fmla="val 107768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D59334C7-C52C-2749-97AA-CA14C134D1DF}"/>
              </a:ext>
            </a:extLst>
          </p:cNvPr>
          <p:cNvCxnSpPr>
            <a:cxnSpLocks/>
          </p:cNvCxnSpPr>
          <p:nvPr/>
        </p:nvCxnSpPr>
        <p:spPr>
          <a:xfrm rot="16200000" flipV="1">
            <a:off x="5765587" y="4784499"/>
            <a:ext cx="1947777" cy="495702"/>
          </a:xfrm>
          <a:prstGeom prst="bentConnector3">
            <a:avLst>
              <a:gd name="adj1" fmla="val 10097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>
            <a:extLst>
              <a:ext uri="{FF2B5EF4-FFF2-40B4-BE49-F238E27FC236}">
                <a16:creationId xmlns:a16="http://schemas.microsoft.com/office/drawing/2014/main" id="{A7554D39-D3AF-0A41-94C7-EF64A5564C81}"/>
              </a:ext>
            </a:extLst>
          </p:cNvPr>
          <p:cNvCxnSpPr>
            <a:cxnSpLocks/>
          </p:cNvCxnSpPr>
          <p:nvPr/>
        </p:nvCxnSpPr>
        <p:spPr>
          <a:xfrm flipV="1">
            <a:off x="6956492" y="3483696"/>
            <a:ext cx="597932" cy="561704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F512F67D-C8EC-9B49-B666-4F0BD2D18ACA}"/>
              </a:ext>
            </a:extLst>
          </p:cNvPr>
          <p:cNvSpPr/>
          <p:nvPr/>
        </p:nvSpPr>
        <p:spPr>
          <a:xfrm>
            <a:off x="2439830" y="2674081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ESTADO SIGUIENTE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9FC2AE0-95E4-1648-952E-A13F41361D51}"/>
              </a:ext>
            </a:extLst>
          </p:cNvPr>
          <p:cNvCxnSpPr>
            <a:cxnSpLocks/>
          </p:cNvCxnSpPr>
          <p:nvPr/>
        </p:nvCxnSpPr>
        <p:spPr>
          <a:xfrm>
            <a:off x="3753132" y="4058461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redondeado 24">
            <a:extLst>
              <a:ext uri="{FF2B5EF4-FFF2-40B4-BE49-F238E27FC236}">
                <a16:creationId xmlns:a16="http://schemas.microsoft.com/office/drawing/2014/main" id="{6C60701F-6B85-F045-8E19-D74AB4F24449}"/>
              </a:ext>
            </a:extLst>
          </p:cNvPr>
          <p:cNvSpPr/>
          <p:nvPr/>
        </p:nvSpPr>
        <p:spPr>
          <a:xfrm>
            <a:off x="7569973" y="2805416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SALIDA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83457B0-6F09-EA43-BBD2-0FA0C905AEDA}"/>
              </a:ext>
            </a:extLst>
          </p:cNvPr>
          <p:cNvCxnSpPr>
            <a:cxnSpLocks/>
          </p:cNvCxnSpPr>
          <p:nvPr/>
        </p:nvCxnSpPr>
        <p:spPr>
          <a:xfrm>
            <a:off x="8896063" y="3531592"/>
            <a:ext cx="627017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BBB9933-4030-2B45-B1FD-73CBD14467A1}"/>
              </a:ext>
            </a:extLst>
          </p:cNvPr>
          <p:cNvSpPr txBox="1"/>
          <p:nvPr/>
        </p:nvSpPr>
        <p:spPr>
          <a:xfrm>
            <a:off x="6002089" y="403509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actual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60532EE-3BA4-9341-A362-0D4420836AE4}"/>
              </a:ext>
            </a:extLst>
          </p:cNvPr>
          <p:cNvSpPr txBox="1"/>
          <p:nvPr/>
        </p:nvSpPr>
        <p:spPr>
          <a:xfrm>
            <a:off x="3425625" y="403233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siguiente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8D5CE71-D370-EF45-A9D0-80BB99C68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440"/>
          <a:stretch/>
        </p:blipFill>
        <p:spPr>
          <a:xfrm>
            <a:off x="4845456" y="2575872"/>
            <a:ext cx="1508769" cy="1605855"/>
          </a:xfrm>
          <a:prstGeom prst="rect">
            <a:avLst/>
          </a:prstGeom>
        </p:spPr>
      </p:pic>
      <p:pic>
        <p:nvPicPr>
          <p:cNvPr id="24" name="Picture 2" descr="Computador mágico XVII – Lógica secuencial | El Cedazo">
            <a:extLst>
              <a:ext uri="{FF2B5EF4-FFF2-40B4-BE49-F238E27FC236}">
                <a16:creationId xmlns:a16="http://schemas.microsoft.com/office/drawing/2014/main" id="{D5FC6F9E-9D37-4A47-B125-85BAF778B4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17"/>
          <a:stretch/>
        </p:blipFill>
        <p:spPr bwMode="auto">
          <a:xfrm>
            <a:off x="653763" y="188990"/>
            <a:ext cx="8242300" cy="1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C395A68C-4D89-924C-89E4-6FECF76419A1}"/>
              </a:ext>
            </a:extLst>
          </p:cNvPr>
          <p:cNvSpPr/>
          <p:nvPr/>
        </p:nvSpPr>
        <p:spPr>
          <a:xfrm>
            <a:off x="454697" y="236669"/>
            <a:ext cx="8441366" cy="105892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297E6849-C47F-B943-830B-A289C95AB9AD}"/>
              </a:ext>
            </a:extLst>
          </p:cNvPr>
          <p:cNvCxnSpPr>
            <a:cxnSpLocks/>
          </p:cNvCxnSpPr>
          <p:nvPr/>
        </p:nvCxnSpPr>
        <p:spPr>
          <a:xfrm>
            <a:off x="5599841" y="1295589"/>
            <a:ext cx="0" cy="182218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BD0CDF3-5F0C-7841-B2DC-D774971593CB}"/>
              </a:ext>
            </a:extLst>
          </p:cNvPr>
          <p:cNvSpPr txBox="1"/>
          <p:nvPr/>
        </p:nvSpPr>
        <p:spPr>
          <a:xfrm>
            <a:off x="-177396" y="3720062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BDAD902-5B17-D541-A5F1-D0264204A752}"/>
              </a:ext>
            </a:extLst>
          </p:cNvPr>
          <p:cNvSpPr txBox="1"/>
          <p:nvPr/>
        </p:nvSpPr>
        <p:spPr>
          <a:xfrm>
            <a:off x="1262991" y="3509823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83EE4763-0424-A449-A8F2-504D60502227}"/>
              </a:ext>
            </a:extLst>
          </p:cNvPr>
          <p:cNvSpPr txBox="1"/>
          <p:nvPr/>
        </p:nvSpPr>
        <p:spPr>
          <a:xfrm>
            <a:off x="8308672" y="2334883"/>
            <a:ext cx="1662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LR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LV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LA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68FA40D-E0A0-2A40-ADA6-CA48C8DA804E}"/>
              </a:ext>
            </a:extLst>
          </p:cNvPr>
          <p:cNvSpPr txBox="1"/>
          <p:nvPr/>
        </p:nvSpPr>
        <p:spPr>
          <a:xfrm>
            <a:off x="5916989" y="3561748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C5F1103-3F4D-884C-B2B4-19D550EEAD05}"/>
              </a:ext>
            </a:extLst>
          </p:cNvPr>
          <p:cNvSpPr txBox="1"/>
          <p:nvPr/>
        </p:nvSpPr>
        <p:spPr>
          <a:xfrm>
            <a:off x="1270410" y="4328976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02D9DBAC-80BD-8848-A8DE-AF52A7C2D83E}"/>
              </a:ext>
            </a:extLst>
          </p:cNvPr>
          <p:cNvSpPr txBox="1"/>
          <p:nvPr/>
        </p:nvSpPr>
        <p:spPr>
          <a:xfrm>
            <a:off x="9386592" y="3763360"/>
            <a:ext cx="1662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LR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LV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LA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2E7D06A-E286-A347-9215-A886CF78D93E}"/>
              </a:ext>
            </a:extLst>
          </p:cNvPr>
          <p:cNvSpPr txBox="1"/>
          <p:nvPr/>
        </p:nvSpPr>
        <p:spPr>
          <a:xfrm>
            <a:off x="3328983" y="320992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D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D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768278568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9726647" cy="1325563"/>
          </a:xfrm>
        </p:spPr>
        <p:txBody>
          <a:bodyPr>
            <a:normAutofit/>
          </a:bodyPr>
          <a:lstStyle/>
          <a:p>
            <a:r>
              <a:rPr lang="es-ES" dirty="0"/>
              <a:t>(f) Minimización de funciones de los </a:t>
            </a:r>
            <a:r>
              <a:rPr lang="es-ES" dirty="0" err="1"/>
              <a:t>FFs</a:t>
            </a:r>
            <a:endParaRPr lang="es-ES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99775A56-FA0B-3349-A30F-B899E78FB5A6}"/>
              </a:ext>
            </a:extLst>
          </p:cNvPr>
          <p:cNvGraphicFramePr>
            <a:graphicFrameLocks noGrp="1"/>
          </p:cNvGraphicFramePr>
          <p:nvPr/>
        </p:nvGraphicFramePr>
        <p:xfrm>
          <a:off x="6902920" y="1771539"/>
          <a:ext cx="5180860" cy="5086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898">
                  <a:extLst>
                    <a:ext uri="{9D8B030D-6E8A-4147-A177-3AD203B41FA5}">
                      <a16:colId xmlns:a16="http://schemas.microsoft.com/office/drawing/2014/main" val="1835812982"/>
                    </a:ext>
                  </a:extLst>
                </a:gridCol>
                <a:gridCol w="379285">
                  <a:extLst>
                    <a:ext uri="{9D8B030D-6E8A-4147-A177-3AD203B41FA5}">
                      <a16:colId xmlns:a16="http://schemas.microsoft.com/office/drawing/2014/main" val="3411217506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311380241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81038212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37919019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0981297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82869972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02636570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6771174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95259431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252957640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41542743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70874292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735119758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55750371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80524522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919967828"/>
                    </a:ext>
                  </a:extLst>
                </a:gridCol>
              </a:tblGrid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594301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6937928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3281958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442839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 dirty="0">
                        <a:effectLst/>
                      </a:endParaRPr>
                    </a:p>
                    <a:p>
                      <a:pPr algn="ctr" fontAlgn="b"/>
                      <a:endParaRPr lang="es-ES" sz="1800" b="1" u="none" strike="noStrike" dirty="0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810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012806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97144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638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655649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12746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830062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1412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17902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903583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565858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18907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089973"/>
                  </a:ext>
                </a:extLst>
              </a:tr>
            </a:tbl>
          </a:graphicData>
        </a:graphic>
      </p:graphicFrame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997FDB4D-693E-C34D-A9A9-903D85D8A862}"/>
              </a:ext>
            </a:extLst>
          </p:cNvPr>
          <p:cNvCxnSpPr>
            <a:cxnSpLocks/>
          </p:cNvCxnSpPr>
          <p:nvPr/>
        </p:nvCxnSpPr>
        <p:spPr>
          <a:xfrm>
            <a:off x="7227075" y="2102246"/>
            <a:ext cx="669561" cy="8594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B2D7C06-F712-CA4B-9122-A3B51D60C8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188146"/>
              </p:ext>
            </p:extLst>
          </p:nvPr>
        </p:nvGraphicFramePr>
        <p:xfrm>
          <a:off x="100700" y="914089"/>
          <a:ext cx="6964297" cy="5343525"/>
        </p:xfrm>
        <a:graphic>
          <a:graphicData uri="http://schemas.openxmlformats.org/drawingml/2006/table">
            <a:tbl>
              <a:tblPr/>
              <a:tblGrid>
                <a:gridCol w="361246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24920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876037514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1399957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9726647" cy="1325563"/>
          </a:xfrm>
        </p:spPr>
        <p:txBody>
          <a:bodyPr>
            <a:normAutofit/>
          </a:bodyPr>
          <a:lstStyle/>
          <a:p>
            <a:r>
              <a:rPr lang="es-ES" dirty="0"/>
              <a:t>(f) Minimización de funciones de los </a:t>
            </a:r>
            <a:r>
              <a:rPr lang="es-ES" dirty="0" err="1"/>
              <a:t>FFs</a:t>
            </a:r>
            <a:endParaRPr lang="es-ES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99775A56-FA0B-3349-A30F-B899E78FB5A6}"/>
              </a:ext>
            </a:extLst>
          </p:cNvPr>
          <p:cNvGraphicFramePr>
            <a:graphicFrameLocks noGrp="1"/>
          </p:cNvGraphicFramePr>
          <p:nvPr/>
        </p:nvGraphicFramePr>
        <p:xfrm>
          <a:off x="6902920" y="1771539"/>
          <a:ext cx="5180860" cy="5086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898">
                  <a:extLst>
                    <a:ext uri="{9D8B030D-6E8A-4147-A177-3AD203B41FA5}">
                      <a16:colId xmlns:a16="http://schemas.microsoft.com/office/drawing/2014/main" val="1835812982"/>
                    </a:ext>
                  </a:extLst>
                </a:gridCol>
                <a:gridCol w="379285">
                  <a:extLst>
                    <a:ext uri="{9D8B030D-6E8A-4147-A177-3AD203B41FA5}">
                      <a16:colId xmlns:a16="http://schemas.microsoft.com/office/drawing/2014/main" val="3411217506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311380241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81038212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37919019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0981297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82869972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02636570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6771174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95259431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252957640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41542743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70874292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735119758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55750371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80524522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919967828"/>
                    </a:ext>
                  </a:extLst>
                </a:gridCol>
              </a:tblGrid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594301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6937928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3281958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442839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810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012806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97144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638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655649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12746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830062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1412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17902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903583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565858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18907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089973"/>
                  </a:ext>
                </a:extLst>
              </a:tr>
            </a:tbl>
          </a:graphicData>
        </a:graphic>
      </p:graphicFrame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997FDB4D-693E-C34D-A9A9-903D85D8A862}"/>
              </a:ext>
            </a:extLst>
          </p:cNvPr>
          <p:cNvCxnSpPr>
            <a:cxnSpLocks/>
          </p:cNvCxnSpPr>
          <p:nvPr/>
        </p:nvCxnSpPr>
        <p:spPr>
          <a:xfrm>
            <a:off x="7227075" y="2102246"/>
            <a:ext cx="669561" cy="8594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B2D7C06-F712-CA4B-9122-A3B51D60C8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379893"/>
              </p:ext>
            </p:extLst>
          </p:nvPr>
        </p:nvGraphicFramePr>
        <p:xfrm>
          <a:off x="100700" y="914089"/>
          <a:ext cx="6964297" cy="5343525"/>
        </p:xfrm>
        <a:graphic>
          <a:graphicData uri="http://schemas.openxmlformats.org/drawingml/2006/table">
            <a:tbl>
              <a:tblPr/>
              <a:tblGrid>
                <a:gridCol w="361246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24920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876037514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6155797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9726647" cy="1325563"/>
          </a:xfrm>
        </p:spPr>
        <p:txBody>
          <a:bodyPr>
            <a:normAutofit/>
          </a:bodyPr>
          <a:lstStyle/>
          <a:p>
            <a:r>
              <a:rPr lang="es-ES" dirty="0"/>
              <a:t>(f) Minimización de funciones de salida</a:t>
            </a: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B2D7C06-F712-CA4B-9122-A3B51D60C8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605700"/>
              </p:ext>
            </p:extLst>
          </p:nvPr>
        </p:nvGraphicFramePr>
        <p:xfrm>
          <a:off x="1023793" y="914089"/>
          <a:ext cx="6964297" cy="5343525"/>
        </p:xfrm>
        <a:graphic>
          <a:graphicData uri="http://schemas.openxmlformats.org/drawingml/2006/table">
            <a:tbl>
              <a:tblPr/>
              <a:tblGrid>
                <a:gridCol w="361246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24920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876037514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D42986AA-156D-B64C-999E-BB7C7A6A0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173930"/>
              </p:ext>
            </p:extLst>
          </p:nvPr>
        </p:nvGraphicFramePr>
        <p:xfrm>
          <a:off x="8821833" y="1857375"/>
          <a:ext cx="2088347" cy="1571625"/>
        </p:xfrm>
        <a:graphic>
          <a:graphicData uri="http://schemas.openxmlformats.org/drawingml/2006/table">
            <a:tbl>
              <a:tblPr/>
              <a:tblGrid>
                <a:gridCol w="299641">
                  <a:extLst>
                    <a:ext uri="{9D8B030D-6E8A-4147-A177-3AD203B41FA5}">
                      <a16:colId xmlns:a16="http://schemas.microsoft.com/office/drawing/2014/main" val="2768318255"/>
                    </a:ext>
                  </a:extLst>
                </a:gridCol>
                <a:gridCol w="299641">
                  <a:extLst>
                    <a:ext uri="{9D8B030D-6E8A-4147-A177-3AD203B41FA5}">
                      <a16:colId xmlns:a16="http://schemas.microsoft.com/office/drawing/2014/main" val="542688899"/>
                    </a:ext>
                  </a:extLst>
                </a:gridCol>
                <a:gridCol w="556591">
                  <a:extLst>
                    <a:ext uri="{9D8B030D-6E8A-4147-A177-3AD203B41FA5}">
                      <a16:colId xmlns:a16="http://schemas.microsoft.com/office/drawing/2014/main" val="3087995428"/>
                    </a:ext>
                  </a:extLst>
                </a:gridCol>
                <a:gridCol w="377687">
                  <a:extLst>
                    <a:ext uri="{9D8B030D-6E8A-4147-A177-3AD203B41FA5}">
                      <a16:colId xmlns:a16="http://schemas.microsoft.com/office/drawing/2014/main" val="184876833"/>
                    </a:ext>
                  </a:extLst>
                </a:gridCol>
                <a:gridCol w="554787">
                  <a:extLst>
                    <a:ext uri="{9D8B030D-6E8A-4147-A177-3AD203B41FA5}">
                      <a16:colId xmlns:a16="http://schemas.microsoft.com/office/drawing/2014/main" val="1558170873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2586946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2222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060246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60411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64825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6930620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9726647" cy="1325563"/>
          </a:xfrm>
        </p:spPr>
        <p:txBody>
          <a:bodyPr>
            <a:normAutofit/>
          </a:bodyPr>
          <a:lstStyle/>
          <a:p>
            <a:r>
              <a:rPr lang="es-ES" dirty="0"/>
              <a:t>(f) Minimización de funciones de salida</a:t>
            </a: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B2D7C06-F712-CA4B-9122-A3B51D60C8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787902"/>
              </p:ext>
            </p:extLst>
          </p:nvPr>
        </p:nvGraphicFramePr>
        <p:xfrm>
          <a:off x="1023793" y="914089"/>
          <a:ext cx="6964297" cy="5343525"/>
        </p:xfrm>
        <a:graphic>
          <a:graphicData uri="http://schemas.openxmlformats.org/drawingml/2006/table">
            <a:tbl>
              <a:tblPr/>
              <a:tblGrid>
                <a:gridCol w="361246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24920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876037514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D42986AA-156D-B64C-999E-BB7C7A6A0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398073"/>
              </p:ext>
            </p:extLst>
          </p:nvPr>
        </p:nvGraphicFramePr>
        <p:xfrm>
          <a:off x="8821833" y="1857375"/>
          <a:ext cx="2088347" cy="1571625"/>
        </p:xfrm>
        <a:graphic>
          <a:graphicData uri="http://schemas.openxmlformats.org/drawingml/2006/table">
            <a:tbl>
              <a:tblPr/>
              <a:tblGrid>
                <a:gridCol w="299641">
                  <a:extLst>
                    <a:ext uri="{9D8B030D-6E8A-4147-A177-3AD203B41FA5}">
                      <a16:colId xmlns:a16="http://schemas.microsoft.com/office/drawing/2014/main" val="2768318255"/>
                    </a:ext>
                  </a:extLst>
                </a:gridCol>
                <a:gridCol w="299641">
                  <a:extLst>
                    <a:ext uri="{9D8B030D-6E8A-4147-A177-3AD203B41FA5}">
                      <a16:colId xmlns:a16="http://schemas.microsoft.com/office/drawing/2014/main" val="542688899"/>
                    </a:ext>
                  </a:extLst>
                </a:gridCol>
                <a:gridCol w="556591">
                  <a:extLst>
                    <a:ext uri="{9D8B030D-6E8A-4147-A177-3AD203B41FA5}">
                      <a16:colId xmlns:a16="http://schemas.microsoft.com/office/drawing/2014/main" val="3087995428"/>
                    </a:ext>
                  </a:extLst>
                </a:gridCol>
                <a:gridCol w="377687">
                  <a:extLst>
                    <a:ext uri="{9D8B030D-6E8A-4147-A177-3AD203B41FA5}">
                      <a16:colId xmlns:a16="http://schemas.microsoft.com/office/drawing/2014/main" val="184876833"/>
                    </a:ext>
                  </a:extLst>
                </a:gridCol>
                <a:gridCol w="554787">
                  <a:extLst>
                    <a:ext uri="{9D8B030D-6E8A-4147-A177-3AD203B41FA5}">
                      <a16:colId xmlns:a16="http://schemas.microsoft.com/office/drawing/2014/main" val="1558170873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2586946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2222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060246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60411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64825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7763483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9726647" cy="1325563"/>
          </a:xfrm>
        </p:spPr>
        <p:txBody>
          <a:bodyPr>
            <a:normAutofit/>
          </a:bodyPr>
          <a:lstStyle/>
          <a:p>
            <a:r>
              <a:rPr lang="es-ES" dirty="0"/>
              <a:t>(f) Minimización de funciones de salida</a:t>
            </a: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B2D7C06-F712-CA4B-9122-A3B51D60C8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879141"/>
              </p:ext>
            </p:extLst>
          </p:nvPr>
        </p:nvGraphicFramePr>
        <p:xfrm>
          <a:off x="1023793" y="914089"/>
          <a:ext cx="6964297" cy="5343525"/>
        </p:xfrm>
        <a:graphic>
          <a:graphicData uri="http://schemas.openxmlformats.org/drawingml/2006/table">
            <a:tbl>
              <a:tblPr/>
              <a:tblGrid>
                <a:gridCol w="361246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24920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876037514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D42986AA-156D-B64C-999E-BB7C7A6A0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117835"/>
              </p:ext>
            </p:extLst>
          </p:nvPr>
        </p:nvGraphicFramePr>
        <p:xfrm>
          <a:off x="8821833" y="1857375"/>
          <a:ext cx="2088347" cy="1571625"/>
        </p:xfrm>
        <a:graphic>
          <a:graphicData uri="http://schemas.openxmlformats.org/drawingml/2006/table">
            <a:tbl>
              <a:tblPr/>
              <a:tblGrid>
                <a:gridCol w="299641">
                  <a:extLst>
                    <a:ext uri="{9D8B030D-6E8A-4147-A177-3AD203B41FA5}">
                      <a16:colId xmlns:a16="http://schemas.microsoft.com/office/drawing/2014/main" val="2768318255"/>
                    </a:ext>
                  </a:extLst>
                </a:gridCol>
                <a:gridCol w="299641">
                  <a:extLst>
                    <a:ext uri="{9D8B030D-6E8A-4147-A177-3AD203B41FA5}">
                      <a16:colId xmlns:a16="http://schemas.microsoft.com/office/drawing/2014/main" val="542688899"/>
                    </a:ext>
                  </a:extLst>
                </a:gridCol>
                <a:gridCol w="556591">
                  <a:extLst>
                    <a:ext uri="{9D8B030D-6E8A-4147-A177-3AD203B41FA5}">
                      <a16:colId xmlns:a16="http://schemas.microsoft.com/office/drawing/2014/main" val="3087995428"/>
                    </a:ext>
                  </a:extLst>
                </a:gridCol>
                <a:gridCol w="377687">
                  <a:extLst>
                    <a:ext uri="{9D8B030D-6E8A-4147-A177-3AD203B41FA5}">
                      <a16:colId xmlns:a16="http://schemas.microsoft.com/office/drawing/2014/main" val="184876833"/>
                    </a:ext>
                  </a:extLst>
                </a:gridCol>
                <a:gridCol w="554787">
                  <a:extLst>
                    <a:ext uri="{9D8B030D-6E8A-4147-A177-3AD203B41FA5}">
                      <a16:colId xmlns:a16="http://schemas.microsoft.com/office/drawing/2014/main" val="1558170873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86946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222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060246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0411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64825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094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89A293-3D56-7A45-90DC-8E5743D14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Almacenamiento del estado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F5D0C1-B33C-E94B-84E0-B6B0B4EF8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7407"/>
            <a:ext cx="7731034" cy="4945467"/>
          </a:xfrm>
        </p:spPr>
        <p:txBody>
          <a:bodyPr>
            <a:normAutofit/>
          </a:bodyPr>
          <a:lstStyle/>
          <a:p>
            <a:r>
              <a:rPr lang="es-ES" dirty="0"/>
              <a:t>Estado: codificado/representado a través de una secuencia binaria</a:t>
            </a:r>
          </a:p>
          <a:p>
            <a:r>
              <a:rPr lang="es-ES" dirty="0"/>
              <a:t>Los estados se actualizan periódicamente mediante una señal de sincronización o señal de reloj.</a:t>
            </a:r>
          </a:p>
          <a:p>
            <a:endParaRPr lang="es-ES" dirty="0"/>
          </a:p>
          <a:p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r>
              <a:rPr lang="es-ES" b="1" dirty="0">
                <a:solidFill>
                  <a:srgbClr val="0070C0"/>
                </a:solidFill>
              </a:rPr>
              <a:t>Necesidad de un dispositivo que almacene un bit</a:t>
            </a:r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392EC33-1736-E14D-8955-9D614EBB578D}"/>
              </a:ext>
            </a:extLst>
          </p:cNvPr>
          <p:cNvSpPr/>
          <p:nvPr/>
        </p:nvSpPr>
        <p:spPr>
          <a:xfrm>
            <a:off x="8859836" y="365125"/>
            <a:ext cx="1453764" cy="1822269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  <a:p>
            <a:pPr algn="ctr"/>
            <a:endParaRPr lang="es-ES" b="1" dirty="0"/>
          </a:p>
          <a:p>
            <a:pPr algn="ctr"/>
            <a:endParaRPr lang="es-ES" b="1" dirty="0"/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01ADB12C-EF68-464C-8AA0-33D646597E3E}"/>
              </a:ext>
            </a:extLst>
          </p:cNvPr>
          <p:cNvCxnSpPr>
            <a:cxnSpLocks/>
          </p:cNvCxnSpPr>
          <p:nvPr/>
        </p:nvCxnSpPr>
        <p:spPr>
          <a:xfrm>
            <a:off x="7733212" y="742536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C7927722-8BA7-E946-B6DB-2B19F639F005}"/>
              </a:ext>
            </a:extLst>
          </p:cNvPr>
          <p:cNvSpPr txBox="1"/>
          <p:nvPr/>
        </p:nvSpPr>
        <p:spPr>
          <a:xfrm>
            <a:off x="9982169" y="719171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actual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B98AAE0-598B-514A-A636-E649A41F5C35}"/>
              </a:ext>
            </a:extLst>
          </p:cNvPr>
          <p:cNvSpPr txBox="1"/>
          <p:nvPr/>
        </p:nvSpPr>
        <p:spPr>
          <a:xfrm>
            <a:off x="7405705" y="716411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siguiente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9932391D-C80C-D64F-B222-3F3597D4873E}"/>
              </a:ext>
            </a:extLst>
          </p:cNvPr>
          <p:cNvCxnSpPr>
            <a:cxnSpLocks/>
          </p:cNvCxnSpPr>
          <p:nvPr/>
        </p:nvCxnSpPr>
        <p:spPr>
          <a:xfrm>
            <a:off x="10408920" y="712057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omputador mágico XVII – Lógica secuencial | El Cedazo">
            <a:extLst>
              <a:ext uri="{FF2B5EF4-FFF2-40B4-BE49-F238E27FC236}">
                <a16:creationId xmlns:a16="http://schemas.microsoft.com/office/drawing/2014/main" id="{996B20B8-6243-DB4A-810A-F9FBDBA24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22" y="3687969"/>
            <a:ext cx="8242300" cy="185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420B537-4E0E-AD4E-A924-78B5BBB17A5B}"/>
              </a:ext>
            </a:extLst>
          </p:cNvPr>
          <p:cNvSpPr txBox="1"/>
          <p:nvPr/>
        </p:nvSpPr>
        <p:spPr>
          <a:xfrm>
            <a:off x="3499104" y="5080504"/>
            <a:ext cx="166231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/>
              <a:t>tiempo</a:t>
            </a:r>
          </a:p>
        </p:txBody>
      </p:sp>
    </p:spTree>
    <p:extLst>
      <p:ext uri="{BB962C8B-B14F-4D97-AF65-F5344CB8AC3E}">
        <p14:creationId xmlns:p14="http://schemas.microsoft.com/office/powerpoint/2010/main" val="1682930143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1754515" y="1904503"/>
            <a:ext cx="7903029" cy="4689566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71351" y="3015204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9765932" y="3001790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4879756" y="2511851"/>
            <a:ext cx="1453764" cy="3349992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</p:txBody>
      </p:sp>
      <p:cxnSp>
        <p:nvCxnSpPr>
          <p:cNvPr id="3" name="Conector angular 2">
            <a:extLst>
              <a:ext uri="{FF2B5EF4-FFF2-40B4-BE49-F238E27FC236}">
                <a16:creationId xmlns:a16="http://schemas.microsoft.com/office/drawing/2014/main" id="{792D0BED-E919-0044-AC5A-08761446CA2B}"/>
              </a:ext>
            </a:extLst>
          </p:cNvPr>
          <p:cNvCxnSpPr>
            <a:cxnSpLocks/>
          </p:cNvCxnSpPr>
          <p:nvPr/>
        </p:nvCxnSpPr>
        <p:spPr>
          <a:xfrm>
            <a:off x="1822588" y="3531592"/>
            <a:ext cx="547525" cy="526869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C3DBB5B0-8981-7348-B5C2-AA9B5034D5D3}"/>
              </a:ext>
            </a:extLst>
          </p:cNvPr>
          <p:cNvCxnSpPr>
            <a:cxnSpLocks/>
          </p:cNvCxnSpPr>
          <p:nvPr/>
        </p:nvCxnSpPr>
        <p:spPr>
          <a:xfrm rot="10800000">
            <a:off x="2290093" y="4842728"/>
            <a:ext cx="4726063" cy="1150453"/>
          </a:xfrm>
          <a:prstGeom prst="bentConnector3">
            <a:avLst>
              <a:gd name="adj1" fmla="val 107768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D59334C7-C52C-2749-97AA-CA14C134D1DF}"/>
              </a:ext>
            </a:extLst>
          </p:cNvPr>
          <p:cNvCxnSpPr>
            <a:cxnSpLocks/>
          </p:cNvCxnSpPr>
          <p:nvPr/>
        </p:nvCxnSpPr>
        <p:spPr>
          <a:xfrm rot="16200000" flipV="1">
            <a:off x="5765587" y="4784499"/>
            <a:ext cx="1947777" cy="495702"/>
          </a:xfrm>
          <a:prstGeom prst="bentConnector3">
            <a:avLst>
              <a:gd name="adj1" fmla="val 10097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>
            <a:extLst>
              <a:ext uri="{FF2B5EF4-FFF2-40B4-BE49-F238E27FC236}">
                <a16:creationId xmlns:a16="http://schemas.microsoft.com/office/drawing/2014/main" id="{A7554D39-D3AF-0A41-94C7-EF64A5564C81}"/>
              </a:ext>
            </a:extLst>
          </p:cNvPr>
          <p:cNvCxnSpPr>
            <a:cxnSpLocks/>
          </p:cNvCxnSpPr>
          <p:nvPr/>
        </p:nvCxnSpPr>
        <p:spPr>
          <a:xfrm flipV="1">
            <a:off x="6956492" y="3483696"/>
            <a:ext cx="597932" cy="561704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F512F67D-C8EC-9B49-B666-4F0BD2D18ACA}"/>
              </a:ext>
            </a:extLst>
          </p:cNvPr>
          <p:cNvSpPr/>
          <p:nvPr/>
        </p:nvSpPr>
        <p:spPr>
          <a:xfrm>
            <a:off x="2439830" y="2674081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ESTADO SIGUIENTE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9FC2AE0-95E4-1648-952E-A13F41361D51}"/>
              </a:ext>
            </a:extLst>
          </p:cNvPr>
          <p:cNvCxnSpPr>
            <a:cxnSpLocks/>
          </p:cNvCxnSpPr>
          <p:nvPr/>
        </p:nvCxnSpPr>
        <p:spPr>
          <a:xfrm>
            <a:off x="3753132" y="4058461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redondeado 24">
            <a:extLst>
              <a:ext uri="{FF2B5EF4-FFF2-40B4-BE49-F238E27FC236}">
                <a16:creationId xmlns:a16="http://schemas.microsoft.com/office/drawing/2014/main" id="{6C60701F-6B85-F045-8E19-D74AB4F24449}"/>
              </a:ext>
            </a:extLst>
          </p:cNvPr>
          <p:cNvSpPr/>
          <p:nvPr/>
        </p:nvSpPr>
        <p:spPr>
          <a:xfrm>
            <a:off x="7569973" y="2805416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SALIDA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83457B0-6F09-EA43-BBD2-0FA0C905AEDA}"/>
              </a:ext>
            </a:extLst>
          </p:cNvPr>
          <p:cNvCxnSpPr>
            <a:cxnSpLocks/>
          </p:cNvCxnSpPr>
          <p:nvPr/>
        </p:nvCxnSpPr>
        <p:spPr>
          <a:xfrm>
            <a:off x="8896063" y="3531592"/>
            <a:ext cx="627017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BBB9933-4030-2B45-B1FD-73CBD14467A1}"/>
              </a:ext>
            </a:extLst>
          </p:cNvPr>
          <p:cNvSpPr txBox="1"/>
          <p:nvPr/>
        </p:nvSpPr>
        <p:spPr>
          <a:xfrm>
            <a:off x="6002089" y="403509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actual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60532EE-3BA4-9341-A362-0D4420836AE4}"/>
              </a:ext>
            </a:extLst>
          </p:cNvPr>
          <p:cNvSpPr txBox="1"/>
          <p:nvPr/>
        </p:nvSpPr>
        <p:spPr>
          <a:xfrm>
            <a:off x="3425625" y="403233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siguiente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8D5CE71-D370-EF45-A9D0-80BB99C68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440"/>
          <a:stretch/>
        </p:blipFill>
        <p:spPr>
          <a:xfrm>
            <a:off x="4845456" y="2575872"/>
            <a:ext cx="1508769" cy="1605855"/>
          </a:xfrm>
          <a:prstGeom prst="rect">
            <a:avLst/>
          </a:prstGeom>
        </p:spPr>
      </p:pic>
      <p:pic>
        <p:nvPicPr>
          <p:cNvPr id="24" name="Picture 2" descr="Computador mágico XVII – Lógica secuencial | El Cedazo">
            <a:extLst>
              <a:ext uri="{FF2B5EF4-FFF2-40B4-BE49-F238E27FC236}">
                <a16:creationId xmlns:a16="http://schemas.microsoft.com/office/drawing/2014/main" id="{D5FC6F9E-9D37-4A47-B125-85BAF778B4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17"/>
          <a:stretch/>
        </p:blipFill>
        <p:spPr bwMode="auto">
          <a:xfrm>
            <a:off x="653763" y="188990"/>
            <a:ext cx="8242300" cy="1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C395A68C-4D89-924C-89E4-6FECF76419A1}"/>
              </a:ext>
            </a:extLst>
          </p:cNvPr>
          <p:cNvSpPr/>
          <p:nvPr/>
        </p:nvSpPr>
        <p:spPr>
          <a:xfrm>
            <a:off x="454697" y="236669"/>
            <a:ext cx="8441366" cy="105892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297E6849-C47F-B943-830B-A289C95AB9AD}"/>
              </a:ext>
            </a:extLst>
          </p:cNvPr>
          <p:cNvCxnSpPr>
            <a:cxnSpLocks/>
          </p:cNvCxnSpPr>
          <p:nvPr/>
        </p:nvCxnSpPr>
        <p:spPr>
          <a:xfrm>
            <a:off x="5599841" y="1295589"/>
            <a:ext cx="0" cy="182218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BD0CDF3-5F0C-7841-B2DC-D774971593CB}"/>
              </a:ext>
            </a:extLst>
          </p:cNvPr>
          <p:cNvSpPr txBox="1"/>
          <p:nvPr/>
        </p:nvSpPr>
        <p:spPr>
          <a:xfrm>
            <a:off x="-177396" y="3720062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BDAD902-5B17-D541-A5F1-D0264204A752}"/>
              </a:ext>
            </a:extLst>
          </p:cNvPr>
          <p:cNvSpPr txBox="1"/>
          <p:nvPr/>
        </p:nvSpPr>
        <p:spPr>
          <a:xfrm>
            <a:off x="1262991" y="3509823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83EE4763-0424-A449-A8F2-504D60502227}"/>
              </a:ext>
            </a:extLst>
          </p:cNvPr>
          <p:cNvSpPr txBox="1"/>
          <p:nvPr/>
        </p:nvSpPr>
        <p:spPr>
          <a:xfrm>
            <a:off x="8308672" y="2334883"/>
            <a:ext cx="1662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LR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LV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LA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68FA40D-E0A0-2A40-ADA6-CA48C8DA804E}"/>
              </a:ext>
            </a:extLst>
          </p:cNvPr>
          <p:cNvSpPr txBox="1"/>
          <p:nvPr/>
        </p:nvSpPr>
        <p:spPr>
          <a:xfrm>
            <a:off x="5916989" y="3561748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C5F1103-3F4D-884C-B2B4-19D550EEAD05}"/>
              </a:ext>
            </a:extLst>
          </p:cNvPr>
          <p:cNvSpPr txBox="1"/>
          <p:nvPr/>
        </p:nvSpPr>
        <p:spPr>
          <a:xfrm>
            <a:off x="1270410" y="4328976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02D9DBAC-80BD-8848-A8DE-AF52A7C2D83E}"/>
              </a:ext>
            </a:extLst>
          </p:cNvPr>
          <p:cNvSpPr txBox="1"/>
          <p:nvPr/>
        </p:nvSpPr>
        <p:spPr>
          <a:xfrm>
            <a:off x="9386592" y="3763360"/>
            <a:ext cx="1662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LR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LV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LA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2E7D06A-E286-A347-9215-A886CF78D93E}"/>
              </a:ext>
            </a:extLst>
          </p:cNvPr>
          <p:cNvSpPr txBox="1"/>
          <p:nvPr/>
        </p:nvSpPr>
        <p:spPr>
          <a:xfrm>
            <a:off x="3328983" y="320992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D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D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3" name="Marcador de contenido 2">
            <a:extLst>
              <a:ext uri="{FF2B5EF4-FFF2-40B4-BE49-F238E27FC236}">
                <a16:creationId xmlns:a16="http://schemas.microsoft.com/office/drawing/2014/main" id="{7817E4CB-BCFD-A548-AB29-848CE1DD1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1184" y="5933210"/>
            <a:ext cx="6127684" cy="14726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>
                <a:highlight>
                  <a:srgbClr val="C0C0C0"/>
                </a:highlight>
              </a:rPr>
              <a:t>D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 = Q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’·x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’·x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’ + Q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’·x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’·x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’ + Q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’·Q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’·x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endParaRPr lang="es-ES" b="1" dirty="0">
              <a:highlight>
                <a:srgbClr val="C0C0C0"/>
              </a:highlight>
            </a:endParaRPr>
          </a:p>
          <a:p>
            <a:pPr marL="0" indent="0">
              <a:buNone/>
            </a:pPr>
            <a:r>
              <a:rPr lang="es-ES" b="1" dirty="0">
                <a:highlight>
                  <a:srgbClr val="C0C0C0"/>
                </a:highlight>
              </a:rPr>
              <a:t>D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 = Q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·x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’·x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’ + Q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’·Q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’·x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 </a:t>
            </a:r>
          </a:p>
          <a:p>
            <a:pPr marL="0" indent="0">
              <a:buNone/>
            </a:pPr>
            <a:endParaRPr lang="es-ES" b="1" dirty="0"/>
          </a:p>
        </p:txBody>
      </p:sp>
      <p:sp>
        <p:nvSpPr>
          <p:cNvPr id="35" name="Marcador de contenido 2">
            <a:extLst>
              <a:ext uri="{FF2B5EF4-FFF2-40B4-BE49-F238E27FC236}">
                <a16:creationId xmlns:a16="http://schemas.microsoft.com/office/drawing/2014/main" id="{21C5E825-1D10-7C42-8E03-564C247763CC}"/>
              </a:ext>
            </a:extLst>
          </p:cNvPr>
          <p:cNvSpPr txBox="1">
            <a:spLocks/>
          </p:cNvSpPr>
          <p:nvPr/>
        </p:nvSpPr>
        <p:spPr>
          <a:xfrm>
            <a:off x="8762890" y="5387657"/>
            <a:ext cx="2416197" cy="1200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">
              <a:buNone/>
            </a:pPr>
            <a:r>
              <a:rPr lang="es-ES" sz="1800" b="1" dirty="0">
                <a:highlight>
                  <a:srgbClr val="C0C0C0"/>
                </a:highlight>
              </a:rPr>
              <a:t>LR = Q</a:t>
            </a:r>
            <a:r>
              <a:rPr lang="es-ES" sz="1800" b="1" baseline="-25000" dirty="0">
                <a:highlight>
                  <a:srgbClr val="C0C0C0"/>
                </a:highlight>
              </a:rPr>
              <a:t>1</a:t>
            </a:r>
            <a:r>
              <a:rPr lang="es-ES" sz="1800" b="1" dirty="0">
                <a:highlight>
                  <a:srgbClr val="C0C0C0"/>
                </a:highlight>
              </a:rPr>
              <a:t>’</a:t>
            </a:r>
          </a:p>
          <a:p>
            <a:pPr marL="0" indent="0" fontAlgn="b">
              <a:buNone/>
            </a:pPr>
            <a:r>
              <a:rPr lang="es-ES" sz="1800" b="1" dirty="0">
                <a:highlight>
                  <a:srgbClr val="C0C0C0"/>
                </a:highlight>
              </a:rPr>
              <a:t>LV = Q</a:t>
            </a:r>
            <a:r>
              <a:rPr lang="es-ES" sz="1800" b="1" baseline="-25000" dirty="0">
                <a:highlight>
                  <a:srgbClr val="C0C0C0"/>
                </a:highlight>
              </a:rPr>
              <a:t>0</a:t>
            </a:r>
            <a:r>
              <a:rPr lang="es-ES" sz="1800" b="1" dirty="0">
                <a:highlight>
                  <a:srgbClr val="C0C0C0"/>
                </a:highlight>
              </a:rPr>
              <a:t>’</a:t>
            </a:r>
          </a:p>
          <a:p>
            <a:pPr marL="0" indent="0" fontAlgn="b">
              <a:buNone/>
            </a:pPr>
            <a:r>
              <a:rPr lang="es-ES" sz="1800" b="1" dirty="0">
                <a:highlight>
                  <a:srgbClr val="C0C0C0"/>
                </a:highlight>
              </a:rPr>
              <a:t>LA = Q</a:t>
            </a:r>
            <a:r>
              <a:rPr lang="es-ES" sz="1800" b="1" baseline="-25000" dirty="0">
                <a:highlight>
                  <a:srgbClr val="C0C0C0"/>
                </a:highlight>
              </a:rPr>
              <a:t>1</a:t>
            </a:r>
            <a:r>
              <a:rPr lang="es-ES" sz="1800" b="1" dirty="0">
                <a:highlight>
                  <a:srgbClr val="C0C0C0"/>
                </a:highlight>
              </a:rPr>
              <a:t>’·Q</a:t>
            </a:r>
            <a:r>
              <a:rPr lang="es-ES" sz="1800" b="1" baseline="-25000" dirty="0">
                <a:highlight>
                  <a:srgbClr val="C0C0C0"/>
                </a:highlight>
              </a:rPr>
              <a:t>0</a:t>
            </a:r>
            <a:r>
              <a:rPr lang="es-ES" sz="1800" b="1" dirty="0">
                <a:highlight>
                  <a:srgbClr val="C0C0C0"/>
                </a:highlight>
              </a:rPr>
              <a:t>’</a:t>
            </a:r>
            <a:r>
              <a:rPr lang="es-ES" sz="1800" b="1" baseline="-25000" dirty="0">
                <a:highlight>
                  <a:srgbClr val="C0C0C0"/>
                </a:highlight>
              </a:rPr>
              <a:t> </a:t>
            </a:r>
            <a:r>
              <a:rPr lang="es-ES" sz="1800" b="1" dirty="0">
                <a:highlight>
                  <a:srgbClr val="C0C0C0"/>
                </a:highlight>
              </a:rPr>
              <a:t> + Q</a:t>
            </a:r>
            <a:r>
              <a:rPr lang="es-ES" sz="1800" b="1" baseline="-25000" dirty="0">
                <a:highlight>
                  <a:srgbClr val="C0C0C0"/>
                </a:highlight>
              </a:rPr>
              <a:t>1</a:t>
            </a:r>
            <a:r>
              <a:rPr lang="es-ES" sz="1800" b="1" dirty="0">
                <a:highlight>
                  <a:srgbClr val="C0C0C0"/>
                </a:highlight>
              </a:rPr>
              <a:t>·Q</a:t>
            </a:r>
            <a:r>
              <a:rPr lang="es-ES" sz="1800" b="1" baseline="-25000" dirty="0">
                <a:highlight>
                  <a:srgbClr val="C0C0C0"/>
                </a:highlight>
              </a:rPr>
              <a:t>0</a:t>
            </a:r>
            <a:endParaRPr lang="es-ES" sz="1800" b="1" dirty="0"/>
          </a:p>
          <a:p>
            <a:pPr marL="0" indent="0">
              <a:buFont typeface="Arial" panose="020B0604020202020204" pitchFamily="34" charset="0"/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092713643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Codificar entradas, salidas y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excitación de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Minimización de funciones de los </a:t>
            </a:r>
            <a:r>
              <a:rPr lang="es-ES" dirty="0" err="1"/>
              <a:t>flip-flops</a:t>
            </a:r>
            <a:r>
              <a:rPr lang="es-ES" dirty="0"/>
              <a:t> y de las funciones de salida</a:t>
            </a:r>
            <a:endParaRPr lang="es-ES" sz="3600" b="1" dirty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 Dibujar diagrama de circuito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11608742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Diagrama, Esquemático&#10;&#10;Descripción generada automáticamente">
            <a:extLst>
              <a:ext uri="{FF2B5EF4-FFF2-40B4-BE49-F238E27FC236}">
                <a16:creationId xmlns:a16="http://schemas.microsoft.com/office/drawing/2014/main" id="{AFC28A13-F28F-B44F-85F7-3D3458FF4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438" y="1341469"/>
            <a:ext cx="8561481" cy="521413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23F45F6-37FF-EF42-85A7-928524695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61" y="15906"/>
            <a:ext cx="5250527" cy="1325563"/>
          </a:xfrm>
        </p:spPr>
        <p:txBody>
          <a:bodyPr/>
          <a:lstStyle/>
          <a:p>
            <a:r>
              <a:rPr lang="es-ES" dirty="0"/>
              <a:t>(g) Dibujar diagrama de circuito</a:t>
            </a:r>
          </a:p>
        </p:txBody>
      </p:sp>
      <p:sp>
        <p:nvSpPr>
          <p:cNvPr id="6" name="Rectángulo redondeado 5">
            <a:extLst>
              <a:ext uri="{FF2B5EF4-FFF2-40B4-BE49-F238E27FC236}">
                <a16:creationId xmlns:a16="http://schemas.microsoft.com/office/drawing/2014/main" id="{45E97327-50FD-EC4B-BB48-EA63F444C9F5}"/>
              </a:ext>
            </a:extLst>
          </p:cNvPr>
          <p:cNvSpPr/>
          <p:nvPr/>
        </p:nvSpPr>
        <p:spPr>
          <a:xfrm>
            <a:off x="2239768" y="2280862"/>
            <a:ext cx="2003460" cy="3852809"/>
          </a:xfrm>
          <a:prstGeom prst="roundRect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s-ES" b="1" dirty="0"/>
          </a:p>
        </p:txBody>
      </p:sp>
      <p:sp>
        <p:nvSpPr>
          <p:cNvPr id="7" name="Rectángulo redondeado 6">
            <a:extLst>
              <a:ext uri="{FF2B5EF4-FFF2-40B4-BE49-F238E27FC236}">
                <a16:creationId xmlns:a16="http://schemas.microsoft.com/office/drawing/2014/main" id="{A6568DC9-7164-6B47-B8A8-3025CE67AF07}"/>
              </a:ext>
            </a:extLst>
          </p:cNvPr>
          <p:cNvSpPr/>
          <p:nvPr/>
        </p:nvSpPr>
        <p:spPr>
          <a:xfrm>
            <a:off x="6346235" y="2280861"/>
            <a:ext cx="902977" cy="3852809"/>
          </a:xfrm>
          <a:prstGeom prst="roundRect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s-ES" b="1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0326CC3-6195-E94C-A0DB-2F97636735ED}"/>
              </a:ext>
            </a:extLst>
          </p:cNvPr>
          <p:cNvSpPr/>
          <p:nvPr/>
        </p:nvSpPr>
        <p:spPr>
          <a:xfrm>
            <a:off x="4496586" y="1643865"/>
            <a:ext cx="1379931" cy="448980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r>
              <a:rPr lang="es-ES" b="1" dirty="0">
                <a:solidFill>
                  <a:srgbClr val="FF0000"/>
                </a:solidFill>
              </a:rPr>
              <a:t>ESTADO</a:t>
            </a:r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B2200BD4-0FEA-984D-994D-C4B4698427C6}"/>
              </a:ext>
            </a:extLst>
          </p:cNvPr>
          <p:cNvSpPr txBox="1">
            <a:spLocks/>
          </p:cNvSpPr>
          <p:nvPr/>
        </p:nvSpPr>
        <p:spPr>
          <a:xfrm>
            <a:off x="6727772" y="209271"/>
            <a:ext cx="6201068" cy="207159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4000" b="1" dirty="0"/>
              <a:t>D</a:t>
            </a:r>
            <a:r>
              <a:rPr lang="es-ES" sz="4000" b="1" baseline="-25000" dirty="0"/>
              <a:t>1</a:t>
            </a:r>
            <a:r>
              <a:rPr lang="es-ES" sz="4000" b="1" dirty="0"/>
              <a:t> = Q</a:t>
            </a:r>
            <a:r>
              <a:rPr lang="es-ES" sz="4000" b="1" baseline="-25000" dirty="0"/>
              <a:t>1</a:t>
            </a:r>
            <a:r>
              <a:rPr lang="es-ES" sz="4000" b="1" dirty="0"/>
              <a:t>’·x</a:t>
            </a:r>
            <a:r>
              <a:rPr lang="es-ES" sz="4000" b="1" baseline="-25000" dirty="0"/>
              <a:t>1</a:t>
            </a:r>
            <a:r>
              <a:rPr lang="es-ES" sz="4000" b="1" dirty="0"/>
              <a:t>’·x</a:t>
            </a:r>
            <a:r>
              <a:rPr lang="es-ES" sz="4000" b="1" baseline="-25000" dirty="0"/>
              <a:t>0</a:t>
            </a:r>
            <a:r>
              <a:rPr lang="es-ES" sz="4000" b="1" dirty="0"/>
              <a:t>’ + Q</a:t>
            </a:r>
            <a:r>
              <a:rPr lang="es-ES" sz="4000" b="1" baseline="-25000" dirty="0"/>
              <a:t>0</a:t>
            </a:r>
            <a:r>
              <a:rPr lang="es-ES" sz="4000" b="1" dirty="0"/>
              <a:t>’·x</a:t>
            </a:r>
            <a:r>
              <a:rPr lang="es-ES" sz="4000" b="1" baseline="-25000" dirty="0"/>
              <a:t>1</a:t>
            </a:r>
            <a:r>
              <a:rPr lang="es-ES" sz="4000" b="1" dirty="0"/>
              <a:t>’·x</a:t>
            </a:r>
            <a:r>
              <a:rPr lang="es-ES" sz="4000" b="1" baseline="-25000" dirty="0"/>
              <a:t>0</a:t>
            </a:r>
            <a:r>
              <a:rPr lang="es-ES" sz="4000" b="1" dirty="0"/>
              <a:t>’ + Q</a:t>
            </a:r>
            <a:r>
              <a:rPr lang="es-ES" sz="4000" b="1" baseline="-25000" dirty="0"/>
              <a:t>1</a:t>
            </a:r>
            <a:r>
              <a:rPr lang="es-ES" sz="4000" b="1" dirty="0"/>
              <a:t>’·Q</a:t>
            </a:r>
            <a:r>
              <a:rPr lang="es-ES" sz="4000" b="1" baseline="-25000" dirty="0"/>
              <a:t>0</a:t>
            </a:r>
            <a:r>
              <a:rPr lang="es-ES" sz="4000" b="1" dirty="0"/>
              <a:t>’·x</a:t>
            </a:r>
            <a:r>
              <a:rPr lang="es-ES" sz="4000" b="1" baseline="-25000" dirty="0"/>
              <a:t>1</a:t>
            </a:r>
            <a:endParaRPr lang="es-ES" sz="4000" b="1" dirty="0"/>
          </a:p>
          <a:p>
            <a:pPr marL="0" indent="0">
              <a:buNone/>
            </a:pPr>
            <a:r>
              <a:rPr lang="es-ES" sz="4000" b="1" dirty="0"/>
              <a:t>D</a:t>
            </a:r>
            <a:r>
              <a:rPr lang="es-ES" sz="4000" b="1" baseline="-25000" dirty="0"/>
              <a:t>0</a:t>
            </a:r>
            <a:r>
              <a:rPr lang="es-ES" sz="4000" b="1" dirty="0"/>
              <a:t> = Q</a:t>
            </a:r>
            <a:r>
              <a:rPr lang="es-ES" sz="4000" b="1" baseline="-25000" dirty="0"/>
              <a:t>1</a:t>
            </a:r>
            <a:r>
              <a:rPr lang="es-ES" sz="4000" b="1" dirty="0"/>
              <a:t>·x</a:t>
            </a:r>
            <a:r>
              <a:rPr lang="es-ES" sz="4000" b="1" baseline="-25000" dirty="0"/>
              <a:t>1</a:t>
            </a:r>
            <a:r>
              <a:rPr lang="es-ES" sz="4000" b="1" dirty="0"/>
              <a:t>’·x</a:t>
            </a:r>
            <a:r>
              <a:rPr lang="es-ES" sz="4000" b="1" baseline="-25000" dirty="0"/>
              <a:t>0</a:t>
            </a:r>
            <a:r>
              <a:rPr lang="es-ES" sz="4000" b="1" dirty="0"/>
              <a:t>’ + Q</a:t>
            </a:r>
            <a:r>
              <a:rPr lang="es-ES" sz="4000" b="1" baseline="-25000" dirty="0"/>
              <a:t>1</a:t>
            </a:r>
            <a:r>
              <a:rPr lang="es-ES" sz="4000" b="1" dirty="0"/>
              <a:t>’·Q</a:t>
            </a:r>
            <a:r>
              <a:rPr lang="es-ES" sz="4000" b="1" baseline="-25000" dirty="0"/>
              <a:t>0</a:t>
            </a:r>
            <a:r>
              <a:rPr lang="es-ES" sz="4000" b="1" dirty="0"/>
              <a:t>’·x</a:t>
            </a:r>
            <a:r>
              <a:rPr lang="es-ES" sz="4000" b="1" baseline="-25000" dirty="0"/>
              <a:t>0</a:t>
            </a:r>
            <a:r>
              <a:rPr lang="es-ES" sz="4000" b="1" dirty="0"/>
              <a:t> </a:t>
            </a:r>
          </a:p>
          <a:p>
            <a:pPr marL="0" indent="0" fontAlgn="b">
              <a:buNone/>
            </a:pPr>
            <a:r>
              <a:rPr lang="es-ES" sz="3800" b="1" dirty="0"/>
              <a:t>LR = Q</a:t>
            </a:r>
            <a:r>
              <a:rPr lang="es-ES" sz="3800" b="1" baseline="-25000" dirty="0"/>
              <a:t>1</a:t>
            </a:r>
            <a:r>
              <a:rPr lang="es-ES" sz="3800" b="1" dirty="0"/>
              <a:t>’</a:t>
            </a:r>
          </a:p>
          <a:p>
            <a:pPr marL="0" indent="0" fontAlgn="b">
              <a:buNone/>
            </a:pPr>
            <a:r>
              <a:rPr lang="es-ES" sz="3800" b="1" dirty="0"/>
              <a:t>LV = Q</a:t>
            </a:r>
            <a:r>
              <a:rPr lang="es-ES" sz="3800" b="1" baseline="-25000" dirty="0"/>
              <a:t>0</a:t>
            </a:r>
            <a:r>
              <a:rPr lang="es-ES" sz="3800" b="1" dirty="0"/>
              <a:t>’</a:t>
            </a:r>
          </a:p>
          <a:p>
            <a:pPr marL="0" indent="0" fontAlgn="b">
              <a:buNone/>
            </a:pPr>
            <a:r>
              <a:rPr lang="es-ES" sz="3800" b="1" dirty="0"/>
              <a:t>LA = Q</a:t>
            </a:r>
            <a:r>
              <a:rPr lang="es-ES" sz="3800" b="1" baseline="-25000" dirty="0"/>
              <a:t>1</a:t>
            </a:r>
            <a:r>
              <a:rPr lang="es-ES" sz="3800" b="1" dirty="0"/>
              <a:t>’·Q</a:t>
            </a:r>
            <a:r>
              <a:rPr lang="es-ES" sz="3800" b="1" baseline="-25000" dirty="0"/>
              <a:t>0</a:t>
            </a:r>
            <a:r>
              <a:rPr lang="es-ES" sz="3800" b="1" dirty="0"/>
              <a:t>’</a:t>
            </a:r>
            <a:r>
              <a:rPr lang="es-ES" sz="3800" b="1" baseline="-25000" dirty="0"/>
              <a:t> </a:t>
            </a:r>
            <a:r>
              <a:rPr lang="es-ES" sz="3800" b="1" dirty="0"/>
              <a:t> + Q</a:t>
            </a:r>
            <a:r>
              <a:rPr lang="es-ES" sz="3800" b="1" baseline="-25000" dirty="0"/>
              <a:t>1</a:t>
            </a:r>
            <a:r>
              <a:rPr lang="es-ES" sz="3800" b="1" dirty="0"/>
              <a:t>·Q</a:t>
            </a:r>
            <a:r>
              <a:rPr lang="es-ES" sz="3800" b="1" baseline="-25000" dirty="0"/>
              <a:t>0</a:t>
            </a:r>
            <a:endParaRPr lang="es-ES" sz="3800" b="1" dirty="0"/>
          </a:p>
          <a:p>
            <a:pPr marL="0" indent="0">
              <a:buFont typeface="Arial" panose="020B0604020202020204" pitchFamily="34" charset="0"/>
              <a:buNone/>
            </a:pPr>
            <a:endParaRPr lang="es-ES" b="1" dirty="0">
              <a:highlight>
                <a:srgbClr val="C0C0C0"/>
              </a:highlight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048801932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Codificar entradas, salidas y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excitación de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Minimización de funciones de los </a:t>
            </a:r>
            <a:r>
              <a:rPr lang="es-ES" dirty="0" err="1"/>
              <a:t>flip-flops</a:t>
            </a:r>
            <a:r>
              <a:rPr lang="es-ES" dirty="0"/>
              <a:t> y de las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 Dibujar diagrama de circuito</a:t>
            </a:r>
          </a:p>
          <a:p>
            <a:pPr marL="514350" indent="-514350">
              <a:buFont typeface="+mj-lt"/>
              <a:buAutoNum type="alphaLcPeriod"/>
            </a:pPr>
            <a:r>
              <a:rPr lang="es-ES" sz="3600" b="1" dirty="0">
                <a:solidFill>
                  <a:srgbClr val="FF0000"/>
                </a:solidFill>
              </a:rPr>
              <a:t>Simulación (Digital)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54599388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49533F-849C-6942-AE99-C8F5C9FC7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771" y="502115"/>
            <a:ext cx="10515600" cy="1325563"/>
          </a:xfrm>
        </p:spPr>
        <p:txBody>
          <a:bodyPr/>
          <a:lstStyle/>
          <a:p>
            <a:r>
              <a:rPr lang="es-ES" dirty="0"/>
              <a:t>(h) Simulación</a:t>
            </a:r>
            <a:br>
              <a:rPr lang="es-ES" dirty="0"/>
            </a:br>
            <a:r>
              <a:rPr lang="es-ES" dirty="0"/>
              <a:t>(Digital)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23BDE163-D940-644C-B08C-1DC6EEC539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619315"/>
              </p:ext>
            </p:extLst>
          </p:nvPr>
        </p:nvGraphicFramePr>
        <p:xfrm>
          <a:off x="4863292" y="263720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Estado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Todo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Rojo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Verde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Amarillo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3D0C5065-497E-5C46-B529-8519FC3F06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051206"/>
              </p:ext>
            </p:extLst>
          </p:nvPr>
        </p:nvGraphicFramePr>
        <p:xfrm>
          <a:off x="7218563" y="263719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Entrada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M1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M2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M3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1C3D92B7-F585-2341-A615-B2B6E398DB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602749"/>
              </p:ext>
            </p:extLst>
          </p:nvPr>
        </p:nvGraphicFramePr>
        <p:xfrm>
          <a:off x="9573834" y="263719"/>
          <a:ext cx="2119395" cy="1571625"/>
        </p:xfrm>
        <a:graphic>
          <a:graphicData uri="http://schemas.openxmlformats.org/drawingml/2006/table">
            <a:tbl>
              <a:tblPr/>
              <a:tblGrid>
                <a:gridCol w="87915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450996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394621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  <a:gridCol w="394621">
                  <a:extLst>
                    <a:ext uri="{9D8B030D-6E8A-4147-A177-3AD203B41FA5}">
                      <a16:colId xmlns:a16="http://schemas.microsoft.com/office/drawing/2014/main" val="773761996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Salida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sp>
        <p:nvSpPr>
          <p:cNvPr id="8" name="Elipse 7">
            <a:extLst>
              <a:ext uri="{FF2B5EF4-FFF2-40B4-BE49-F238E27FC236}">
                <a16:creationId xmlns:a16="http://schemas.microsoft.com/office/drawing/2014/main" id="{E3C631DA-E5D3-6B46-B062-C971703CB58F}"/>
              </a:ext>
            </a:extLst>
          </p:cNvPr>
          <p:cNvSpPr/>
          <p:nvPr/>
        </p:nvSpPr>
        <p:spPr>
          <a:xfrm>
            <a:off x="8406322" y="1739404"/>
            <a:ext cx="1617230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Amar. /</a:t>
            </a:r>
          </a:p>
          <a:p>
            <a:pPr algn="ctr"/>
            <a:r>
              <a:rPr lang="es-ES" sz="2400" b="1" baseline="-25000" dirty="0"/>
              <a:t>LR=0</a:t>
            </a:r>
          </a:p>
          <a:p>
            <a:pPr algn="ctr"/>
            <a:r>
              <a:rPr lang="es-ES" sz="2400" b="1" baseline="-25000" dirty="0"/>
              <a:t>LV=0</a:t>
            </a:r>
          </a:p>
          <a:p>
            <a:pPr algn="ctr"/>
            <a:r>
              <a:rPr lang="es-ES" sz="2400" b="1" baseline="-25000" dirty="0"/>
              <a:t>LA=1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3345F9C9-0ECB-C544-803F-A4700CA637E0}"/>
              </a:ext>
            </a:extLst>
          </p:cNvPr>
          <p:cNvSpPr/>
          <p:nvPr/>
        </p:nvSpPr>
        <p:spPr>
          <a:xfrm>
            <a:off x="8520541" y="5580207"/>
            <a:ext cx="1634836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Todas/</a:t>
            </a:r>
          </a:p>
          <a:p>
            <a:pPr algn="ctr"/>
            <a:r>
              <a:rPr lang="es-ES" sz="2400" b="1" baseline="-25000" dirty="0"/>
              <a:t>LR=1</a:t>
            </a:r>
          </a:p>
          <a:p>
            <a:pPr algn="ctr"/>
            <a:r>
              <a:rPr lang="es-ES" sz="2400" b="1" baseline="-25000" dirty="0"/>
              <a:t>LV=1</a:t>
            </a:r>
          </a:p>
          <a:p>
            <a:pPr algn="ctr"/>
            <a:r>
              <a:rPr lang="es-ES" sz="2400" b="1" baseline="-25000" dirty="0"/>
              <a:t>LA=1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623E928-EF82-804D-B167-AF390E5BABAD}"/>
              </a:ext>
            </a:extLst>
          </p:cNvPr>
          <p:cNvSpPr/>
          <p:nvPr/>
        </p:nvSpPr>
        <p:spPr>
          <a:xfrm>
            <a:off x="10460545" y="3315850"/>
            <a:ext cx="1777858" cy="1466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Verde/</a:t>
            </a:r>
          </a:p>
          <a:p>
            <a:pPr algn="ctr"/>
            <a:r>
              <a:rPr lang="es-ES" sz="2400" b="1" baseline="-25000" dirty="0"/>
              <a:t>LR=0</a:t>
            </a:r>
          </a:p>
          <a:p>
            <a:pPr algn="ctr"/>
            <a:r>
              <a:rPr lang="es-ES" sz="2400" b="1" baseline="-25000" dirty="0"/>
              <a:t>LV=1</a:t>
            </a:r>
          </a:p>
          <a:p>
            <a:pPr algn="ctr"/>
            <a:r>
              <a:rPr lang="es-ES" sz="2400" b="1" baseline="-25000" dirty="0"/>
              <a:t>LA=0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4051ACDD-72CD-814C-87DD-F0F7981B441A}"/>
              </a:ext>
            </a:extLst>
          </p:cNvPr>
          <p:cNvSpPr/>
          <p:nvPr/>
        </p:nvSpPr>
        <p:spPr>
          <a:xfrm>
            <a:off x="6310574" y="3618371"/>
            <a:ext cx="1634837" cy="1325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Rojo/</a:t>
            </a:r>
          </a:p>
          <a:p>
            <a:pPr algn="ctr"/>
            <a:r>
              <a:rPr lang="es-ES" sz="2400" b="1" baseline="-25000" dirty="0"/>
              <a:t>LR=1</a:t>
            </a:r>
          </a:p>
          <a:p>
            <a:pPr algn="ctr"/>
            <a:r>
              <a:rPr lang="es-ES" sz="2400" b="1" baseline="-25000" dirty="0"/>
              <a:t>LV=0</a:t>
            </a:r>
          </a:p>
          <a:p>
            <a:pPr algn="ctr"/>
            <a:r>
              <a:rPr lang="es-ES" sz="2400" b="1" baseline="-25000" dirty="0"/>
              <a:t>LA=0</a:t>
            </a:r>
          </a:p>
        </p:txBody>
      </p:sp>
      <p:cxnSp>
        <p:nvCxnSpPr>
          <p:cNvPr id="12" name="Conector curvado 11">
            <a:extLst>
              <a:ext uri="{FF2B5EF4-FFF2-40B4-BE49-F238E27FC236}">
                <a16:creationId xmlns:a16="http://schemas.microsoft.com/office/drawing/2014/main" id="{1DAE189D-2B60-034F-A514-65A56A89E073}"/>
              </a:ext>
            </a:extLst>
          </p:cNvPr>
          <p:cNvCxnSpPr>
            <a:cxnSpLocks/>
            <a:stCxn id="8" idx="2"/>
            <a:endCxn id="11" idx="0"/>
          </p:cNvCxnSpPr>
          <p:nvPr/>
        </p:nvCxnSpPr>
        <p:spPr>
          <a:xfrm rot="10800000" flipV="1">
            <a:off x="7127994" y="2378301"/>
            <a:ext cx="1278329" cy="1240070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14438A9-0AD9-964B-93A8-BE33FA81CC85}"/>
              </a:ext>
            </a:extLst>
          </p:cNvPr>
          <p:cNvSpPr txBox="1"/>
          <p:nvPr/>
        </p:nvSpPr>
        <p:spPr>
          <a:xfrm>
            <a:off x="7708968" y="197636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14" name="Conector curvado 13">
            <a:extLst>
              <a:ext uri="{FF2B5EF4-FFF2-40B4-BE49-F238E27FC236}">
                <a16:creationId xmlns:a16="http://schemas.microsoft.com/office/drawing/2014/main" id="{E13843F9-ACE5-EE4F-BE95-909D7292ADE8}"/>
              </a:ext>
            </a:extLst>
          </p:cNvPr>
          <p:cNvCxnSpPr>
            <a:cxnSpLocks/>
            <a:stCxn id="11" idx="7"/>
            <a:endCxn id="10" idx="2"/>
          </p:cNvCxnSpPr>
          <p:nvPr/>
        </p:nvCxnSpPr>
        <p:spPr>
          <a:xfrm rot="16200000" flipH="1">
            <a:off x="8965088" y="2553401"/>
            <a:ext cx="236363" cy="2754550"/>
          </a:xfrm>
          <a:prstGeom prst="curvedConnector4">
            <a:avLst>
              <a:gd name="adj1" fmla="val -96716"/>
              <a:gd name="adj2" fmla="val 54346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756A508-D04A-A343-96B8-95BAF7092AC9}"/>
              </a:ext>
            </a:extLst>
          </p:cNvPr>
          <p:cNvSpPr txBox="1"/>
          <p:nvPr/>
        </p:nvSpPr>
        <p:spPr>
          <a:xfrm>
            <a:off x="7919973" y="352869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16" name="Conector curvado 15">
            <a:extLst>
              <a:ext uri="{FF2B5EF4-FFF2-40B4-BE49-F238E27FC236}">
                <a16:creationId xmlns:a16="http://schemas.microsoft.com/office/drawing/2014/main" id="{101A0BFA-1052-2748-8F78-F9FE174BB1E7}"/>
              </a:ext>
            </a:extLst>
          </p:cNvPr>
          <p:cNvCxnSpPr>
            <a:cxnSpLocks/>
            <a:stCxn id="10" idx="1"/>
            <a:endCxn id="8" idx="6"/>
          </p:cNvCxnSpPr>
          <p:nvPr/>
        </p:nvCxnSpPr>
        <p:spPr>
          <a:xfrm rot="16200000" flipV="1">
            <a:off x="9796108" y="2605745"/>
            <a:ext cx="1152242" cy="697354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2454B1F-FAC6-7A4A-9290-3FB5BA81296A}"/>
              </a:ext>
            </a:extLst>
          </p:cNvPr>
          <p:cNvSpPr txBox="1"/>
          <p:nvPr/>
        </p:nvSpPr>
        <p:spPr>
          <a:xfrm>
            <a:off x="10372229" y="2191404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M1</a:t>
            </a:r>
          </a:p>
        </p:txBody>
      </p:sp>
      <p:cxnSp>
        <p:nvCxnSpPr>
          <p:cNvPr id="18" name="Conector curvado 17">
            <a:extLst>
              <a:ext uri="{FF2B5EF4-FFF2-40B4-BE49-F238E27FC236}">
                <a16:creationId xmlns:a16="http://schemas.microsoft.com/office/drawing/2014/main" id="{1EB37867-A114-0F4D-A26D-189700639A33}"/>
              </a:ext>
            </a:extLst>
          </p:cNvPr>
          <p:cNvCxnSpPr>
            <a:cxnSpLocks/>
            <a:stCxn id="11" idx="4"/>
            <a:endCxn id="9" idx="2"/>
          </p:cNvCxnSpPr>
          <p:nvPr/>
        </p:nvCxnSpPr>
        <p:spPr>
          <a:xfrm rot="16200000" flipH="1">
            <a:off x="7186682" y="4885245"/>
            <a:ext cx="1275170" cy="1392548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1C9FF71-D510-7041-BC5E-309B79D722EB}"/>
              </a:ext>
            </a:extLst>
          </p:cNvPr>
          <p:cNvSpPr txBox="1"/>
          <p:nvPr/>
        </p:nvSpPr>
        <p:spPr>
          <a:xfrm>
            <a:off x="7190413" y="4931414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M2,M3</a:t>
            </a:r>
          </a:p>
        </p:txBody>
      </p:sp>
      <p:cxnSp>
        <p:nvCxnSpPr>
          <p:cNvPr id="20" name="Conector curvado 19">
            <a:extLst>
              <a:ext uri="{FF2B5EF4-FFF2-40B4-BE49-F238E27FC236}">
                <a16:creationId xmlns:a16="http://schemas.microsoft.com/office/drawing/2014/main" id="{33A978AF-E9C3-D741-850E-1AFC14E4D81E}"/>
              </a:ext>
            </a:extLst>
          </p:cNvPr>
          <p:cNvCxnSpPr>
            <a:cxnSpLocks/>
            <a:stCxn id="9" idx="1"/>
            <a:endCxn id="11" idx="6"/>
          </p:cNvCxnSpPr>
          <p:nvPr/>
        </p:nvCxnSpPr>
        <p:spPr>
          <a:xfrm rot="16200000" flipV="1">
            <a:off x="7609593" y="4616971"/>
            <a:ext cx="1486182" cy="814546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870870D-23C2-EF42-A1E7-CD22ACBE0DD3}"/>
              </a:ext>
            </a:extLst>
          </p:cNvPr>
          <p:cNvSpPr txBox="1"/>
          <p:nvPr/>
        </p:nvSpPr>
        <p:spPr>
          <a:xfrm>
            <a:off x="8137078" y="5377700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</a:t>
            </a:r>
          </a:p>
        </p:txBody>
      </p:sp>
      <p:cxnSp>
        <p:nvCxnSpPr>
          <p:cNvPr id="22" name="Conector curvado 21">
            <a:extLst>
              <a:ext uri="{FF2B5EF4-FFF2-40B4-BE49-F238E27FC236}">
                <a16:creationId xmlns:a16="http://schemas.microsoft.com/office/drawing/2014/main" id="{0BCAD2AE-9EB2-B94E-B397-F1345C1B3B94}"/>
              </a:ext>
            </a:extLst>
          </p:cNvPr>
          <p:cNvCxnSpPr>
            <a:cxnSpLocks/>
            <a:stCxn id="9" idx="6"/>
            <a:endCxn id="10" idx="5"/>
          </p:cNvCxnSpPr>
          <p:nvPr/>
        </p:nvCxnSpPr>
        <p:spPr>
          <a:xfrm flipV="1">
            <a:off x="10155377" y="4567173"/>
            <a:ext cx="1822665" cy="1651931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curvado 22">
            <a:extLst>
              <a:ext uri="{FF2B5EF4-FFF2-40B4-BE49-F238E27FC236}">
                <a16:creationId xmlns:a16="http://schemas.microsoft.com/office/drawing/2014/main" id="{43813222-BCAF-3640-BE7E-CF243B9C0FE6}"/>
              </a:ext>
            </a:extLst>
          </p:cNvPr>
          <p:cNvCxnSpPr>
            <a:cxnSpLocks/>
            <a:stCxn id="10" idx="4"/>
            <a:endCxn id="9" idx="7"/>
          </p:cNvCxnSpPr>
          <p:nvPr/>
        </p:nvCxnSpPr>
        <p:spPr>
          <a:xfrm rot="5400000">
            <a:off x="10139984" y="4557844"/>
            <a:ext cx="985469" cy="1433513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9999EEB2-AA27-8E40-A131-A9F703261396}"/>
              </a:ext>
            </a:extLst>
          </p:cNvPr>
          <p:cNvSpPr txBox="1"/>
          <p:nvPr/>
        </p:nvSpPr>
        <p:spPr>
          <a:xfrm>
            <a:off x="10249290" y="6165503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M3,M1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632CB1A-AA3C-3642-9805-54C7741910E3}"/>
              </a:ext>
            </a:extLst>
          </p:cNvPr>
          <p:cNvSpPr txBox="1"/>
          <p:nvPr/>
        </p:nvSpPr>
        <p:spPr>
          <a:xfrm>
            <a:off x="10147654" y="4723221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M3,M2</a:t>
            </a:r>
          </a:p>
        </p:txBody>
      </p:sp>
      <p:cxnSp>
        <p:nvCxnSpPr>
          <p:cNvPr id="26" name="Conector curvado 25">
            <a:extLst>
              <a:ext uri="{FF2B5EF4-FFF2-40B4-BE49-F238E27FC236}">
                <a16:creationId xmlns:a16="http://schemas.microsoft.com/office/drawing/2014/main" id="{36E45C36-A3B0-A042-BA28-9C48D726C4DA}"/>
              </a:ext>
            </a:extLst>
          </p:cNvPr>
          <p:cNvCxnSpPr>
            <a:cxnSpLocks/>
            <a:stCxn id="8" idx="5"/>
            <a:endCxn id="9" idx="0"/>
          </p:cNvCxnSpPr>
          <p:nvPr/>
        </p:nvCxnSpPr>
        <p:spPr>
          <a:xfrm rot="5400000">
            <a:off x="8187268" y="3980761"/>
            <a:ext cx="2750138" cy="448755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8AE23EC-3F6B-2B4B-B49D-A1803CCEB647}"/>
              </a:ext>
            </a:extLst>
          </p:cNvPr>
          <p:cNvSpPr txBox="1"/>
          <p:nvPr/>
        </p:nvSpPr>
        <p:spPr>
          <a:xfrm>
            <a:off x="8744918" y="2988871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M2,M3</a:t>
            </a:r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id="{544930C8-6B84-C54F-8D43-F5A8DF4768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0" name="Imagen 29" descr="Diagrama, Esquemático&#10;&#10;Descripción generada automáticamente">
            <a:extLst>
              <a:ext uri="{FF2B5EF4-FFF2-40B4-BE49-F238E27FC236}">
                <a16:creationId xmlns:a16="http://schemas.microsoft.com/office/drawing/2014/main" id="{71C3C81C-B510-CF4E-BD19-A5E59FB236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75" y="3058982"/>
            <a:ext cx="6194304" cy="374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941652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3241A8-3A82-D04F-92D6-BBE3C5D8031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 dirty="0">
                <a:solidFill>
                  <a:schemeClr val="bg1"/>
                </a:solidFill>
                <a:latin typeface="+mn-lt"/>
              </a:rPr>
              <a:t>Contenido (3.10)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83DB00-EBD9-8548-87DF-095BABFAF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Análisis sistemático secuencial (máquina de </a:t>
            </a:r>
            <a:r>
              <a:rPr lang="es-ES" dirty="0" err="1"/>
              <a:t>Mealy</a:t>
            </a:r>
            <a:r>
              <a:rPr lang="es-E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7037083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Análisis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Obtener funciones de entrada de los </a:t>
            </a:r>
            <a:r>
              <a:rPr lang="es-ES" dirty="0" err="1"/>
              <a:t>flip-flops</a:t>
            </a:r>
            <a:r>
              <a:rPr lang="es-ES" dirty="0"/>
              <a:t> y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excitación de los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Calcular 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Analizar función implementada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83524908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grama, Esquemático&#10;&#10;Descripción generada automáticamente">
            <a:extLst>
              <a:ext uri="{FF2B5EF4-FFF2-40B4-BE49-F238E27FC236}">
                <a16:creationId xmlns:a16="http://schemas.microsoft.com/office/drawing/2014/main" id="{42753564-EA85-2943-9098-1AB699976A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097" y="0"/>
            <a:ext cx="108178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037006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Análisis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Obtener funciones de entrada de los </a:t>
            </a:r>
            <a:r>
              <a:rPr lang="es-ES" sz="3600" b="1" dirty="0" err="1">
                <a:solidFill>
                  <a:srgbClr val="0070C0"/>
                </a:solidFill>
              </a:rPr>
              <a:t>flip-flops</a:t>
            </a:r>
            <a:r>
              <a:rPr lang="es-ES" sz="3600" b="1" dirty="0">
                <a:solidFill>
                  <a:srgbClr val="0070C0"/>
                </a:solidFill>
              </a:rPr>
              <a:t> y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excitación de los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Calcular 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Analizar función implementada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96619932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839EFF-4AF1-344D-8126-32B3794F8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lang="es-ES" dirty="0"/>
              <a:t>(a) Obtener funciones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7ED96C9-019B-EC41-AFD9-7137BA2CE0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 descr="Diagrama, Esquemático&#10;&#10;Descripción generada automáticamente">
            <a:extLst>
              <a:ext uri="{FF2B5EF4-FFF2-40B4-BE49-F238E27FC236}">
                <a16:creationId xmlns:a16="http://schemas.microsoft.com/office/drawing/2014/main" id="{39A2A937-1FE5-3742-8C5B-ADECD2FF3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4769" y="977899"/>
            <a:ext cx="8200999" cy="519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818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21313A-D56E-3444-928F-400B5BC74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Biestable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81BC7B-3ED9-C04C-8C18-BA7EB6BBE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Circuito que tiene dos estados posibles y que por tanto puede guardar la información correspondiente a un bit.</a:t>
            </a:r>
          </a:p>
          <a:p>
            <a:r>
              <a:rPr lang="es-ES" dirty="0"/>
              <a:t>Ha de disponer de señales de entradas para modificar su estado interno</a:t>
            </a:r>
          </a:p>
          <a:p>
            <a:r>
              <a:rPr lang="es-ES" dirty="0"/>
              <a:t>Dispone de salidas que indican su estado interno</a:t>
            </a:r>
          </a:p>
          <a:p>
            <a:r>
              <a:rPr lang="es-ES" dirty="0"/>
              <a:t>Tiene la capacidad de permanecer en un estado un tiempo indefinido, aunque las entradas cambien.</a:t>
            </a:r>
          </a:p>
          <a:p>
            <a:r>
              <a:rPr lang="es-ES" dirty="0"/>
              <a:t>Dos tipos</a:t>
            </a:r>
          </a:p>
          <a:p>
            <a:pPr lvl="1"/>
            <a:r>
              <a:rPr lang="es-ES" dirty="0" err="1"/>
              <a:t>Biestable</a:t>
            </a:r>
            <a:r>
              <a:rPr lang="es-ES" dirty="0"/>
              <a:t> asíncrono (</a:t>
            </a:r>
            <a:r>
              <a:rPr lang="es-ES" dirty="0" err="1"/>
              <a:t>latch</a:t>
            </a:r>
            <a:r>
              <a:rPr lang="es-ES" dirty="0"/>
              <a:t>)</a:t>
            </a:r>
          </a:p>
          <a:p>
            <a:pPr lvl="1"/>
            <a:r>
              <a:rPr lang="es-ES" dirty="0" err="1"/>
              <a:t>Biestables</a:t>
            </a:r>
            <a:r>
              <a:rPr lang="es-ES" dirty="0"/>
              <a:t> síncronos (</a:t>
            </a:r>
            <a:r>
              <a:rPr lang="es-ES" dirty="0" err="1"/>
              <a:t>flip-flops</a:t>
            </a:r>
            <a:r>
              <a:rPr lang="es-ES" dirty="0"/>
              <a:t>)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77453705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Análisis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Obtener funciones de entrada de los </a:t>
            </a:r>
            <a:r>
              <a:rPr lang="es-ES" dirty="0" err="1"/>
              <a:t>flip-flops</a:t>
            </a:r>
            <a:r>
              <a:rPr lang="es-ES" dirty="0"/>
              <a:t> y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Evaluar tabla de excitación de los </a:t>
            </a:r>
            <a:r>
              <a:rPr lang="es-ES" sz="3600" b="1" dirty="0" err="1">
                <a:solidFill>
                  <a:srgbClr val="0070C0"/>
                </a:solidFill>
              </a:rPr>
              <a:t>flip-flops</a:t>
            </a:r>
            <a:endParaRPr lang="es-ES" sz="3600" b="1" dirty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Calcular 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Analizar función implementada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9854345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10669738" cy="1325563"/>
          </a:xfrm>
        </p:spPr>
        <p:txBody>
          <a:bodyPr>
            <a:normAutofit/>
          </a:bodyPr>
          <a:lstStyle/>
          <a:p>
            <a:r>
              <a:rPr lang="es-ES" dirty="0"/>
              <a:t>(b) Evaluar tabla de excitación de los </a:t>
            </a:r>
            <a:r>
              <a:rPr lang="es-ES" dirty="0" err="1"/>
              <a:t>flip-flops</a:t>
            </a:r>
            <a:endParaRPr lang="es-ES" dirty="0"/>
          </a:p>
        </p:txBody>
      </p:sp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726061"/>
              </p:ext>
            </p:extLst>
          </p:nvPr>
        </p:nvGraphicFramePr>
        <p:xfrm>
          <a:off x="364760" y="1351411"/>
          <a:ext cx="7064740" cy="2828925"/>
        </p:xfrm>
        <a:graphic>
          <a:graphicData uri="http://schemas.openxmlformats.org/drawingml/2006/table">
            <a:tbl>
              <a:tblPr/>
              <a:tblGrid>
                <a:gridCol w="36645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645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645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31049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1588014012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</a:tbl>
          </a:graphicData>
        </a:graphic>
      </p:graphicFrame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DFD19024-0941-594B-A878-0E24C089FC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26072" y="1107570"/>
            <a:ext cx="2911867" cy="22121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b="1" dirty="0">
                <a:solidFill>
                  <a:srgbClr val="92D050"/>
                </a:solidFill>
              </a:rPr>
              <a:t>J</a:t>
            </a:r>
            <a:r>
              <a:rPr lang="es-ES" b="1" baseline="-25000" dirty="0">
                <a:solidFill>
                  <a:srgbClr val="92D050"/>
                </a:solidFill>
              </a:rPr>
              <a:t>1</a:t>
            </a:r>
            <a:r>
              <a:rPr lang="es-ES" b="1" dirty="0">
                <a:solidFill>
                  <a:srgbClr val="92D050"/>
                </a:solidFill>
              </a:rPr>
              <a:t> = Q</a:t>
            </a:r>
            <a:r>
              <a:rPr lang="es-ES" b="1" baseline="-25000" dirty="0">
                <a:solidFill>
                  <a:srgbClr val="92D050"/>
                </a:solidFill>
              </a:rPr>
              <a:t>0</a:t>
            </a:r>
            <a:r>
              <a:rPr lang="es-ES" b="1" dirty="0">
                <a:solidFill>
                  <a:srgbClr val="92D050"/>
                </a:solidFill>
              </a:rPr>
              <a:t>·x</a:t>
            </a:r>
          </a:p>
          <a:p>
            <a:pPr marL="0" indent="0">
              <a:buNone/>
            </a:pPr>
            <a:r>
              <a:rPr lang="es-ES" b="1" dirty="0">
                <a:solidFill>
                  <a:srgbClr val="92D050"/>
                </a:solidFill>
              </a:rPr>
              <a:t>K</a:t>
            </a:r>
            <a:r>
              <a:rPr lang="es-ES" b="1" baseline="-25000" dirty="0">
                <a:solidFill>
                  <a:srgbClr val="92D050"/>
                </a:solidFill>
              </a:rPr>
              <a:t>1</a:t>
            </a:r>
            <a:r>
              <a:rPr lang="es-ES" b="1" dirty="0">
                <a:solidFill>
                  <a:srgbClr val="92D050"/>
                </a:solidFill>
              </a:rPr>
              <a:t> = x’</a:t>
            </a:r>
            <a:endParaRPr lang="es-ES" b="1" baseline="-25000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s-ES" b="1" dirty="0">
                <a:solidFill>
                  <a:srgbClr val="92D050"/>
                </a:solidFill>
              </a:rPr>
              <a:t>J</a:t>
            </a:r>
            <a:r>
              <a:rPr lang="es-ES" b="1" baseline="-25000" dirty="0">
                <a:solidFill>
                  <a:srgbClr val="92D050"/>
                </a:solidFill>
              </a:rPr>
              <a:t>0</a:t>
            </a:r>
            <a:r>
              <a:rPr lang="es-ES" b="1" dirty="0">
                <a:solidFill>
                  <a:srgbClr val="92D050"/>
                </a:solidFill>
              </a:rPr>
              <a:t> = x</a:t>
            </a:r>
          </a:p>
          <a:p>
            <a:pPr marL="0" indent="0" fontAlgn="b">
              <a:buNone/>
            </a:pPr>
            <a:r>
              <a:rPr lang="es-ES" b="1" dirty="0">
                <a:solidFill>
                  <a:srgbClr val="92D050"/>
                </a:solidFill>
              </a:rPr>
              <a:t>K</a:t>
            </a:r>
            <a:r>
              <a:rPr lang="es-ES" b="1" baseline="-25000" dirty="0">
                <a:solidFill>
                  <a:srgbClr val="92D050"/>
                </a:solidFill>
              </a:rPr>
              <a:t>0</a:t>
            </a:r>
            <a:r>
              <a:rPr lang="es-ES" b="1" dirty="0">
                <a:solidFill>
                  <a:srgbClr val="92D050"/>
                </a:solidFill>
              </a:rPr>
              <a:t> = x’</a:t>
            </a:r>
            <a:endParaRPr lang="es-ES" b="1" baseline="-25000" dirty="0">
              <a:solidFill>
                <a:srgbClr val="92D050"/>
              </a:solidFill>
            </a:endParaRPr>
          </a:p>
          <a:p>
            <a:pPr marL="0" indent="0" fontAlgn="b">
              <a:buNone/>
            </a:pPr>
            <a:r>
              <a:rPr lang="es-ES" b="1" dirty="0"/>
              <a:t>Y = Q</a:t>
            </a:r>
            <a:r>
              <a:rPr lang="es-ES" b="1" baseline="-25000" dirty="0"/>
              <a:t>1</a:t>
            </a:r>
            <a:r>
              <a:rPr lang="es-ES" b="1" dirty="0"/>
              <a:t>x</a:t>
            </a:r>
            <a:endParaRPr lang="es-ES" b="1" baseline="-25000" dirty="0"/>
          </a:p>
          <a:p>
            <a:pPr marL="0" indent="0" fontAlgn="b">
              <a:buNone/>
            </a:pPr>
            <a:endParaRPr lang="es-ES" b="1" dirty="0"/>
          </a:p>
          <a:p>
            <a:pPr marL="0" indent="0"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99021990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Análisis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Obtener funciones de entrada de los </a:t>
            </a:r>
            <a:r>
              <a:rPr lang="es-ES" dirty="0" err="1"/>
              <a:t>flip-flops</a:t>
            </a:r>
            <a:r>
              <a:rPr lang="es-ES" dirty="0"/>
              <a:t> y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excitación de los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Evaluar 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Calcular 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Analizar función implementada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7667669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10669738" cy="1325563"/>
          </a:xfrm>
        </p:spPr>
        <p:txBody>
          <a:bodyPr>
            <a:normAutofit/>
          </a:bodyPr>
          <a:lstStyle/>
          <a:p>
            <a:r>
              <a:rPr lang="es-ES" dirty="0"/>
              <a:t>(c) Evaluar tabla de salida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DFD19024-0941-594B-A878-0E24C089FC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26072" y="1107570"/>
            <a:ext cx="2911867" cy="22121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b="1" dirty="0"/>
              <a:t>J</a:t>
            </a:r>
            <a:r>
              <a:rPr lang="es-ES" b="1" baseline="-25000" dirty="0"/>
              <a:t>1</a:t>
            </a:r>
            <a:r>
              <a:rPr lang="es-ES" b="1" dirty="0"/>
              <a:t> = Q</a:t>
            </a:r>
            <a:r>
              <a:rPr lang="es-ES" b="1" baseline="-25000" dirty="0"/>
              <a:t>0</a:t>
            </a:r>
            <a:r>
              <a:rPr lang="es-ES" b="1" dirty="0"/>
              <a:t>·x</a:t>
            </a:r>
          </a:p>
          <a:p>
            <a:pPr marL="0" indent="0">
              <a:buNone/>
            </a:pPr>
            <a:r>
              <a:rPr lang="es-ES" b="1" dirty="0"/>
              <a:t>K</a:t>
            </a:r>
            <a:r>
              <a:rPr lang="es-ES" b="1" baseline="-25000" dirty="0"/>
              <a:t>1</a:t>
            </a:r>
            <a:r>
              <a:rPr lang="es-ES" b="1" dirty="0"/>
              <a:t> = x’</a:t>
            </a:r>
            <a:endParaRPr lang="es-ES" b="1" baseline="-25000" dirty="0"/>
          </a:p>
          <a:p>
            <a:pPr marL="0" indent="0">
              <a:buNone/>
            </a:pPr>
            <a:r>
              <a:rPr lang="es-ES" b="1" dirty="0"/>
              <a:t>J</a:t>
            </a:r>
            <a:r>
              <a:rPr lang="es-ES" b="1" baseline="-25000" dirty="0"/>
              <a:t>0</a:t>
            </a:r>
            <a:r>
              <a:rPr lang="es-ES" b="1" dirty="0"/>
              <a:t> = x</a:t>
            </a:r>
          </a:p>
          <a:p>
            <a:pPr marL="0" indent="0" fontAlgn="b">
              <a:buNone/>
            </a:pPr>
            <a:r>
              <a:rPr lang="es-ES" b="1" dirty="0"/>
              <a:t>K</a:t>
            </a:r>
            <a:r>
              <a:rPr lang="es-ES" b="1" baseline="-25000" dirty="0"/>
              <a:t>0</a:t>
            </a:r>
            <a:r>
              <a:rPr lang="es-ES" b="1" dirty="0"/>
              <a:t> = x’</a:t>
            </a:r>
            <a:endParaRPr lang="es-ES" b="1" baseline="-25000" dirty="0"/>
          </a:p>
          <a:p>
            <a:pPr marL="0" indent="0" fontAlgn="b">
              <a:buNone/>
            </a:pPr>
            <a:r>
              <a:rPr lang="es-ES" b="1" dirty="0">
                <a:solidFill>
                  <a:srgbClr val="92D050"/>
                </a:solidFill>
              </a:rPr>
              <a:t>Y = Q</a:t>
            </a:r>
            <a:r>
              <a:rPr lang="es-ES" b="1" baseline="-25000" dirty="0">
                <a:solidFill>
                  <a:srgbClr val="92D050"/>
                </a:solidFill>
              </a:rPr>
              <a:t>1</a:t>
            </a:r>
            <a:r>
              <a:rPr lang="es-ES" b="1" dirty="0">
                <a:solidFill>
                  <a:srgbClr val="92D050"/>
                </a:solidFill>
              </a:rPr>
              <a:t>x</a:t>
            </a:r>
            <a:endParaRPr lang="es-ES" b="1" baseline="-25000" dirty="0">
              <a:solidFill>
                <a:srgbClr val="92D050"/>
              </a:solidFill>
            </a:endParaRPr>
          </a:p>
          <a:p>
            <a:pPr marL="0" indent="0" fontAlgn="b">
              <a:buNone/>
            </a:pPr>
            <a:endParaRPr lang="es-ES" b="1" dirty="0"/>
          </a:p>
          <a:p>
            <a:pPr marL="0" indent="0">
              <a:buNone/>
            </a:pPr>
            <a:endParaRPr lang="es-ES" b="1" dirty="0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1FBC878D-51C2-834D-8FB3-15B64B9217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580816"/>
              </p:ext>
            </p:extLst>
          </p:nvPr>
        </p:nvGraphicFramePr>
        <p:xfrm>
          <a:off x="364760" y="1351411"/>
          <a:ext cx="7064740" cy="2828925"/>
        </p:xfrm>
        <a:graphic>
          <a:graphicData uri="http://schemas.openxmlformats.org/drawingml/2006/table">
            <a:tbl>
              <a:tblPr/>
              <a:tblGrid>
                <a:gridCol w="36645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645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645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31049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1588014012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3388175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Análisis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Obtener funciones de entrada de los </a:t>
            </a:r>
            <a:r>
              <a:rPr lang="es-ES" dirty="0" err="1"/>
              <a:t>flip-flops</a:t>
            </a:r>
            <a:r>
              <a:rPr lang="es-ES" dirty="0"/>
              <a:t> y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excitación de los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Calcular 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Analizar función implementada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14635246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10669738" cy="1325563"/>
          </a:xfrm>
        </p:spPr>
        <p:txBody>
          <a:bodyPr>
            <a:normAutofit/>
          </a:bodyPr>
          <a:lstStyle/>
          <a:p>
            <a:r>
              <a:rPr lang="es-ES" dirty="0"/>
              <a:t>(d) Calcular tabla de transición de estados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1FBC878D-51C2-834D-8FB3-15B64B9217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336254"/>
              </p:ext>
            </p:extLst>
          </p:nvPr>
        </p:nvGraphicFramePr>
        <p:xfrm>
          <a:off x="364760" y="1351411"/>
          <a:ext cx="7064740" cy="2828925"/>
        </p:xfrm>
        <a:graphic>
          <a:graphicData uri="http://schemas.openxmlformats.org/drawingml/2006/table">
            <a:tbl>
              <a:tblPr/>
              <a:tblGrid>
                <a:gridCol w="36645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645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645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31049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1588014012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C7296616-A74A-C449-938A-4BD0763487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191686"/>
              </p:ext>
            </p:extLst>
          </p:nvPr>
        </p:nvGraphicFramePr>
        <p:xfrm>
          <a:off x="9221703" y="1351411"/>
          <a:ext cx="2119397" cy="1571625"/>
        </p:xfrm>
        <a:graphic>
          <a:graphicData uri="http://schemas.openxmlformats.org/drawingml/2006/table">
            <a:tbl>
              <a:tblPr/>
              <a:tblGrid>
                <a:gridCol w="54015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40153">
                  <a:extLst>
                    <a:ext uri="{9D8B030D-6E8A-4147-A177-3AD203B41FA5}">
                      <a16:colId xmlns:a16="http://schemas.microsoft.com/office/drawing/2014/main" val="1423118722"/>
                    </a:ext>
                  </a:extLst>
                </a:gridCol>
                <a:gridCol w="249383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89708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0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s-E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0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es-ES" sz="2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)’</a:t>
                      </a:r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951030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10669738" cy="1325563"/>
          </a:xfrm>
        </p:spPr>
        <p:txBody>
          <a:bodyPr>
            <a:normAutofit/>
          </a:bodyPr>
          <a:lstStyle/>
          <a:p>
            <a:r>
              <a:rPr lang="es-ES" dirty="0"/>
              <a:t>(d) Calcular tabla de transición de estados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1FBC878D-51C2-834D-8FB3-15B64B9217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812858"/>
              </p:ext>
            </p:extLst>
          </p:nvPr>
        </p:nvGraphicFramePr>
        <p:xfrm>
          <a:off x="364760" y="1351411"/>
          <a:ext cx="7064740" cy="2828925"/>
        </p:xfrm>
        <a:graphic>
          <a:graphicData uri="http://schemas.openxmlformats.org/drawingml/2006/table">
            <a:tbl>
              <a:tblPr/>
              <a:tblGrid>
                <a:gridCol w="36645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645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645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31049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1588014012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C7296616-A74A-C449-938A-4BD076348764}"/>
              </a:ext>
            </a:extLst>
          </p:cNvPr>
          <p:cNvGraphicFramePr>
            <a:graphicFrameLocks noGrp="1"/>
          </p:cNvGraphicFramePr>
          <p:nvPr/>
        </p:nvGraphicFramePr>
        <p:xfrm>
          <a:off x="9221703" y="1351411"/>
          <a:ext cx="2119397" cy="1571625"/>
        </p:xfrm>
        <a:graphic>
          <a:graphicData uri="http://schemas.openxmlformats.org/drawingml/2006/table">
            <a:tbl>
              <a:tblPr/>
              <a:tblGrid>
                <a:gridCol w="54015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40153">
                  <a:extLst>
                    <a:ext uri="{9D8B030D-6E8A-4147-A177-3AD203B41FA5}">
                      <a16:colId xmlns:a16="http://schemas.microsoft.com/office/drawing/2014/main" val="1423118722"/>
                    </a:ext>
                  </a:extLst>
                </a:gridCol>
                <a:gridCol w="249383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89708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0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s-E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0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es-ES" sz="2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)’</a:t>
                      </a:r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4520485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Análisis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Obtener funciones de entrada de los </a:t>
            </a:r>
            <a:r>
              <a:rPr lang="es-ES" dirty="0" err="1"/>
              <a:t>flip-flops</a:t>
            </a:r>
            <a:r>
              <a:rPr lang="es-ES" dirty="0"/>
              <a:t> y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excitación de los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Calcular 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Analizar función implementada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19845223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697DB3-BA9F-9A42-9AAE-8FE2FB856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229048"/>
            <a:ext cx="5168900" cy="1325563"/>
          </a:xfrm>
        </p:spPr>
        <p:txBody>
          <a:bodyPr/>
          <a:lstStyle/>
          <a:p>
            <a:r>
              <a:rPr lang="es-ES" dirty="0"/>
              <a:t>(e) Generar diagrama de estados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21D71071-D408-5D4F-AA6E-8567E50FA0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173722"/>
              </p:ext>
            </p:extLst>
          </p:nvPr>
        </p:nvGraphicFramePr>
        <p:xfrm>
          <a:off x="5025660" y="681037"/>
          <a:ext cx="7064740" cy="2828925"/>
        </p:xfrm>
        <a:graphic>
          <a:graphicData uri="http://schemas.openxmlformats.org/drawingml/2006/table">
            <a:tbl>
              <a:tblPr/>
              <a:tblGrid>
                <a:gridCol w="36645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645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645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31049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1588014012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3201544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Análisis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Obtener funciones de entrada de los </a:t>
            </a:r>
            <a:r>
              <a:rPr lang="es-ES" dirty="0" err="1"/>
              <a:t>flip-flops</a:t>
            </a:r>
            <a:r>
              <a:rPr lang="es-ES" dirty="0"/>
              <a:t> y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excitación de los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Calcular 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Analizar función implementada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973247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92C7DE-5DB7-714D-9A49-EF8634347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Biestable</a:t>
            </a:r>
            <a:r>
              <a:rPr lang="es-ES" dirty="0"/>
              <a:t> sin entradas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D696AF-5346-6C47-B1E3-13EEB6FAF9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¿Cómo podemos construir con puertas lógicas un circuito que tenga valores estables y permanentes?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A5876FA-B8E1-9248-A53F-A03DC21C31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208"/>
          <a:stretch/>
        </p:blipFill>
        <p:spPr>
          <a:xfrm>
            <a:off x="1873688" y="3429000"/>
            <a:ext cx="3339443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38115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7ACB47-DC9C-514C-BA5C-7FB2E59FB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3700" y="365125"/>
            <a:ext cx="4610100" cy="1325563"/>
          </a:xfrm>
        </p:spPr>
        <p:txBody>
          <a:bodyPr/>
          <a:lstStyle/>
          <a:p>
            <a:r>
              <a:rPr lang="es-ES" dirty="0"/>
              <a:t>(f) Analizar función implementada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0920B194-B4B4-4748-B9CF-8D7FC01AC1AA}"/>
              </a:ext>
            </a:extLst>
          </p:cNvPr>
          <p:cNvSpPr/>
          <p:nvPr/>
        </p:nvSpPr>
        <p:spPr>
          <a:xfrm>
            <a:off x="3251054" y="1384227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00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1365F3F7-34B8-2445-8506-8441ABDD61CF}"/>
              </a:ext>
            </a:extLst>
          </p:cNvPr>
          <p:cNvSpPr/>
          <p:nvPr/>
        </p:nvSpPr>
        <p:spPr>
          <a:xfrm>
            <a:off x="3251054" y="4457772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11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255FB4AD-743F-5449-9419-389394D10720}"/>
              </a:ext>
            </a:extLst>
          </p:cNvPr>
          <p:cNvSpPr/>
          <p:nvPr/>
        </p:nvSpPr>
        <p:spPr>
          <a:xfrm>
            <a:off x="5126757" y="2920999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01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53EF786C-78FE-B548-BC21-E386F6DDB26A}"/>
              </a:ext>
            </a:extLst>
          </p:cNvPr>
          <p:cNvSpPr/>
          <p:nvPr/>
        </p:nvSpPr>
        <p:spPr>
          <a:xfrm>
            <a:off x="1214437" y="2921000"/>
            <a:ext cx="1277793" cy="127779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/>
                </a:solidFill>
              </a:rPr>
              <a:t>10</a:t>
            </a:r>
          </a:p>
        </p:txBody>
      </p:sp>
      <p:cxnSp>
        <p:nvCxnSpPr>
          <p:cNvPr id="8" name="Conector curvado 7">
            <a:extLst>
              <a:ext uri="{FF2B5EF4-FFF2-40B4-BE49-F238E27FC236}">
                <a16:creationId xmlns:a16="http://schemas.microsoft.com/office/drawing/2014/main" id="{C22E717A-0E73-F541-9497-658394255A41}"/>
              </a:ext>
            </a:extLst>
          </p:cNvPr>
          <p:cNvCxnSpPr>
            <a:cxnSpLocks/>
            <a:stCxn id="4" idx="6"/>
            <a:endCxn id="6" idx="0"/>
          </p:cNvCxnSpPr>
          <p:nvPr/>
        </p:nvCxnSpPr>
        <p:spPr>
          <a:xfrm>
            <a:off x="4528847" y="2023124"/>
            <a:ext cx="1236807" cy="897875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curvado 8">
            <a:extLst>
              <a:ext uri="{FF2B5EF4-FFF2-40B4-BE49-F238E27FC236}">
                <a16:creationId xmlns:a16="http://schemas.microsoft.com/office/drawing/2014/main" id="{C9C15AF4-62F7-8B43-8D8D-B74CE9F98FAE}"/>
              </a:ext>
            </a:extLst>
          </p:cNvPr>
          <p:cNvCxnSpPr>
            <a:cxnSpLocks/>
            <a:stCxn id="6" idx="4"/>
          </p:cNvCxnSpPr>
          <p:nvPr/>
        </p:nvCxnSpPr>
        <p:spPr>
          <a:xfrm rot="5400000">
            <a:off x="4698314" y="4029328"/>
            <a:ext cx="897876" cy="1236805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curvado 9">
            <a:extLst>
              <a:ext uri="{FF2B5EF4-FFF2-40B4-BE49-F238E27FC236}">
                <a16:creationId xmlns:a16="http://schemas.microsoft.com/office/drawing/2014/main" id="{AF4E18C0-5012-0642-8BC1-8C8F4666BE50}"/>
              </a:ext>
            </a:extLst>
          </p:cNvPr>
          <p:cNvCxnSpPr>
            <a:cxnSpLocks/>
            <a:stCxn id="7" idx="4"/>
            <a:endCxn id="5" idx="2"/>
          </p:cNvCxnSpPr>
          <p:nvPr/>
        </p:nvCxnSpPr>
        <p:spPr>
          <a:xfrm rot="16200000" flipH="1">
            <a:off x="2103256" y="3948871"/>
            <a:ext cx="897876" cy="1397720"/>
          </a:xfrm>
          <a:prstGeom prst="curvedConnector2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curvado 10">
            <a:extLst>
              <a:ext uri="{FF2B5EF4-FFF2-40B4-BE49-F238E27FC236}">
                <a16:creationId xmlns:a16="http://schemas.microsoft.com/office/drawing/2014/main" id="{A723C3C6-09AC-6F44-AC7C-4A9758F2AA69}"/>
              </a:ext>
            </a:extLst>
          </p:cNvPr>
          <p:cNvCxnSpPr>
            <a:cxnSpLocks/>
            <a:stCxn id="7" idx="0"/>
            <a:endCxn id="4" idx="2"/>
          </p:cNvCxnSpPr>
          <p:nvPr/>
        </p:nvCxnSpPr>
        <p:spPr>
          <a:xfrm rot="5400000" flipH="1" flipV="1">
            <a:off x="2103256" y="1773202"/>
            <a:ext cx="897876" cy="1397720"/>
          </a:xfrm>
          <a:prstGeom prst="curvedConnector2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9E8C430-EAE3-7649-99F5-26FDA54BDFAB}"/>
              </a:ext>
            </a:extLst>
          </p:cNvPr>
          <p:cNvSpPr txBox="1"/>
          <p:nvPr/>
        </p:nvSpPr>
        <p:spPr>
          <a:xfrm>
            <a:off x="4907246" y="1657354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1/y=0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082B91F-D878-4A4F-8297-047804EE70F4}"/>
              </a:ext>
            </a:extLst>
          </p:cNvPr>
          <p:cNvSpPr txBox="1"/>
          <p:nvPr/>
        </p:nvSpPr>
        <p:spPr>
          <a:xfrm>
            <a:off x="5108863" y="4858263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1/y=0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FE1DC5A-7BDF-6247-A699-69070127A2A3}"/>
              </a:ext>
            </a:extLst>
          </p:cNvPr>
          <p:cNvSpPr txBox="1"/>
          <p:nvPr/>
        </p:nvSpPr>
        <p:spPr>
          <a:xfrm>
            <a:off x="1786586" y="4926023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1/y=1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F2EE68F-B10F-9748-AF50-7F6DBF662EE4}"/>
              </a:ext>
            </a:extLst>
          </p:cNvPr>
          <p:cNvSpPr txBox="1"/>
          <p:nvPr/>
        </p:nvSpPr>
        <p:spPr>
          <a:xfrm>
            <a:off x="1950313" y="1732105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0/y=0</a:t>
            </a:r>
          </a:p>
        </p:txBody>
      </p:sp>
      <p:cxnSp>
        <p:nvCxnSpPr>
          <p:cNvPr id="16" name="Conector curvado 15">
            <a:extLst>
              <a:ext uri="{FF2B5EF4-FFF2-40B4-BE49-F238E27FC236}">
                <a16:creationId xmlns:a16="http://schemas.microsoft.com/office/drawing/2014/main" id="{C7708907-60D1-3E42-98DE-5198B8F2072D}"/>
              </a:ext>
            </a:extLst>
          </p:cNvPr>
          <p:cNvCxnSpPr>
            <a:cxnSpLocks/>
            <a:stCxn id="5" idx="1"/>
            <a:endCxn id="4" idx="4"/>
          </p:cNvCxnSpPr>
          <p:nvPr/>
        </p:nvCxnSpPr>
        <p:spPr>
          <a:xfrm rot="5400000" flipH="1" flipV="1">
            <a:off x="2672626" y="3427576"/>
            <a:ext cx="1982880" cy="451769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8AEF291-07B2-C34A-A6FB-69BCDE04B673}"/>
              </a:ext>
            </a:extLst>
          </p:cNvPr>
          <p:cNvSpPr txBox="1"/>
          <p:nvPr/>
        </p:nvSpPr>
        <p:spPr>
          <a:xfrm>
            <a:off x="3507214" y="3818012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0/y=0</a:t>
            </a:r>
          </a:p>
        </p:txBody>
      </p:sp>
      <p:cxnSp>
        <p:nvCxnSpPr>
          <p:cNvPr id="18" name="Conector curvado 17">
            <a:extLst>
              <a:ext uri="{FF2B5EF4-FFF2-40B4-BE49-F238E27FC236}">
                <a16:creationId xmlns:a16="http://schemas.microsoft.com/office/drawing/2014/main" id="{66B42A1C-9900-CD4F-B8DE-876233C5CD37}"/>
              </a:ext>
            </a:extLst>
          </p:cNvPr>
          <p:cNvCxnSpPr>
            <a:cxnSpLocks/>
            <a:endCxn id="4" idx="5"/>
          </p:cNvCxnSpPr>
          <p:nvPr/>
        </p:nvCxnSpPr>
        <p:spPr>
          <a:xfrm rot="10800000">
            <a:off x="4341719" y="2474892"/>
            <a:ext cx="876088" cy="765056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04B25B9-A56E-A844-9E70-7885FD73A3BD}"/>
              </a:ext>
            </a:extLst>
          </p:cNvPr>
          <p:cNvSpPr txBox="1"/>
          <p:nvPr/>
        </p:nvSpPr>
        <p:spPr>
          <a:xfrm>
            <a:off x="4471208" y="2602050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0/y=0</a:t>
            </a:r>
          </a:p>
        </p:txBody>
      </p:sp>
      <p:cxnSp>
        <p:nvCxnSpPr>
          <p:cNvPr id="20" name="Conector curvado 19">
            <a:extLst>
              <a:ext uri="{FF2B5EF4-FFF2-40B4-BE49-F238E27FC236}">
                <a16:creationId xmlns:a16="http://schemas.microsoft.com/office/drawing/2014/main" id="{63E2EB18-AB58-F946-989A-F96B6045E771}"/>
              </a:ext>
            </a:extLst>
          </p:cNvPr>
          <p:cNvCxnSpPr>
            <a:cxnSpLocks/>
            <a:stCxn id="4" idx="0"/>
            <a:endCxn id="4" idx="7"/>
          </p:cNvCxnSpPr>
          <p:nvPr/>
        </p:nvCxnSpPr>
        <p:spPr>
          <a:xfrm rot="16200000" flipH="1">
            <a:off x="4022271" y="1251907"/>
            <a:ext cx="187128" cy="451768"/>
          </a:xfrm>
          <a:prstGeom prst="curvedConnector3">
            <a:avLst>
              <a:gd name="adj1" fmla="val -218411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uadroTexto 28">
            <a:extLst>
              <a:ext uri="{FF2B5EF4-FFF2-40B4-BE49-F238E27FC236}">
                <a16:creationId xmlns:a16="http://schemas.microsoft.com/office/drawing/2014/main" id="{D961EB67-8790-934B-A386-59DC8BA52837}"/>
              </a:ext>
            </a:extLst>
          </p:cNvPr>
          <p:cNvSpPr txBox="1"/>
          <p:nvPr/>
        </p:nvSpPr>
        <p:spPr>
          <a:xfrm>
            <a:off x="4269794" y="757209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0/y=0</a:t>
            </a:r>
          </a:p>
        </p:txBody>
      </p:sp>
      <p:cxnSp>
        <p:nvCxnSpPr>
          <p:cNvPr id="35" name="Conector curvado 34">
            <a:extLst>
              <a:ext uri="{FF2B5EF4-FFF2-40B4-BE49-F238E27FC236}">
                <a16:creationId xmlns:a16="http://schemas.microsoft.com/office/drawing/2014/main" id="{06C0BD59-DCD7-4E4D-B65E-56A0385064CF}"/>
              </a:ext>
            </a:extLst>
          </p:cNvPr>
          <p:cNvCxnSpPr>
            <a:cxnSpLocks/>
            <a:stCxn id="5" idx="5"/>
            <a:endCxn id="5" idx="4"/>
          </p:cNvCxnSpPr>
          <p:nvPr/>
        </p:nvCxnSpPr>
        <p:spPr>
          <a:xfrm rot="5400000">
            <a:off x="4022271" y="5416117"/>
            <a:ext cx="187128" cy="451768"/>
          </a:xfrm>
          <a:prstGeom prst="curvedConnector3">
            <a:avLst>
              <a:gd name="adj1" fmla="val 385045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adroTexto 35">
            <a:extLst>
              <a:ext uri="{FF2B5EF4-FFF2-40B4-BE49-F238E27FC236}">
                <a16:creationId xmlns:a16="http://schemas.microsoft.com/office/drawing/2014/main" id="{D1B5B697-36FB-3642-A489-A10DA4485D52}"/>
              </a:ext>
            </a:extLst>
          </p:cNvPr>
          <p:cNvSpPr txBox="1"/>
          <p:nvPr/>
        </p:nvSpPr>
        <p:spPr>
          <a:xfrm>
            <a:off x="4291444" y="5838845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1/y=1</a:t>
            </a:r>
          </a:p>
        </p:txBody>
      </p:sp>
    </p:spTree>
    <p:extLst>
      <p:ext uri="{BB962C8B-B14F-4D97-AF65-F5344CB8AC3E}">
        <p14:creationId xmlns:p14="http://schemas.microsoft.com/office/powerpoint/2010/main" val="1132717937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3241A8-3A82-D04F-92D6-BBE3C5D8031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 dirty="0">
                <a:solidFill>
                  <a:schemeClr val="bg1"/>
                </a:solidFill>
                <a:latin typeface="+mn-lt"/>
              </a:rPr>
              <a:t>Contenido (3.11)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83DB00-EBD9-8548-87DF-095BABFAF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Análisis sistemático secuencial (máquina de Moore)</a:t>
            </a:r>
          </a:p>
        </p:txBody>
      </p:sp>
    </p:spTree>
    <p:extLst>
      <p:ext uri="{BB962C8B-B14F-4D97-AF65-F5344CB8AC3E}">
        <p14:creationId xmlns:p14="http://schemas.microsoft.com/office/powerpoint/2010/main" val="1870888139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Análisis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Obtener funciones de entrada de los </a:t>
            </a:r>
            <a:r>
              <a:rPr lang="es-ES" dirty="0" err="1"/>
              <a:t>flip-flops</a:t>
            </a:r>
            <a:r>
              <a:rPr lang="es-ES" dirty="0"/>
              <a:t> y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excitación de los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Calcular 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Analizar función implementada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50227030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Diagrama, Esquemático&#10;&#10;Descripción generada automáticamente">
            <a:extLst>
              <a:ext uri="{FF2B5EF4-FFF2-40B4-BE49-F238E27FC236}">
                <a16:creationId xmlns:a16="http://schemas.microsoft.com/office/drawing/2014/main" id="{A9EBD5D2-868A-D845-88FD-0D93ADBDE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3" y="0"/>
            <a:ext cx="10966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420184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Análisis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Obtener funciones de entrada de los </a:t>
            </a:r>
            <a:r>
              <a:rPr lang="es-ES" sz="3600" b="1" dirty="0" err="1">
                <a:solidFill>
                  <a:srgbClr val="0070C0"/>
                </a:solidFill>
              </a:rPr>
              <a:t>flip-flops</a:t>
            </a:r>
            <a:r>
              <a:rPr lang="es-ES" sz="3600" b="1" dirty="0">
                <a:solidFill>
                  <a:srgbClr val="0070C0"/>
                </a:solidFill>
              </a:rPr>
              <a:t> y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excitación de los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Calcular 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Analizar función implementada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64781699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839EFF-4AF1-344D-8126-32B3794F8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4429760" cy="1325563"/>
          </a:xfrm>
        </p:spPr>
        <p:txBody>
          <a:bodyPr/>
          <a:lstStyle/>
          <a:p>
            <a:r>
              <a:rPr lang="es-ES" dirty="0"/>
              <a:t>(a) Obtener funciones</a:t>
            </a:r>
          </a:p>
        </p:txBody>
      </p:sp>
      <p:pic>
        <p:nvPicPr>
          <p:cNvPr id="5" name="Imagen 4" descr="Diagrama, Esquemático&#10;&#10;Descripción generada automáticamente">
            <a:extLst>
              <a:ext uri="{FF2B5EF4-FFF2-40B4-BE49-F238E27FC236}">
                <a16:creationId xmlns:a16="http://schemas.microsoft.com/office/drawing/2014/main" id="{101AD2AC-1B4C-F344-9AC3-243E205A4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1" y="187643"/>
            <a:ext cx="8811492" cy="551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326610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Análisis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Obtener funciones de entrada de los </a:t>
            </a:r>
            <a:r>
              <a:rPr lang="es-ES" dirty="0" err="1"/>
              <a:t>flip-flops</a:t>
            </a:r>
            <a:r>
              <a:rPr lang="es-ES" dirty="0"/>
              <a:t> y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Evaluar tabla de excitación de los </a:t>
            </a:r>
            <a:r>
              <a:rPr lang="es-ES" sz="3600" b="1" dirty="0" err="1">
                <a:solidFill>
                  <a:srgbClr val="0070C0"/>
                </a:solidFill>
              </a:rPr>
              <a:t>flip-flops</a:t>
            </a:r>
            <a:endParaRPr lang="es-ES" sz="3600" b="1" dirty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Calcular 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Analizar función implementada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439034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10669738" cy="1325563"/>
          </a:xfrm>
        </p:spPr>
        <p:txBody>
          <a:bodyPr>
            <a:normAutofit/>
          </a:bodyPr>
          <a:lstStyle/>
          <a:p>
            <a:r>
              <a:rPr lang="es-ES" dirty="0"/>
              <a:t>(b) Evaluar tabla de excitación de los </a:t>
            </a:r>
            <a:r>
              <a:rPr lang="es-ES" dirty="0" err="1"/>
              <a:t>flip-flops</a:t>
            </a:r>
            <a:endParaRPr lang="es-ES" dirty="0"/>
          </a:p>
        </p:txBody>
      </p:sp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793744"/>
              </p:ext>
            </p:extLst>
          </p:nvPr>
        </p:nvGraphicFramePr>
        <p:xfrm>
          <a:off x="364760" y="1351411"/>
          <a:ext cx="7834360" cy="5343525"/>
        </p:xfrm>
        <a:graphic>
          <a:graphicData uri="http://schemas.openxmlformats.org/drawingml/2006/table">
            <a:tbl>
              <a:tblPr/>
              <a:tblGrid>
                <a:gridCol w="28071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3019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610074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309017155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1634182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588014012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89275406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90820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48505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88271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46647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1608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804395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77045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926385"/>
                  </a:ext>
                </a:extLst>
              </a:tr>
            </a:tbl>
          </a:graphicData>
        </a:graphic>
      </p:graphicFrame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DFD19024-0941-594B-A878-0E24C089FC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1040" y="1107570"/>
            <a:ext cx="3416899" cy="22121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400" b="1" dirty="0"/>
              <a:t>J</a:t>
            </a:r>
            <a:r>
              <a:rPr lang="es-ES" sz="2400" b="1" baseline="-25000" dirty="0"/>
              <a:t>2</a:t>
            </a:r>
            <a:r>
              <a:rPr lang="es-ES" sz="2400" b="1" dirty="0"/>
              <a:t> = Q</a:t>
            </a:r>
            <a:r>
              <a:rPr lang="es-ES" sz="2400" b="1" baseline="-25000" dirty="0"/>
              <a:t>1</a:t>
            </a:r>
            <a:r>
              <a:rPr lang="es-ES" sz="2400" b="1" dirty="0"/>
              <a:t>·Q</a:t>
            </a:r>
            <a:r>
              <a:rPr lang="es-ES" sz="2400" b="1" baseline="-25000" dirty="0"/>
              <a:t>0</a:t>
            </a:r>
            <a:r>
              <a:rPr lang="es-ES" sz="2400" b="1" dirty="0"/>
              <a:t>·x’ + Q</a:t>
            </a:r>
            <a:r>
              <a:rPr lang="es-ES" sz="2400" b="1" baseline="-25000" dirty="0"/>
              <a:t>1</a:t>
            </a:r>
            <a:r>
              <a:rPr lang="es-ES" sz="2400" b="1" dirty="0"/>
              <a:t>’Q</a:t>
            </a:r>
            <a:r>
              <a:rPr lang="es-ES" sz="2400" b="1" baseline="-25000" dirty="0"/>
              <a:t>0</a:t>
            </a:r>
            <a:r>
              <a:rPr lang="es-ES" sz="2400" b="1" dirty="0"/>
              <a:t>’·x</a:t>
            </a:r>
          </a:p>
          <a:p>
            <a:pPr marL="0" indent="0">
              <a:buNone/>
            </a:pPr>
            <a:r>
              <a:rPr lang="es-ES" sz="2400" b="1" dirty="0"/>
              <a:t>K</a:t>
            </a:r>
            <a:r>
              <a:rPr lang="es-ES" sz="2400" b="1" baseline="-25000" dirty="0"/>
              <a:t>2</a:t>
            </a:r>
            <a:r>
              <a:rPr lang="es-ES" sz="2400" b="1" dirty="0"/>
              <a:t> = Q</a:t>
            </a:r>
            <a:r>
              <a:rPr lang="es-ES" sz="2400" b="1" baseline="-25000" dirty="0"/>
              <a:t>1</a:t>
            </a:r>
            <a:r>
              <a:rPr lang="es-ES" sz="2400" b="1" dirty="0"/>
              <a:t>·Q</a:t>
            </a:r>
            <a:r>
              <a:rPr lang="es-ES" sz="2400" b="1" baseline="-25000" dirty="0"/>
              <a:t>0</a:t>
            </a:r>
            <a:r>
              <a:rPr lang="es-ES" sz="2400" b="1" dirty="0"/>
              <a:t>·x’ + Q</a:t>
            </a:r>
            <a:r>
              <a:rPr lang="es-ES" sz="2400" b="1" baseline="-25000" dirty="0"/>
              <a:t>1</a:t>
            </a:r>
            <a:r>
              <a:rPr lang="es-ES" sz="2400" b="1" dirty="0"/>
              <a:t>’Q</a:t>
            </a:r>
            <a:r>
              <a:rPr lang="es-ES" sz="2400" b="1" baseline="-25000" dirty="0"/>
              <a:t>0</a:t>
            </a:r>
            <a:r>
              <a:rPr lang="es-ES" sz="2400" b="1" dirty="0"/>
              <a:t>’·x</a:t>
            </a:r>
          </a:p>
          <a:p>
            <a:pPr marL="0" indent="0">
              <a:buNone/>
            </a:pPr>
            <a:r>
              <a:rPr lang="es-ES" sz="2400" b="1" dirty="0"/>
              <a:t>J</a:t>
            </a:r>
            <a:r>
              <a:rPr lang="es-ES" sz="2400" b="1" baseline="-25000" dirty="0"/>
              <a:t>1</a:t>
            </a:r>
            <a:r>
              <a:rPr lang="es-ES" sz="2400" b="1" dirty="0"/>
              <a:t> = Q</a:t>
            </a:r>
            <a:r>
              <a:rPr lang="es-ES" sz="2400" b="1" baseline="-25000" dirty="0"/>
              <a:t>0</a:t>
            </a:r>
            <a:r>
              <a:rPr lang="es-ES" sz="2400" b="1" dirty="0"/>
              <a:t>·x’ + Q</a:t>
            </a:r>
            <a:r>
              <a:rPr lang="es-ES" sz="2400" b="1" baseline="-25000" dirty="0"/>
              <a:t>0</a:t>
            </a:r>
            <a:r>
              <a:rPr lang="es-ES" sz="2400" b="1" dirty="0"/>
              <a:t>’·x</a:t>
            </a:r>
          </a:p>
          <a:p>
            <a:pPr marL="0" indent="0">
              <a:buNone/>
            </a:pPr>
            <a:r>
              <a:rPr lang="es-ES" sz="2400" b="1" dirty="0"/>
              <a:t>K</a:t>
            </a:r>
            <a:r>
              <a:rPr lang="es-ES" sz="2400" b="1" baseline="-25000" dirty="0"/>
              <a:t>1</a:t>
            </a:r>
            <a:r>
              <a:rPr lang="es-ES" sz="2400" b="1" dirty="0"/>
              <a:t> = Q</a:t>
            </a:r>
            <a:r>
              <a:rPr lang="es-ES" sz="2400" b="1" baseline="-25000" dirty="0"/>
              <a:t>0</a:t>
            </a:r>
            <a:r>
              <a:rPr lang="es-ES" sz="2400" b="1" dirty="0"/>
              <a:t>·x’ + Q</a:t>
            </a:r>
            <a:r>
              <a:rPr lang="es-ES" sz="2400" b="1" baseline="-25000" dirty="0"/>
              <a:t>0</a:t>
            </a:r>
            <a:r>
              <a:rPr lang="es-ES" sz="2400" b="1" dirty="0"/>
              <a:t>’·x</a:t>
            </a:r>
            <a:endParaRPr lang="es-ES" sz="2400" b="1" baseline="-25000" dirty="0"/>
          </a:p>
          <a:p>
            <a:pPr marL="0" indent="0">
              <a:buNone/>
            </a:pPr>
            <a:r>
              <a:rPr lang="es-ES" sz="2400" b="1" dirty="0"/>
              <a:t>J</a:t>
            </a:r>
            <a:r>
              <a:rPr lang="es-ES" sz="2400" b="1" baseline="-25000" dirty="0"/>
              <a:t>0</a:t>
            </a:r>
            <a:r>
              <a:rPr lang="es-ES" sz="2400" b="1" dirty="0"/>
              <a:t> = 1</a:t>
            </a:r>
          </a:p>
          <a:p>
            <a:pPr marL="0" indent="0" fontAlgn="b">
              <a:buNone/>
            </a:pPr>
            <a:r>
              <a:rPr lang="es-ES" sz="2400" b="1" dirty="0"/>
              <a:t>K</a:t>
            </a:r>
            <a:r>
              <a:rPr lang="es-ES" sz="2400" b="1" baseline="-25000" dirty="0"/>
              <a:t>0</a:t>
            </a:r>
            <a:r>
              <a:rPr lang="es-ES" sz="2400" b="1" dirty="0"/>
              <a:t> = 1</a:t>
            </a:r>
            <a:endParaRPr lang="es-ES" sz="2400" b="1" baseline="-25000" dirty="0"/>
          </a:p>
          <a:p>
            <a:pPr marL="0" indent="0" fontAlgn="b">
              <a:buNone/>
            </a:pPr>
            <a:r>
              <a:rPr lang="es-ES" sz="2400" b="1" dirty="0"/>
              <a:t>MAX = Q</a:t>
            </a:r>
            <a:r>
              <a:rPr lang="es-ES" sz="2400" b="1" baseline="-25000" dirty="0"/>
              <a:t>2</a:t>
            </a:r>
            <a:r>
              <a:rPr lang="es-ES" sz="2400" b="1" dirty="0"/>
              <a:t>Q</a:t>
            </a:r>
            <a:r>
              <a:rPr lang="es-ES" sz="2400" b="1" baseline="-25000" dirty="0"/>
              <a:t>1</a:t>
            </a:r>
            <a:r>
              <a:rPr lang="es-ES" sz="2400" b="1" dirty="0"/>
              <a:t>Q</a:t>
            </a:r>
            <a:r>
              <a:rPr lang="es-ES" sz="2400" b="1" baseline="-25000" dirty="0"/>
              <a:t>0</a:t>
            </a:r>
          </a:p>
          <a:p>
            <a:pPr marL="0" indent="0" fontAlgn="b">
              <a:buNone/>
            </a:pPr>
            <a:r>
              <a:rPr lang="es-ES" sz="2400" b="1" dirty="0"/>
              <a:t>MIN = Q</a:t>
            </a:r>
            <a:r>
              <a:rPr lang="es-ES" sz="2400" b="1" baseline="-25000" dirty="0"/>
              <a:t>2</a:t>
            </a:r>
            <a:r>
              <a:rPr lang="es-ES" sz="2400" b="1" dirty="0"/>
              <a:t>’Q</a:t>
            </a:r>
            <a:r>
              <a:rPr lang="es-ES" sz="2400" b="1" baseline="-25000" dirty="0"/>
              <a:t>1</a:t>
            </a:r>
            <a:r>
              <a:rPr lang="es-ES" sz="2400" b="1" dirty="0"/>
              <a:t>’Q</a:t>
            </a:r>
            <a:r>
              <a:rPr lang="es-ES" sz="2400" b="1" baseline="-25000" dirty="0"/>
              <a:t>0</a:t>
            </a:r>
            <a:r>
              <a:rPr lang="es-ES" sz="2400" b="1" dirty="0"/>
              <a:t>’</a:t>
            </a:r>
            <a:endParaRPr lang="es-ES" sz="2400" b="1" baseline="-25000" dirty="0"/>
          </a:p>
          <a:p>
            <a:pPr marL="0" indent="0" fontAlgn="b">
              <a:buNone/>
            </a:pPr>
            <a:endParaRPr lang="es-ES" sz="2400" b="1" dirty="0"/>
          </a:p>
          <a:p>
            <a:pPr marL="0" indent="0">
              <a:buNone/>
            </a:pP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3979716526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Análisis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Obtener funciones de entrada de los </a:t>
            </a:r>
            <a:r>
              <a:rPr lang="es-ES" dirty="0" err="1"/>
              <a:t>flip-flops</a:t>
            </a:r>
            <a:r>
              <a:rPr lang="es-ES" dirty="0"/>
              <a:t> y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excitación de los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Evaluar 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Calcular 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Analizar función implementada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49119278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10669738" cy="1325563"/>
          </a:xfrm>
        </p:spPr>
        <p:txBody>
          <a:bodyPr>
            <a:normAutofit/>
          </a:bodyPr>
          <a:lstStyle/>
          <a:p>
            <a:r>
              <a:rPr lang="es-ES" dirty="0"/>
              <a:t>(b) Evaluar tabla de salida</a:t>
            </a:r>
          </a:p>
        </p:txBody>
      </p:sp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363502"/>
              </p:ext>
            </p:extLst>
          </p:nvPr>
        </p:nvGraphicFramePr>
        <p:xfrm>
          <a:off x="364760" y="1351411"/>
          <a:ext cx="7834360" cy="5343525"/>
        </p:xfrm>
        <a:graphic>
          <a:graphicData uri="http://schemas.openxmlformats.org/drawingml/2006/table">
            <a:tbl>
              <a:tblPr/>
              <a:tblGrid>
                <a:gridCol w="28071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3019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610074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309017155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1634182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588014012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89275406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ES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ES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90820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48505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88271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46647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1608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804395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77045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926385"/>
                  </a:ext>
                </a:extLst>
              </a:tr>
            </a:tbl>
          </a:graphicData>
        </a:graphic>
      </p:graphicFrame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DFD19024-0941-594B-A878-0E24C089FC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1040" y="1107570"/>
            <a:ext cx="3416899" cy="2212119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s-ES" b="1" dirty="0"/>
              <a:t>J</a:t>
            </a:r>
            <a:r>
              <a:rPr lang="es-ES" b="1" baseline="-25000" dirty="0"/>
              <a:t>2</a:t>
            </a:r>
            <a:r>
              <a:rPr lang="es-ES" b="1" dirty="0"/>
              <a:t> = Q</a:t>
            </a:r>
            <a:r>
              <a:rPr lang="es-ES" b="1" baseline="-25000" dirty="0"/>
              <a:t>1</a:t>
            </a:r>
            <a:r>
              <a:rPr lang="es-ES" b="1" dirty="0"/>
              <a:t>·Q</a:t>
            </a:r>
            <a:r>
              <a:rPr lang="es-ES" b="1" baseline="-25000" dirty="0"/>
              <a:t>0</a:t>
            </a:r>
            <a:r>
              <a:rPr lang="es-ES" b="1" dirty="0"/>
              <a:t>·x’ + Q</a:t>
            </a:r>
            <a:r>
              <a:rPr lang="es-ES" b="1" baseline="-25000" dirty="0"/>
              <a:t>1</a:t>
            </a:r>
            <a:r>
              <a:rPr lang="es-ES" b="1" dirty="0"/>
              <a:t>’Q</a:t>
            </a:r>
            <a:r>
              <a:rPr lang="es-ES" b="1" baseline="-25000" dirty="0"/>
              <a:t>0</a:t>
            </a:r>
            <a:r>
              <a:rPr lang="es-ES" b="1" dirty="0"/>
              <a:t>’·x</a:t>
            </a:r>
          </a:p>
          <a:p>
            <a:pPr marL="0" indent="0">
              <a:buNone/>
            </a:pPr>
            <a:r>
              <a:rPr lang="es-ES" b="1" dirty="0"/>
              <a:t>K</a:t>
            </a:r>
            <a:r>
              <a:rPr lang="es-ES" b="1" baseline="-25000" dirty="0"/>
              <a:t>2</a:t>
            </a:r>
            <a:r>
              <a:rPr lang="es-ES" b="1" dirty="0"/>
              <a:t> = Q</a:t>
            </a:r>
            <a:r>
              <a:rPr lang="es-ES" b="1" baseline="-25000" dirty="0"/>
              <a:t>1</a:t>
            </a:r>
            <a:r>
              <a:rPr lang="es-ES" b="1" dirty="0"/>
              <a:t>·Q</a:t>
            </a:r>
            <a:r>
              <a:rPr lang="es-ES" b="1" baseline="-25000" dirty="0"/>
              <a:t>0</a:t>
            </a:r>
            <a:r>
              <a:rPr lang="es-ES" b="1" dirty="0"/>
              <a:t>·x’ + Q</a:t>
            </a:r>
            <a:r>
              <a:rPr lang="es-ES" b="1" baseline="-25000" dirty="0"/>
              <a:t>1</a:t>
            </a:r>
            <a:r>
              <a:rPr lang="es-ES" b="1" dirty="0"/>
              <a:t>’Q</a:t>
            </a:r>
            <a:r>
              <a:rPr lang="es-ES" b="1" baseline="-25000" dirty="0"/>
              <a:t>0</a:t>
            </a:r>
            <a:r>
              <a:rPr lang="es-ES" b="1" dirty="0"/>
              <a:t>’·x</a:t>
            </a:r>
          </a:p>
          <a:p>
            <a:pPr marL="0" indent="0">
              <a:buNone/>
            </a:pPr>
            <a:r>
              <a:rPr lang="es-ES" b="1" dirty="0"/>
              <a:t>J</a:t>
            </a:r>
            <a:r>
              <a:rPr lang="es-ES" b="1" baseline="-25000" dirty="0"/>
              <a:t>1</a:t>
            </a:r>
            <a:r>
              <a:rPr lang="es-ES" b="1" dirty="0"/>
              <a:t> = Q</a:t>
            </a:r>
            <a:r>
              <a:rPr lang="es-ES" b="1" baseline="-25000" dirty="0"/>
              <a:t>0</a:t>
            </a:r>
            <a:r>
              <a:rPr lang="es-ES" b="1" dirty="0"/>
              <a:t>·x’ + Q</a:t>
            </a:r>
            <a:r>
              <a:rPr lang="es-ES" b="1" baseline="-25000" dirty="0"/>
              <a:t>0</a:t>
            </a:r>
            <a:r>
              <a:rPr lang="es-ES" b="1" dirty="0"/>
              <a:t>’·x</a:t>
            </a:r>
          </a:p>
          <a:p>
            <a:pPr marL="0" indent="0">
              <a:buNone/>
            </a:pPr>
            <a:r>
              <a:rPr lang="es-ES" b="1" dirty="0"/>
              <a:t>K</a:t>
            </a:r>
            <a:r>
              <a:rPr lang="es-ES" b="1" baseline="-25000" dirty="0"/>
              <a:t>1</a:t>
            </a:r>
            <a:r>
              <a:rPr lang="es-ES" b="1" dirty="0"/>
              <a:t> = Q</a:t>
            </a:r>
            <a:r>
              <a:rPr lang="es-ES" b="1" baseline="-25000" dirty="0"/>
              <a:t>0</a:t>
            </a:r>
            <a:r>
              <a:rPr lang="es-ES" b="1" dirty="0"/>
              <a:t>·x’ + Q</a:t>
            </a:r>
            <a:r>
              <a:rPr lang="es-ES" b="1" baseline="-25000" dirty="0"/>
              <a:t>0</a:t>
            </a:r>
            <a:r>
              <a:rPr lang="es-ES" b="1" dirty="0"/>
              <a:t>’·x</a:t>
            </a:r>
            <a:endParaRPr lang="es-ES" b="1" baseline="-25000" dirty="0"/>
          </a:p>
          <a:p>
            <a:pPr marL="0" indent="0">
              <a:buNone/>
            </a:pPr>
            <a:r>
              <a:rPr lang="es-ES" b="1" dirty="0"/>
              <a:t>J</a:t>
            </a:r>
            <a:r>
              <a:rPr lang="es-ES" b="1" baseline="-25000" dirty="0"/>
              <a:t>0</a:t>
            </a:r>
            <a:r>
              <a:rPr lang="es-ES" b="1" dirty="0"/>
              <a:t> = 1</a:t>
            </a:r>
          </a:p>
          <a:p>
            <a:pPr marL="0" indent="0" fontAlgn="b">
              <a:buNone/>
            </a:pPr>
            <a:r>
              <a:rPr lang="es-ES" b="1" dirty="0"/>
              <a:t>K</a:t>
            </a:r>
            <a:r>
              <a:rPr lang="es-ES" b="1" baseline="-25000" dirty="0"/>
              <a:t>0</a:t>
            </a:r>
            <a:r>
              <a:rPr lang="es-ES" b="1" dirty="0"/>
              <a:t> = 1</a:t>
            </a:r>
            <a:endParaRPr lang="es-ES" b="1" baseline="-25000" dirty="0"/>
          </a:p>
          <a:p>
            <a:pPr marL="0" indent="0" fontAlgn="b">
              <a:buNone/>
            </a:pPr>
            <a:r>
              <a:rPr lang="es-ES" b="1" dirty="0"/>
              <a:t>MAX = Q</a:t>
            </a:r>
            <a:r>
              <a:rPr lang="es-ES" b="1" baseline="-25000" dirty="0"/>
              <a:t>2</a:t>
            </a:r>
            <a:r>
              <a:rPr lang="es-ES" b="1" dirty="0"/>
              <a:t>Q</a:t>
            </a:r>
            <a:r>
              <a:rPr lang="es-ES" b="1" baseline="-25000" dirty="0"/>
              <a:t>1</a:t>
            </a:r>
            <a:r>
              <a:rPr lang="es-ES" b="1" dirty="0"/>
              <a:t>Q</a:t>
            </a:r>
            <a:r>
              <a:rPr lang="es-ES" b="1" baseline="-25000" dirty="0"/>
              <a:t>0</a:t>
            </a:r>
          </a:p>
          <a:p>
            <a:pPr marL="0" indent="0" fontAlgn="b">
              <a:buNone/>
            </a:pPr>
            <a:r>
              <a:rPr lang="es-ES" b="1" dirty="0"/>
              <a:t>MIN = Q</a:t>
            </a:r>
            <a:r>
              <a:rPr lang="es-ES" b="1" baseline="-25000" dirty="0"/>
              <a:t>2</a:t>
            </a:r>
            <a:r>
              <a:rPr lang="es-ES" b="1" dirty="0"/>
              <a:t>’Q</a:t>
            </a:r>
            <a:r>
              <a:rPr lang="es-ES" b="1" baseline="-25000" dirty="0"/>
              <a:t>1</a:t>
            </a:r>
            <a:r>
              <a:rPr lang="es-ES" b="1" dirty="0"/>
              <a:t>’Q</a:t>
            </a:r>
            <a:r>
              <a:rPr lang="es-ES" b="1" baseline="-25000" dirty="0"/>
              <a:t>0</a:t>
            </a:r>
            <a:r>
              <a:rPr lang="es-ES" b="1" dirty="0"/>
              <a:t>’</a:t>
            </a:r>
            <a:endParaRPr lang="es-ES" b="1" baseline="-25000" dirty="0"/>
          </a:p>
          <a:p>
            <a:pPr marL="0" indent="0" fontAlgn="b">
              <a:buNone/>
            </a:pPr>
            <a:endParaRPr lang="es-ES" b="1" dirty="0"/>
          </a:p>
          <a:p>
            <a:pPr marL="0" indent="0"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669698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92C7DE-5DB7-714D-9A49-EF8634347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Biestable</a:t>
            </a:r>
            <a:r>
              <a:rPr lang="es-ES" dirty="0"/>
              <a:t> con entradas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D696AF-5346-6C47-B1E3-13EEB6FAF9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¿Cómo podemos establecer los valores internos?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F1AE5EE-62DD-B245-B79A-DC804E6CE5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647"/>
          <a:stretch/>
        </p:blipFill>
        <p:spPr>
          <a:xfrm>
            <a:off x="588579" y="3272658"/>
            <a:ext cx="2666781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69209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Análisis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Obtener funciones de entrada de los </a:t>
            </a:r>
            <a:r>
              <a:rPr lang="es-ES" dirty="0" err="1"/>
              <a:t>flip-flops</a:t>
            </a:r>
            <a:r>
              <a:rPr lang="es-ES" dirty="0"/>
              <a:t> y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excitación de los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Calcular 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Analizar función implementada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8924782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10669738" cy="1325563"/>
          </a:xfrm>
        </p:spPr>
        <p:txBody>
          <a:bodyPr>
            <a:normAutofit/>
          </a:bodyPr>
          <a:lstStyle/>
          <a:p>
            <a:r>
              <a:rPr lang="es-ES" dirty="0"/>
              <a:t>(d) Calcular tabla de transición de estados</a:t>
            </a:r>
          </a:p>
        </p:txBody>
      </p:sp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546865"/>
              </p:ext>
            </p:extLst>
          </p:nvPr>
        </p:nvGraphicFramePr>
        <p:xfrm>
          <a:off x="364760" y="1351411"/>
          <a:ext cx="7834360" cy="5343525"/>
        </p:xfrm>
        <a:graphic>
          <a:graphicData uri="http://schemas.openxmlformats.org/drawingml/2006/table">
            <a:tbl>
              <a:tblPr/>
              <a:tblGrid>
                <a:gridCol w="28071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3019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610074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309017155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1634182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588014012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89275406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90820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48505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88271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46647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1608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804395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77045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926385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14743A9F-E2AA-534C-95AA-FFFE2ECE9C70}"/>
              </a:ext>
            </a:extLst>
          </p:cNvPr>
          <p:cNvGraphicFramePr>
            <a:graphicFrameLocks noGrp="1"/>
          </p:cNvGraphicFramePr>
          <p:nvPr/>
        </p:nvGraphicFramePr>
        <p:xfrm>
          <a:off x="9221703" y="1351411"/>
          <a:ext cx="2119397" cy="1571625"/>
        </p:xfrm>
        <a:graphic>
          <a:graphicData uri="http://schemas.openxmlformats.org/drawingml/2006/table">
            <a:tbl>
              <a:tblPr/>
              <a:tblGrid>
                <a:gridCol w="54015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40153">
                  <a:extLst>
                    <a:ext uri="{9D8B030D-6E8A-4147-A177-3AD203B41FA5}">
                      <a16:colId xmlns:a16="http://schemas.microsoft.com/office/drawing/2014/main" val="1423118722"/>
                    </a:ext>
                  </a:extLst>
                </a:gridCol>
                <a:gridCol w="249383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89708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0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s-E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0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es-ES" sz="2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)’</a:t>
                      </a:r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5334907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10669738" cy="1325563"/>
          </a:xfrm>
        </p:spPr>
        <p:txBody>
          <a:bodyPr>
            <a:normAutofit/>
          </a:bodyPr>
          <a:lstStyle/>
          <a:p>
            <a:r>
              <a:rPr lang="es-ES" dirty="0"/>
              <a:t>(d) Calcular tabla de transición de estados</a:t>
            </a:r>
          </a:p>
        </p:txBody>
      </p:sp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895529"/>
              </p:ext>
            </p:extLst>
          </p:nvPr>
        </p:nvGraphicFramePr>
        <p:xfrm>
          <a:off x="364760" y="1351411"/>
          <a:ext cx="7834360" cy="5343525"/>
        </p:xfrm>
        <a:graphic>
          <a:graphicData uri="http://schemas.openxmlformats.org/drawingml/2006/table">
            <a:tbl>
              <a:tblPr/>
              <a:tblGrid>
                <a:gridCol w="28071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3019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610074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309017155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1634182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588014012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89275406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90820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48505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88271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46647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1608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804395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77045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926385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14743A9F-E2AA-534C-95AA-FFFE2ECE9C70}"/>
              </a:ext>
            </a:extLst>
          </p:cNvPr>
          <p:cNvGraphicFramePr>
            <a:graphicFrameLocks noGrp="1"/>
          </p:cNvGraphicFramePr>
          <p:nvPr/>
        </p:nvGraphicFramePr>
        <p:xfrm>
          <a:off x="9221703" y="1351411"/>
          <a:ext cx="2119397" cy="1571625"/>
        </p:xfrm>
        <a:graphic>
          <a:graphicData uri="http://schemas.openxmlformats.org/drawingml/2006/table">
            <a:tbl>
              <a:tblPr/>
              <a:tblGrid>
                <a:gridCol w="54015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40153">
                  <a:extLst>
                    <a:ext uri="{9D8B030D-6E8A-4147-A177-3AD203B41FA5}">
                      <a16:colId xmlns:a16="http://schemas.microsoft.com/office/drawing/2014/main" val="1423118722"/>
                    </a:ext>
                  </a:extLst>
                </a:gridCol>
                <a:gridCol w="249383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89708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0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s-E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0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es-ES" sz="2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)’</a:t>
                      </a:r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923785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10669738" cy="1325563"/>
          </a:xfrm>
        </p:spPr>
        <p:txBody>
          <a:bodyPr>
            <a:normAutofit/>
          </a:bodyPr>
          <a:lstStyle/>
          <a:p>
            <a:r>
              <a:rPr lang="es-ES" dirty="0"/>
              <a:t>(d) Calcular tabla de transición de estados</a:t>
            </a:r>
          </a:p>
        </p:txBody>
      </p:sp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474923"/>
              </p:ext>
            </p:extLst>
          </p:nvPr>
        </p:nvGraphicFramePr>
        <p:xfrm>
          <a:off x="364760" y="1351411"/>
          <a:ext cx="7834360" cy="5343525"/>
        </p:xfrm>
        <a:graphic>
          <a:graphicData uri="http://schemas.openxmlformats.org/drawingml/2006/table">
            <a:tbl>
              <a:tblPr/>
              <a:tblGrid>
                <a:gridCol w="28071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3019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610074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309017155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1634182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588014012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89275406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590820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48505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88271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646647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1608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04395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7045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926385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14743A9F-E2AA-534C-95AA-FFFE2ECE9C70}"/>
              </a:ext>
            </a:extLst>
          </p:cNvPr>
          <p:cNvGraphicFramePr>
            <a:graphicFrameLocks noGrp="1"/>
          </p:cNvGraphicFramePr>
          <p:nvPr/>
        </p:nvGraphicFramePr>
        <p:xfrm>
          <a:off x="9221703" y="1351411"/>
          <a:ext cx="2119397" cy="1571625"/>
        </p:xfrm>
        <a:graphic>
          <a:graphicData uri="http://schemas.openxmlformats.org/drawingml/2006/table">
            <a:tbl>
              <a:tblPr/>
              <a:tblGrid>
                <a:gridCol w="54015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40153">
                  <a:extLst>
                    <a:ext uri="{9D8B030D-6E8A-4147-A177-3AD203B41FA5}">
                      <a16:colId xmlns:a16="http://schemas.microsoft.com/office/drawing/2014/main" val="1423118722"/>
                    </a:ext>
                  </a:extLst>
                </a:gridCol>
                <a:gridCol w="249383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89708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0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s-E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0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es-ES" sz="2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)’</a:t>
                      </a:r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1148135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Análisis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Obtener funciones de entrada de los </a:t>
            </a:r>
            <a:r>
              <a:rPr lang="es-ES" dirty="0" err="1"/>
              <a:t>flip-flops</a:t>
            </a:r>
            <a:r>
              <a:rPr lang="es-ES" dirty="0"/>
              <a:t> y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excitación de los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Calcular 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Analizar función implementada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49530698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697DB3-BA9F-9A42-9AAE-8FE2FB856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229048"/>
            <a:ext cx="4064000" cy="1325563"/>
          </a:xfrm>
        </p:spPr>
        <p:txBody>
          <a:bodyPr>
            <a:normAutofit fontScale="90000"/>
          </a:bodyPr>
          <a:lstStyle/>
          <a:p>
            <a:r>
              <a:rPr lang="es-ES" dirty="0"/>
              <a:t>(e) Generar diagrama de estados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CF60C30C-9C0C-F441-A470-80677BAECB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417943"/>
              </p:ext>
            </p:extLst>
          </p:nvPr>
        </p:nvGraphicFramePr>
        <p:xfrm>
          <a:off x="4357640" y="0"/>
          <a:ext cx="7834360" cy="5343525"/>
        </p:xfrm>
        <a:graphic>
          <a:graphicData uri="http://schemas.openxmlformats.org/drawingml/2006/table">
            <a:tbl>
              <a:tblPr/>
              <a:tblGrid>
                <a:gridCol w="28071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3019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610074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309017155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1634182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588014012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89275406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90820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48505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88271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46647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1608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804395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77045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926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7238932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Análisis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Obtener funciones de entrada de los </a:t>
            </a:r>
            <a:r>
              <a:rPr lang="es-ES" dirty="0" err="1"/>
              <a:t>flip-flops</a:t>
            </a:r>
            <a:r>
              <a:rPr lang="es-ES" dirty="0"/>
              <a:t> y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excitación de los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Evaluar 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Calcular 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Analizar función implementada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97189835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7ACB47-DC9C-514C-BA5C-7FB2E59FB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3700" y="365125"/>
            <a:ext cx="4610100" cy="1325563"/>
          </a:xfrm>
        </p:spPr>
        <p:txBody>
          <a:bodyPr/>
          <a:lstStyle/>
          <a:p>
            <a:r>
              <a:rPr lang="es-ES" dirty="0"/>
              <a:t>(f) Analizar función implementada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0920B194-B4B4-4748-B9CF-8D7FC01AC1AA}"/>
              </a:ext>
            </a:extLst>
          </p:cNvPr>
          <p:cNvSpPr/>
          <p:nvPr/>
        </p:nvSpPr>
        <p:spPr>
          <a:xfrm>
            <a:off x="2546712" y="365125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000/</a:t>
            </a:r>
          </a:p>
          <a:p>
            <a:pPr algn="ctr"/>
            <a:r>
              <a:rPr lang="es-ES" sz="2400" b="1" dirty="0"/>
              <a:t>MIN=1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1365F3F7-34B8-2445-8506-8441ABDD61CF}"/>
              </a:ext>
            </a:extLst>
          </p:cNvPr>
          <p:cNvSpPr/>
          <p:nvPr/>
        </p:nvSpPr>
        <p:spPr>
          <a:xfrm>
            <a:off x="5263932" y="2765069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010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255FB4AD-743F-5449-9419-389394D10720}"/>
              </a:ext>
            </a:extLst>
          </p:cNvPr>
          <p:cNvSpPr/>
          <p:nvPr/>
        </p:nvSpPr>
        <p:spPr>
          <a:xfrm>
            <a:off x="4416785" y="1051791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001</a:t>
            </a:r>
          </a:p>
        </p:txBody>
      </p:sp>
      <p:cxnSp>
        <p:nvCxnSpPr>
          <p:cNvPr id="9" name="Conector curvado 8">
            <a:extLst>
              <a:ext uri="{FF2B5EF4-FFF2-40B4-BE49-F238E27FC236}">
                <a16:creationId xmlns:a16="http://schemas.microsoft.com/office/drawing/2014/main" id="{C9C15AF4-62F7-8B43-8D8D-B74CE9F98FAE}"/>
              </a:ext>
            </a:extLst>
          </p:cNvPr>
          <p:cNvCxnSpPr>
            <a:cxnSpLocks/>
            <a:stCxn id="6" idx="6"/>
            <a:endCxn id="5" idx="7"/>
          </p:cNvCxnSpPr>
          <p:nvPr/>
        </p:nvCxnSpPr>
        <p:spPr>
          <a:xfrm>
            <a:off x="5694578" y="1690688"/>
            <a:ext cx="660019" cy="1261509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uadroTexto 28">
            <a:extLst>
              <a:ext uri="{FF2B5EF4-FFF2-40B4-BE49-F238E27FC236}">
                <a16:creationId xmlns:a16="http://schemas.microsoft.com/office/drawing/2014/main" id="{D961EB67-8790-934B-A386-59DC8BA52837}"/>
              </a:ext>
            </a:extLst>
          </p:cNvPr>
          <p:cNvSpPr txBox="1"/>
          <p:nvPr/>
        </p:nvSpPr>
        <p:spPr>
          <a:xfrm>
            <a:off x="4342388" y="219246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0</a:t>
            </a:r>
          </a:p>
        </p:txBody>
      </p:sp>
      <p:cxnSp>
        <p:nvCxnSpPr>
          <p:cNvPr id="35" name="Conector curvado 34">
            <a:extLst>
              <a:ext uri="{FF2B5EF4-FFF2-40B4-BE49-F238E27FC236}">
                <a16:creationId xmlns:a16="http://schemas.microsoft.com/office/drawing/2014/main" id="{06C0BD59-DCD7-4E4D-B65E-56A0385064CF}"/>
              </a:ext>
            </a:extLst>
          </p:cNvPr>
          <p:cNvCxnSpPr>
            <a:cxnSpLocks/>
            <a:stCxn id="5" idx="5"/>
            <a:endCxn id="37" idx="6"/>
          </p:cNvCxnSpPr>
          <p:nvPr/>
        </p:nvCxnSpPr>
        <p:spPr>
          <a:xfrm rot="5400000">
            <a:off x="5309986" y="4072633"/>
            <a:ext cx="1261510" cy="827712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Elipse 36">
            <a:extLst>
              <a:ext uri="{FF2B5EF4-FFF2-40B4-BE49-F238E27FC236}">
                <a16:creationId xmlns:a16="http://schemas.microsoft.com/office/drawing/2014/main" id="{3FCCE91C-9E77-B242-A3D5-BD1CB55CBA14}"/>
              </a:ext>
            </a:extLst>
          </p:cNvPr>
          <p:cNvSpPr/>
          <p:nvPr/>
        </p:nvSpPr>
        <p:spPr>
          <a:xfrm>
            <a:off x="4249092" y="4478347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011</a:t>
            </a:r>
          </a:p>
        </p:txBody>
      </p:sp>
      <p:sp>
        <p:nvSpPr>
          <p:cNvPr id="38" name="Elipse 37">
            <a:extLst>
              <a:ext uri="{FF2B5EF4-FFF2-40B4-BE49-F238E27FC236}">
                <a16:creationId xmlns:a16="http://schemas.microsoft.com/office/drawing/2014/main" id="{5760CD7A-80C0-DD44-ACEA-029FDA80E0ED}"/>
              </a:ext>
            </a:extLst>
          </p:cNvPr>
          <p:cNvSpPr/>
          <p:nvPr/>
        </p:nvSpPr>
        <p:spPr>
          <a:xfrm>
            <a:off x="2546712" y="5467629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100</a:t>
            </a:r>
          </a:p>
        </p:txBody>
      </p:sp>
      <p:sp>
        <p:nvSpPr>
          <p:cNvPr id="39" name="Elipse 38">
            <a:extLst>
              <a:ext uri="{FF2B5EF4-FFF2-40B4-BE49-F238E27FC236}">
                <a16:creationId xmlns:a16="http://schemas.microsoft.com/office/drawing/2014/main" id="{214C1F45-3DF6-EF4F-981A-9EADD37C4B75}"/>
              </a:ext>
            </a:extLst>
          </p:cNvPr>
          <p:cNvSpPr/>
          <p:nvPr/>
        </p:nvSpPr>
        <p:spPr>
          <a:xfrm>
            <a:off x="844332" y="4360189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101</a:t>
            </a:r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1D66993F-A6AD-C345-8435-B56EACBF8D91}"/>
              </a:ext>
            </a:extLst>
          </p:cNvPr>
          <p:cNvSpPr/>
          <p:nvPr/>
        </p:nvSpPr>
        <p:spPr>
          <a:xfrm>
            <a:off x="0" y="2790103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110</a:t>
            </a:r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8BE13880-CE06-124D-B38A-B907C8781ACC}"/>
              </a:ext>
            </a:extLst>
          </p:cNvPr>
          <p:cNvSpPr/>
          <p:nvPr/>
        </p:nvSpPr>
        <p:spPr>
          <a:xfrm>
            <a:off x="858694" y="1027906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111/</a:t>
            </a:r>
          </a:p>
          <a:p>
            <a:pPr algn="ctr"/>
            <a:r>
              <a:rPr lang="es-ES" sz="2400" b="1" dirty="0"/>
              <a:t>MAX=1</a:t>
            </a:r>
          </a:p>
        </p:txBody>
      </p:sp>
      <p:cxnSp>
        <p:nvCxnSpPr>
          <p:cNvPr id="42" name="Conector curvado 41">
            <a:extLst>
              <a:ext uri="{FF2B5EF4-FFF2-40B4-BE49-F238E27FC236}">
                <a16:creationId xmlns:a16="http://schemas.microsoft.com/office/drawing/2014/main" id="{3F195D94-FB4B-7B4B-984E-637B406830CC}"/>
              </a:ext>
            </a:extLst>
          </p:cNvPr>
          <p:cNvCxnSpPr>
            <a:cxnSpLocks/>
            <a:stCxn id="37" idx="4"/>
          </p:cNvCxnSpPr>
          <p:nvPr/>
        </p:nvCxnSpPr>
        <p:spPr>
          <a:xfrm rot="5400000">
            <a:off x="3928937" y="5533822"/>
            <a:ext cx="736735" cy="1181370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curvado 45">
            <a:extLst>
              <a:ext uri="{FF2B5EF4-FFF2-40B4-BE49-F238E27FC236}">
                <a16:creationId xmlns:a16="http://schemas.microsoft.com/office/drawing/2014/main" id="{B5184094-C6B5-E748-869C-C37A25A43BF8}"/>
              </a:ext>
            </a:extLst>
          </p:cNvPr>
          <p:cNvCxnSpPr>
            <a:cxnSpLocks/>
            <a:endCxn id="39" idx="4"/>
          </p:cNvCxnSpPr>
          <p:nvPr/>
        </p:nvCxnSpPr>
        <p:spPr>
          <a:xfrm rot="10800000">
            <a:off x="1483230" y="5637982"/>
            <a:ext cx="1188851" cy="719614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curvado 48">
            <a:extLst>
              <a:ext uri="{FF2B5EF4-FFF2-40B4-BE49-F238E27FC236}">
                <a16:creationId xmlns:a16="http://schemas.microsoft.com/office/drawing/2014/main" id="{B4DD8615-E889-AA4D-8EFC-77282FA2E127}"/>
              </a:ext>
            </a:extLst>
          </p:cNvPr>
          <p:cNvCxnSpPr>
            <a:cxnSpLocks/>
            <a:stCxn id="39" idx="2"/>
            <a:endCxn id="40" idx="3"/>
          </p:cNvCxnSpPr>
          <p:nvPr/>
        </p:nvCxnSpPr>
        <p:spPr>
          <a:xfrm rot="10800000">
            <a:off x="187128" y="3880768"/>
            <a:ext cx="657204" cy="1118318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curvado 51">
            <a:extLst>
              <a:ext uri="{FF2B5EF4-FFF2-40B4-BE49-F238E27FC236}">
                <a16:creationId xmlns:a16="http://schemas.microsoft.com/office/drawing/2014/main" id="{D8F6D79F-2C32-904D-94C5-61AAC1F35BA7}"/>
              </a:ext>
            </a:extLst>
          </p:cNvPr>
          <p:cNvCxnSpPr>
            <a:cxnSpLocks/>
            <a:stCxn id="40" idx="1"/>
            <a:endCxn id="41" idx="2"/>
          </p:cNvCxnSpPr>
          <p:nvPr/>
        </p:nvCxnSpPr>
        <p:spPr>
          <a:xfrm rot="5400000" flipH="1" flipV="1">
            <a:off x="-132303" y="1986234"/>
            <a:ext cx="1310428" cy="671566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curvado 55">
            <a:extLst>
              <a:ext uri="{FF2B5EF4-FFF2-40B4-BE49-F238E27FC236}">
                <a16:creationId xmlns:a16="http://schemas.microsoft.com/office/drawing/2014/main" id="{5A19502A-ECE2-C743-92A7-041D3824FB23}"/>
              </a:ext>
            </a:extLst>
          </p:cNvPr>
          <p:cNvCxnSpPr>
            <a:cxnSpLocks/>
            <a:stCxn id="41" idx="0"/>
            <a:endCxn id="4" idx="1"/>
          </p:cNvCxnSpPr>
          <p:nvPr/>
        </p:nvCxnSpPr>
        <p:spPr>
          <a:xfrm rot="5400000" flipH="1" flipV="1">
            <a:off x="1877889" y="171956"/>
            <a:ext cx="475653" cy="1236249"/>
          </a:xfrm>
          <a:prstGeom prst="curvedConnector3">
            <a:avLst>
              <a:gd name="adj1" fmla="val 106234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curvado 61">
            <a:extLst>
              <a:ext uri="{FF2B5EF4-FFF2-40B4-BE49-F238E27FC236}">
                <a16:creationId xmlns:a16="http://schemas.microsoft.com/office/drawing/2014/main" id="{B3FF41CA-2B83-D045-BD28-8F43E4D6E5F0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3447879" y="552254"/>
            <a:ext cx="1607803" cy="499537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curvado 65">
            <a:extLst>
              <a:ext uri="{FF2B5EF4-FFF2-40B4-BE49-F238E27FC236}">
                <a16:creationId xmlns:a16="http://schemas.microsoft.com/office/drawing/2014/main" id="{21602166-CC22-BF46-AB0E-CCD67B15A631}"/>
              </a:ext>
            </a:extLst>
          </p:cNvPr>
          <p:cNvCxnSpPr>
            <a:cxnSpLocks/>
            <a:stCxn id="6" idx="3"/>
            <a:endCxn id="4" idx="5"/>
          </p:cNvCxnSpPr>
          <p:nvPr/>
        </p:nvCxnSpPr>
        <p:spPr>
          <a:xfrm rot="5400000" flipH="1">
            <a:off x="3777312" y="1315855"/>
            <a:ext cx="686666" cy="966536"/>
          </a:xfrm>
          <a:prstGeom prst="curvedConnector3">
            <a:avLst>
              <a:gd name="adj1" fmla="val 456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ector curvado 70">
            <a:extLst>
              <a:ext uri="{FF2B5EF4-FFF2-40B4-BE49-F238E27FC236}">
                <a16:creationId xmlns:a16="http://schemas.microsoft.com/office/drawing/2014/main" id="{F75D9237-3895-7148-AEA8-33FF9E21D74D}"/>
              </a:ext>
            </a:extLst>
          </p:cNvPr>
          <p:cNvCxnSpPr>
            <a:cxnSpLocks/>
            <a:stCxn id="5" idx="2"/>
            <a:endCxn id="6" idx="4"/>
          </p:cNvCxnSpPr>
          <p:nvPr/>
        </p:nvCxnSpPr>
        <p:spPr>
          <a:xfrm rot="10800000">
            <a:off x="5055682" y="2329584"/>
            <a:ext cx="208250" cy="1074382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ector curvado 73">
            <a:extLst>
              <a:ext uri="{FF2B5EF4-FFF2-40B4-BE49-F238E27FC236}">
                <a16:creationId xmlns:a16="http://schemas.microsoft.com/office/drawing/2014/main" id="{FC46AA6C-9391-E847-8F53-C87B709D2EFB}"/>
              </a:ext>
            </a:extLst>
          </p:cNvPr>
          <p:cNvCxnSpPr>
            <a:cxnSpLocks/>
            <a:stCxn id="37" idx="0"/>
            <a:endCxn id="5" idx="2"/>
          </p:cNvCxnSpPr>
          <p:nvPr/>
        </p:nvCxnSpPr>
        <p:spPr>
          <a:xfrm rot="5400000" flipH="1" flipV="1">
            <a:off x="4538770" y="3753186"/>
            <a:ext cx="1074381" cy="375943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ector curvado 79">
            <a:extLst>
              <a:ext uri="{FF2B5EF4-FFF2-40B4-BE49-F238E27FC236}">
                <a16:creationId xmlns:a16="http://schemas.microsoft.com/office/drawing/2014/main" id="{548398E3-A30E-5D4E-A6B7-2A086C7F3C81}"/>
              </a:ext>
            </a:extLst>
          </p:cNvPr>
          <p:cNvCxnSpPr>
            <a:cxnSpLocks/>
            <a:stCxn id="38" idx="0"/>
            <a:endCxn id="37" idx="1"/>
          </p:cNvCxnSpPr>
          <p:nvPr/>
        </p:nvCxnSpPr>
        <p:spPr>
          <a:xfrm rot="5400000" flipH="1" flipV="1">
            <a:off x="3409837" y="4441247"/>
            <a:ext cx="802154" cy="1250611"/>
          </a:xfrm>
          <a:prstGeom prst="curvedConnector3">
            <a:avLst>
              <a:gd name="adj1" fmla="val 99896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curvado 85">
            <a:extLst>
              <a:ext uri="{FF2B5EF4-FFF2-40B4-BE49-F238E27FC236}">
                <a16:creationId xmlns:a16="http://schemas.microsoft.com/office/drawing/2014/main" id="{05C93DF0-917D-C540-B658-1B1024640825}"/>
              </a:ext>
            </a:extLst>
          </p:cNvPr>
          <p:cNvCxnSpPr>
            <a:cxnSpLocks/>
            <a:stCxn id="4" idx="4"/>
            <a:endCxn id="41" idx="5"/>
          </p:cNvCxnSpPr>
          <p:nvPr/>
        </p:nvCxnSpPr>
        <p:spPr>
          <a:xfrm rot="5400000">
            <a:off x="2329658" y="1262619"/>
            <a:ext cx="475653" cy="1236250"/>
          </a:xfrm>
          <a:prstGeom prst="curvedConnector3">
            <a:avLst>
              <a:gd name="adj1" fmla="val 112641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ctor curvado 89">
            <a:extLst>
              <a:ext uri="{FF2B5EF4-FFF2-40B4-BE49-F238E27FC236}">
                <a16:creationId xmlns:a16="http://schemas.microsoft.com/office/drawing/2014/main" id="{5BC3D224-BD01-B64C-B4AB-CFFEFED7FE02}"/>
              </a:ext>
            </a:extLst>
          </p:cNvPr>
          <p:cNvCxnSpPr>
            <a:cxnSpLocks/>
            <a:stCxn id="41" idx="4"/>
            <a:endCxn id="40" idx="6"/>
          </p:cNvCxnSpPr>
          <p:nvPr/>
        </p:nvCxnSpPr>
        <p:spPr>
          <a:xfrm rot="5400000">
            <a:off x="826042" y="2757450"/>
            <a:ext cx="1123301" cy="219798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ector curvado 92">
            <a:extLst>
              <a:ext uri="{FF2B5EF4-FFF2-40B4-BE49-F238E27FC236}">
                <a16:creationId xmlns:a16="http://schemas.microsoft.com/office/drawing/2014/main" id="{84BB20E1-D444-1649-9AAD-B66F01C64F88}"/>
              </a:ext>
            </a:extLst>
          </p:cNvPr>
          <p:cNvCxnSpPr>
            <a:cxnSpLocks/>
          </p:cNvCxnSpPr>
          <p:nvPr/>
        </p:nvCxnSpPr>
        <p:spPr>
          <a:xfrm>
            <a:off x="987104" y="3892173"/>
            <a:ext cx="844332" cy="606158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ector curvado 95">
            <a:extLst>
              <a:ext uri="{FF2B5EF4-FFF2-40B4-BE49-F238E27FC236}">
                <a16:creationId xmlns:a16="http://schemas.microsoft.com/office/drawing/2014/main" id="{A754BA69-7F18-7A45-97C9-FDB47126AA08}"/>
              </a:ext>
            </a:extLst>
          </p:cNvPr>
          <p:cNvCxnSpPr>
            <a:cxnSpLocks/>
            <a:stCxn id="39" idx="7"/>
            <a:endCxn id="38" idx="1"/>
          </p:cNvCxnSpPr>
          <p:nvPr/>
        </p:nvCxnSpPr>
        <p:spPr>
          <a:xfrm rot="16200000" flipH="1">
            <a:off x="1780698" y="4701616"/>
            <a:ext cx="1107440" cy="798843"/>
          </a:xfrm>
          <a:prstGeom prst="curvedConnector3">
            <a:avLst>
              <a:gd name="adj1" fmla="val 2827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E25DD5E7-C2C3-C041-A92A-AD312344ACFE}"/>
              </a:ext>
            </a:extLst>
          </p:cNvPr>
          <p:cNvSpPr txBox="1"/>
          <p:nvPr/>
        </p:nvSpPr>
        <p:spPr>
          <a:xfrm>
            <a:off x="6154952" y="1690687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0</a:t>
            </a: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2487A80D-7830-1C40-8DFC-D38CC3AFFE94}"/>
              </a:ext>
            </a:extLst>
          </p:cNvPr>
          <p:cNvSpPr txBox="1"/>
          <p:nvPr/>
        </p:nvSpPr>
        <p:spPr>
          <a:xfrm>
            <a:off x="6171626" y="4439927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0</a:t>
            </a:r>
          </a:p>
        </p:txBody>
      </p: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950BF111-6160-6D43-8661-09F6086EB138}"/>
              </a:ext>
            </a:extLst>
          </p:cNvPr>
          <p:cNvSpPr txBox="1"/>
          <p:nvPr/>
        </p:nvSpPr>
        <p:spPr>
          <a:xfrm>
            <a:off x="4595243" y="6126763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0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9CA2F1A2-2A3E-644A-8E28-BBD6009997CD}"/>
              </a:ext>
            </a:extLst>
          </p:cNvPr>
          <p:cNvSpPr txBox="1"/>
          <p:nvPr/>
        </p:nvSpPr>
        <p:spPr>
          <a:xfrm>
            <a:off x="1584543" y="6052593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0</a:t>
            </a:r>
          </a:p>
        </p:txBody>
      </p: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86CBBC9A-4FF7-2746-BA71-56BF46CFA1AC}"/>
              </a:ext>
            </a:extLst>
          </p:cNvPr>
          <p:cNvSpPr txBox="1"/>
          <p:nvPr/>
        </p:nvSpPr>
        <p:spPr>
          <a:xfrm>
            <a:off x="123668" y="4646937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0</a:t>
            </a:r>
          </a:p>
        </p:txBody>
      </p: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684536C1-2EC4-BE46-9F54-72CF5BB3C509}"/>
              </a:ext>
            </a:extLst>
          </p:cNvPr>
          <p:cNvSpPr txBox="1"/>
          <p:nvPr/>
        </p:nvSpPr>
        <p:spPr>
          <a:xfrm>
            <a:off x="73366" y="1789439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0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CCA0E0CF-D353-B641-90E6-467D6E11C1B9}"/>
              </a:ext>
            </a:extLst>
          </p:cNvPr>
          <p:cNvSpPr txBox="1"/>
          <p:nvPr/>
        </p:nvSpPr>
        <p:spPr>
          <a:xfrm>
            <a:off x="1516999" y="23844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0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1D1D3D4B-830C-8A41-B118-2479416EBD76}"/>
              </a:ext>
            </a:extLst>
          </p:cNvPr>
          <p:cNvSpPr txBox="1"/>
          <p:nvPr/>
        </p:nvSpPr>
        <p:spPr>
          <a:xfrm>
            <a:off x="3756766" y="2028334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</a:t>
            </a:r>
          </a:p>
        </p:txBody>
      </p: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46F54E35-E95C-7D45-8561-61FAC82E721B}"/>
              </a:ext>
            </a:extLst>
          </p:cNvPr>
          <p:cNvSpPr txBox="1"/>
          <p:nvPr/>
        </p:nvSpPr>
        <p:spPr>
          <a:xfrm>
            <a:off x="4793086" y="2644582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</a:t>
            </a:r>
          </a:p>
        </p:txBody>
      </p:sp>
      <p:sp>
        <p:nvSpPr>
          <p:cNvPr id="109" name="CuadroTexto 108">
            <a:extLst>
              <a:ext uri="{FF2B5EF4-FFF2-40B4-BE49-F238E27FC236}">
                <a16:creationId xmlns:a16="http://schemas.microsoft.com/office/drawing/2014/main" id="{C88D29CD-1FBB-774F-BB67-40247C77758F}"/>
              </a:ext>
            </a:extLst>
          </p:cNvPr>
          <p:cNvSpPr txBox="1"/>
          <p:nvPr/>
        </p:nvSpPr>
        <p:spPr>
          <a:xfrm>
            <a:off x="4603913" y="3704665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</a:t>
            </a: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3839C7F0-67E7-9F44-96FE-82A4BC60A6F4}"/>
              </a:ext>
            </a:extLst>
          </p:cNvPr>
          <p:cNvSpPr txBox="1"/>
          <p:nvPr/>
        </p:nvSpPr>
        <p:spPr>
          <a:xfrm>
            <a:off x="3431674" y="4303865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F45C0626-33B2-984A-8470-EDFE404A1E9E}"/>
              </a:ext>
            </a:extLst>
          </p:cNvPr>
          <p:cNvSpPr txBox="1"/>
          <p:nvPr/>
        </p:nvSpPr>
        <p:spPr>
          <a:xfrm>
            <a:off x="2541324" y="4436740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8E660EE7-0AB5-B843-8E02-8158AE3A81BD}"/>
              </a:ext>
            </a:extLst>
          </p:cNvPr>
          <p:cNvSpPr txBox="1"/>
          <p:nvPr/>
        </p:nvSpPr>
        <p:spPr>
          <a:xfrm>
            <a:off x="1440799" y="3676527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</a:t>
            </a: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F93BAC1D-8E30-4240-B9D6-8F8DE0268189}"/>
              </a:ext>
            </a:extLst>
          </p:cNvPr>
          <p:cNvSpPr txBox="1"/>
          <p:nvPr/>
        </p:nvSpPr>
        <p:spPr>
          <a:xfrm>
            <a:off x="1464921" y="2659305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</a:t>
            </a:r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64FACFEB-43E8-A94E-9D6E-874BBF882F20}"/>
              </a:ext>
            </a:extLst>
          </p:cNvPr>
          <p:cNvSpPr txBox="1"/>
          <p:nvPr/>
        </p:nvSpPr>
        <p:spPr>
          <a:xfrm>
            <a:off x="2781947" y="205834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766898414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B34F18-30AF-AA47-97BC-06687A75A17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 dirty="0">
                <a:solidFill>
                  <a:schemeClr val="bg1"/>
                </a:solidFill>
                <a:latin typeface="+mn-lt"/>
              </a:rPr>
              <a:t>Contenido (3.12)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06491E-1C8C-AF4E-A093-EED47B217F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Análisis de circuitos secuenciales con módulos combinaciones estándar</a:t>
            </a:r>
          </a:p>
        </p:txBody>
      </p:sp>
    </p:spTree>
    <p:extLst>
      <p:ext uri="{BB962C8B-B14F-4D97-AF65-F5344CB8AC3E}">
        <p14:creationId xmlns:p14="http://schemas.microsoft.com/office/powerpoint/2010/main" val="373515522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926D94-67ED-9449-A36D-FAF480DE4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Analizar el siguiente circuito</a:t>
            </a:r>
          </a:p>
        </p:txBody>
      </p:sp>
      <p:pic>
        <p:nvPicPr>
          <p:cNvPr id="4" name="image2.png">
            <a:extLst>
              <a:ext uri="{FF2B5EF4-FFF2-40B4-BE49-F238E27FC236}">
                <a16:creationId xmlns:a16="http://schemas.microsoft.com/office/drawing/2014/main" id="{330E66F4-923D-C544-9C81-443A0E15D9B6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140226" y="1995073"/>
            <a:ext cx="7272130" cy="392485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81040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611D45-F173-C44B-B679-B6677BE29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Latch</a:t>
            </a:r>
            <a:r>
              <a:rPr lang="es-ES" dirty="0"/>
              <a:t> SR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99EF85BC-1D42-744B-8F0D-02B979A1F5CB}"/>
              </a:ext>
            </a:extLst>
          </p:cNvPr>
          <p:cNvGraphicFramePr>
            <a:graphicFrameLocks noGrp="1"/>
          </p:cNvGraphicFramePr>
          <p:nvPr/>
        </p:nvGraphicFramePr>
        <p:xfrm>
          <a:off x="572208" y="1845085"/>
          <a:ext cx="2580896" cy="1571625"/>
        </p:xfrm>
        <a:graphic>
          <a:graphicData uri="http://schemas.openxmlformats.org/drawingml/2006/table">
            <a:tbl>
              <a:tblPr/>
              <a:tblGrid>
                <a:gridCol w="327334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8503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1868529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Latch</a:t>
                      </a: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Guarda estado Q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Q=0 Q’=1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Q=1 Q’=0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definido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pic>
        <p:nvPicPr>
          <p:cNvPr id="7" name="Picture 2">
            <a:extLst>
              <a:ext uri="{FF2B5EF4-FFF2-40B4-BE49-F238E27FC236}">
                <a16:creationId xmlns:a16="http://schemas.microsoft.com/office/drawing/2014/main" id="{CDCF57AB-35C7-C54C-A838-8684D8FE7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03" y="3656285"/>
            <a:ext cx="4140733" cy="259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B447101-53CA-4F49-91AF-89D5C93849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0789"/>
          <a:stretch/>
        </p:blipFill>
        <p:spPr>
          <a:xfrm>
            <a:off x="5544207" y="1857375"/>
            <a:ext cx="2743200" cy="157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606462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926D94-67ED-9449-A36D-FAF480DE4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Analizar el siguiente circuito</a:t>
            </a:r>
          </a:p>
        </p:txBody>
      </p:sp>
      <p:pic>
        <p:nvPicPr>
          <p:cNvPr id="4" name="image2.png">
            <a:extLst>
              <a:ext uri="{FF2B5EF4-FFF2-40B4-BE49-F238E27FC236}">
                <a16:creationId xmlns:a16="http://schemas.microsoft.com/office/drawing/2014/main" id="{330E66F4-923D-C544-9C81-443A0E15D9B6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42461" y="1466575"/>
            <a:ext cx="6306334" cy="3403599"/>
          </a:xfrm>
          <a:prstGeom prst="rect">
            <a:avLst/>
          </a:prstGeom>
          <a:ln/>
        </p:spPr>
      </p:pic>
      <p:sp>
        <p:nvSpPr>
          <p:cNvPr id="3" name="Elipse 2">
            <a:extLst>
              <a:ext uri="{FF2B5EF4-FFF2-40B4-BE49-F238E27FC236}">
                <a16:creationId xmlns:a16="http://schemas.microsoft.com/office/drawing/2014/main" id="{FA9D9AF7-3134-DF4F-A217-E275C35F3E7E}"/>
              </a:ext>
            </a:extLst>
          </p:cNvPr>
          <p:cNvSpPr/>
          <p:nvPr/>
        </p:nvSpPr>
        <p:spPr>
          <a:xfrm>
            <a:off x="3715578" y="3711712"/>
            <a:ext cx="3190460" cy="1679713"/>
          </a:xfrm>
          <a:prstGeom prst="ellipse">
            <a:avLst/>
          </a:prstGeom>
          <a:solidFill>
            <a:srgbClr val="FF0000">
              <a:alpha val="2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6810282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926D94-67ED-9449-A36D-FAF480DE4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Analizar el siguiente circuito</a:t>
            </a:r>
          </a:p>
        </p:txBody>
      </p:sp>
      <p:pic>
        <p:nvPicPr>
          <p:cNvPr id="4" name="image2.png">
            <a:extLst>
              <a:ext uri="{FF2B5EF4-FFF2-40B4-BE49-F238E27FC236}">
                <a16:creationId xmlns:a16="http://schemas.microsoft.com/office/drawing/2014/main" id="{330E66F4-923D-C544-9C81-443A0E15D9B6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42461" y="1466575"/>
            <a:ext cx="6306334" cy="3403599"/>
          </a:xfrm>
          <a:prstGeom prst="rect">
            <a:avLst/>
          </a:prstGeom>
          <a:ln/>
        </p:spPr>
      </p:pic>
      <p:sp>
        <p:nvSpPr>
          <p:cNvPr id="3" name="Elipse 2">
            <a:extLst>
              <a:ext uri="{FF2B5EF4-FFF2-40B4-BE49-F238E27FC236}">
                <a16:creationId xmlns:a16="http://schemas.microsoft.com/office/drawing/2014/main" id="{FA9D9AF7-3134-DF4F-A217-E275C35F3E7E}"/>
              </a:ext>
            </a:extLst>
          </p:cNvPr>
          <p:cNvSpPr/>
          <p:nvPr/>
        </p:nvSpPr>
        <p:spPr>
          <a:xfrm>
            <a:off x="2642151" y="2677285"/>
            <a:ext cx="2128631" cy="1237422"/>
          </a:xfrm>
          <a:prstGeom prst="ellipse">
            <a:avLst/>
          </a:prstGeom>
          <a:solidFill>
            <a:srgbClr val="FF0000">
              <a:alpha val="2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445721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926D94-67ED-9449-A36D-FAF480DE4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Analizar el siguiente circuito</a:t>
            </a:r>
          </a:p>
        </p:txBody>
      </p:sp>
      <p:pic>
        <p:nvPicPr>
          <p:cNvPr id="4" name="image2.png">
            <a:extLst>
              <a:ext uri="{FF2B5EF4-FFF2-40B4-BE49-F238E27FC236}">
                <a16:creationId xmlns:a16="http://schemas.microsoft.com/office/drawing/2014/main" id="{330E66F4-923D-C544-9C81-443A0E15D9B6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42461" y="1466575"/>
            <a:ext cx="6306334" cy="3403599"/>
          </a:xfrm>
          <a:prstGeom prst="rect">
            <a:avLst/>
          </a:prstGeom>
          <a:ln/>
        </p:spPr>
      </p:pic>
      <p:sp>
        <p:nvSpPr>
          <p:cNvPr id="5" name="Elipse 4">
            <a:extLst>
              <a:ext uri="{FF2B5EF4-FFF2-40B4-BE49-F238E27FC236}">
                <a16:creationId xmlns:a16="http://schemas.microsoft.com/office/drawing/2014/main" id="{CE30D988-D611-C94F-B700-041524EBADB6}"/>
              </a:ext>
            </a:extLst>
          </p:cNvPr>
          <p:cNvSpPr/>
          <p:nvPr/>
        </p:nvSpPr>
        <p:spPr>
          <a:xfrm>
            <a:off x="316395" y="2810289"/>
            <a:ext cx="2128631" cy="1237422"/>
          </a:xfrm>
          <a:prstGeom prst="ellipse">
            <a:avLst/>
          </a:prstGeom>
          <a:solidFill>
            <a:srgbClr val="FF0000">
              <a:alpha val="2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6250438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ED8067-C9C2-B744-90BF-75439302B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Tabla excitación estados y salida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E9FCEC88-958F-D54C-BFAA-9834446771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261535"/>
              </p:ext>
            </p:extLst>
          </p:nvPr>
        </p:nvGraphicFramePr>
        <p:xfrm>
          <a:off x="930737" y="2263016"/>
          <a:ext cx="5483504" cy="2828925"/>
        </p:xfrm>
        <a:graphic>
          <a:graphicData uri="http://schemas.openxmlformats.org/drawingml/2006/table">
            <a:tbl>
              <a:tblPr/>
              <a:tblGrid>
                <a:gridCol w="36645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645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645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31049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1588014012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</a:tbl>
          </a:graphicData>
        </a:graphic>
      </p:graphicFrame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F6A7F136-341E-544B-AA3E-ADAAD50C51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0249" y="1316291"/>
            <a:ext cx="3416899" cy="22121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400" b="1" dirty="0"/>
              <a:t>D</a:t>
            </a:r>
            <a:r>
              <a:rPr lang="es-ES" sz="2400" b="1" baseline="-25000" dirty="0"/>
              <a:t>1</a:t>
            </a:r>
            <a:r>
              <a:rPr lang="es-ES" sz="2400" b="1" dirty="0"/>
              <a:t> = Q</a:t>
            </a:r>
            <a:r>
              <a:rPr lang="es-ES" sz="2400" b="1" baseline="-25000" dirty="0"/>
              <a:t>1</a:t>
            </a:r>
            <a:r>
              <a:rPr lang="es-ES" sz="2400" b="1" dirty="0"/>
              <a:t>·c’ + Q</a:t>
            </a:r>
            <a:r>
              <a:rPr lang="es-ES" sz="2400" b="1" baseline="-25000" dirty="0"/>
              <a:t>0</a:t>
            </a:r>
            <a:r>
              <a:rPr lang="es-ES" sz="2400" b="1" dirty="0"/>
              <a:t>·c’</a:t>
            </a:r>
          </a:p>
          <a:p>
            <a:pPr marL="0" indent="0">
              <a:buNone/>
            </a:pPr>
            <a:r>
              <a:rPr lang="es-ES" sz="2400" b="1" dirty="0"/>
              <a:t>D</a:t>
            </a:r>
            <a:r>
              <a:rPr lang="es-ES" sz="2400" b="1" baseline="-25000" dirty="0"/>
              <a:t>0</a:t>
            </a:r>
            <a:r>
              <a:rPr lang="es-ES" sz="2400" b="1" dirty="0"/>
              <a:t> = Q</a:t>
            </a:r>
            <a:r>
              <a:rPr lang="es-ES" sz="2400" b="1" baseline="-25000" dirty="0"/>
              <a:t>1</a:t>
            </a:r>
            <a:r>
              <a:rPr lang="es-ES" sz="2400" b="1" dirty="0"/>
              <a:t>’·c</a:t>
            </a:r>
          </a:p>
          <a:p>
            <a:pPr marL="0" indent="0">
              <a:buNone/>
            </a:pPr>
            <a:r>
              <a:rPr lang="es-ES" sz="2400" b="1" dirty="0"/>
              <a:t>z = Q</a:t>
            </a:r>
            <a:r>
              <a:rPr lang="es-ES" sz="2400" b="1" baseline="-25000" dirty="0"/>
              <a:t>1</a:t>
            </a:r>
            <a:r>
              <a:rPr lang="es-ES" sz="2400" b="1" dirty="0"/>
              <a:t>·c + Q</a:t>
            </a:r>
            <a:r>
              <a:rPr lang="es-ES" sz="2400" b="1" baseline="-25000" dirty="0"/>
              <a:t>1</a:t>
            </a:r>
            <a:r>
              <a:rPr lang="es-ES" sz="2400" b="1" dirty="0"/>
              <a:t>Q</a:t>
            </a:r>
            <a:r>
              <a:rPr lang="es-ES" sz="2400" b="1" baseline="-25000" dirty="0"/>
              <a:t>0</a:t>
            </a:r>
            <a:r>
              <a:rPr lang="es-ES" sz="2400" b="1" dirty="0"/>
              <a:t>’</a:t>
            </a:r>
          </a:p>
          <a:p>
            <a:pPr marL="0" indent="0" fontAlgn="b">
              <a:buNone/>
            </a:pPr>
            <a:endParaRPr lang="es-ES" sz="2400" b="1" dirty="0"/>
          </a:p>
          <a:p>
            <a:pPr marL="0" indent="0">
              <a:buNone/>
            </a:pP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979360755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ED8067-C9C2-B744-90BF-75439302B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Tabla transición estados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E9FCEC88-958F-D54C-BFAA-9834446771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742036"/>
              </p:ext>
            </p:extLst>
          </p:nvPr>
        </p:nvGraphicFramePr>
        <p:xfrm>
          <a:off x="930737" y="2263016"/>
          <a:ext cx="5483504" cy="2828925"/>
        </p:xfrm>
        <a:graphic>
          <a:graphicData uri="http://schemas.openxmlformats.org/drawingml/2006/table">
            <a:tbl>
              <a:tblPr/>
              <a:tblGrid>
                <a:gridCol w="36645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645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645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31049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1588014012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7185961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ED8067-C9C2-B744-90BF-75439302B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Diagrama de estados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E9FCEC88-958F-D54C-BFAA-9834446771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853742"/>
              </p:ext>
            </p:extLst>
          </p:nvPr>
        </p:nvGraphicFramePr>
        <p:xfrm>
          <a:off x="185113" y="3663950"/>
          <a:ext cx="5483504" cy="2828925"/>
        </p:xfrm>
        <a:graphic>
          <a:graphicData uri="http://schemas.openxmlformats.org/drawingml/2006/table">
            <a:tbl>
              <a:tblPr/>
              <a:tblGrid>
                <a:gridCol w="36645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645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645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31049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1588014012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3896637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C9E019-96A5-FF41-9BB2-2DE9B5996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705" y="360973"/>
            <a:ext cx="2256692" cy="1325563"/>
          </a:xfrm>
        </p:spPr>
        <p:txBody>
          <a:bodyPr/>
          <a:lstStyle/>
          <a:p>
            <a:r>
              <a:rPr lang="es-ES" dirty="0"/>
              <a:t>Analizar función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880D55A5-61F6-994F-ABEE-04E3788218D2}"/>
              </a:ext>
            </a:extLst>
          </p:cNvPr>
          <p:cNvSpPr/>
          <p:nvPr/>
        </p:nvSpPr>
        <p:spPr>
          <a:xfrm>
            <a:off x="5005122" y="360973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00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AC162A77-8F30-CC49-9F5A-F48C03F33B1B}"/>
              </a:ext>
            </a:extLst>
          </p:cNvPr>
          <p:cNvSpPr/>
          <p:nvPr/>
        </p:nvSpPr>
        <p:spPr>
          <a:xfrm>
            <a:off x="5017066" y="4538065"/>
            <a:ext cx="1277793" cy="1277793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DC6F0D0F-044D-A040-9B52-B2704C6F6DAB}"/>
              </a:ext>
            </a:extLst>
          </p:cNvPr>
          <p:cNvSpPr/>
          <p:nvPr/>
        </p:nvSpPr>
        <p:spPr>
          <a:xfrm>
            <a:off x="7054507" y="2520572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01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635F4089-BD63-5542-A847-23B1AA3D8486}"/>
              </a:ext>
            </a:extLst>
          </p:cNvPr>
          <p:cNvSpPr/>
          <p:nvPr/>
        </p:nvSpPr>
        <p:spPr>
          <a:xfrm>
            <a:off x="3005444" y="2497817"/>
            <a:ext cx="1277793" cy="127779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/>
                </a:solidFill>
              </a:rPr>
              <a:t>11</a:t>
            </a:r>
          </a:p>
        </p:txBody>
      </p:sp>
      <p:cxnSp>
        <p:nvCxnSpPr>
          <p:cNvPr id="8" name="Conector curvado 7">
            <a:extLst>
              <a:ext uri="{FF2B5EF4-FFF2-40B4-BE49-F238E27FC236}">
                <a16:creationId xmlns:a16="http://schemas.microsoft.com/office/drawing/2014/main" id="{EB1957A1-669C-134F-9DE6-E64EC3ECAB07}"/>
              </a:ext>
            </a:extLst>
          </p:cNvPr>
          <p:cNvCxnSpPr>
            <a:cxnSpLocks/>
            <a:stCxn id="4" idx="7"/>
            <a:endCxn id="4" idx="6"/>
          </p:cNvCxnSpPr>
          <p:nvPr/>
        </p:nvCxnSpPr>
        <p:spPr>
          <a:xfrm rot="16200000" flipH="1">
            <a:off x="5963466" y="680421"/>
            <a:ext cx="451769" cy="187128"/>
          </a:xfrm>
          <a:prstGeom prst="curvedConnector4">
            <a:avLst>
              <a:gd name="adj1" fmla="val -92022"/>
              <a:gd name="adj2" fmla="val 222162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curvado 10">
            <a:extLst>
              <a:ext uri="{FF2B5EF4-FFF2-40B4-BE49-F238E27FC236}">
                <a16:creationId xmlns:a16="http://schemas.microsoft.com/office/drawing/2014/main" id="{3CB9F36C-0849-764A-8CFE-4B56DDE35331}"/>
              </a:ext>
            </a:extLst>
          </p:cNvPr>
          <p:cNvCxnSpPr>
            <a:cxnSpLocks/>
            <a:stCxn id="7" idx="0"/>
            <a:endCxn id="4" idx="2"/>
          </p:cNvCxnSpPr>
          <p:nvPr/>
        </p:nvCxnSpPr>
        <p:spPr>
          <a:xfrm rot="5400000" flipH="1" flipV="1">
            <a:off x="3575758" y="1068454"/>
            <a:ext cx="1497947" cy="1360781"/>
          </a:xfrm>
          <a:prstGeom prst="curvedConnector2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0F07955-9CFC-9E48-AEC2-5C0061690BFF}"/>
              </a:ext>
            </a:extLst>
          </p:cNvPr>
          <p:cNvSpPr txBox="1"/>
          <p:nvPr/>
        </p:nvSpPr>
        <p:spPr>
          <a:xfrm>
            <a:off x="6553032" y="338937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0/z=0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A16D75A-7CFE-6F49-B0C9-4E5642B6F600}"/>
              </a:ext>
            </a:extLst>
          </p:cNvPr>
          <p:cNvSpPr txBox="1"/>
          <p:nvPr/>
        </p:nvSpPr>
        <p:spPr>
          <a:xfrm>
            <a:off x="5702458" y="3756952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1/z=1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C48725E-9D73-554F-B018-A10C8E48938D}"/>
              </a:ext>
            </a:extLst>
          </p:cNvPr>
          <p:cNvSpPr txBox="1"/>
          <p:nvPr/>
        </p:nvSpPr>
        <p:spPr>
          <a:xfrm>
            <a:off x="3557414" y="80814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1/z=1</a:t>
            </a:r>
          </a:p>
        </p:txBody>
      </p:sp>
      <p:cxnSp>
        <p:nvCxnSpPr>
          <p:cNvPr id="18" name="Conector curvado 17">
            <a:extLst>
              <a:ext uri="{FF2B5EF4-FFF2-40B4-BE49-F238E27FC236}">
                <a16:creationId xmlns:a16="http://schemas.microsoft.com/office/drawing/2014/main" id="{9A294902-896C-A242-9DC5-7857F7D8B187}"/>
              </a:ext>
            </a:extLst>
          </p:cNvPr>
          <p:cNvCxnSpPr>
            <a:cxnSpLocks/>
            <a:stCxn id="6" idx="2"/>
            <a:endCxn id="4" idx="5"/>
          </p:cNvCxnSpPr>
          <p:nvPr/>
        </p:nvCxnSpPr>
        <p:spPr>
          <a:xfrm rot="10800000">
            <a:off x="6095787" y="1451639"/>
            <a:ext cx="958720" cy="1707831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ABD58CA-8E0D-1047-BA16-52A3210C926F}"/>
              </a:ext>
            </a:extLst>
          </p:cNvPr>
          <p:cNvSpPr txBox="1"/>
          <p:nvPr/>
        </p:nvSpPr>
        <p:spPr>
          <a:xfrm>
            <a:off x="6170740" y="1828647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0/z=0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44E028E2-2375-B542-BAAF-8DA1D3A676C2}"/>
              </a:ext>
            </a:extLst>
          </p:cNvPr>
          <p:cNvSpPr txBox="1"/>
          <p:nvPr/>
        </p:nvSpPr>
        <p:spPr>
          <a:xfrm>
            <a:off x="5948825" y="5882105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0/z=1</a:t>
            </a:r>
          </a:p>
        </p:txBody>
      </p:sp>
      <p:cxnSp>
        <p:nvCxnSpPr>
          <p:cNvPr id="26" name="Conector curvado 25">
            <a:extLst>
              <a:ext uri="{FF2B5EF4-FFF2-40B4-BE49-F238E27FC236}">
                <a16:creationId xmlns:a16="http://schemas.microsoft.com/office/drawing/2014/main" id="{417DD989-ED62-1F41-9561-D64C788A07B5}"/>
              </a:ext>
            </a:extLst>
          </p:cNvPr>
          <p:cNvCxnSpPr>
            <a:cxnSpLocks/>
            <a:stCxn id="6" idx="4"/>
            <a:endCxn id="5" idx="6"/>
          </p:cNvCxnSpPr>
          <p:nvPr/>
        </p:nvCxnSpPr>
        <p:spPr>
          <a:xfrm rot="5400000">
            <a:off x="6304834" y="3788391"/>
            <a:ext cx="1378597" cy="1398545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29">
            <a:extLst>
              <a:ext uri="{FF2B5EF4-FFF2-40B4-BE49-F238E27FC236}">
                <a16:creationId xmlns:a16="http://schemas.microsoft.com/office/drawing/2014/main" id="{91DA20FF-A087-814B-A1A4-0D967CA2E1F4}"/>
              </a:ext>
            </a:extLst>
          </p:cNvPr>
          <p:cNvSpPr txBox="1"/>
          <p:nvPr/>
        </p:nvSpPr>
        <p:spPr>
          <a:xfrm>
            <a:off x="7278046" y="1154976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1/z=0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00EA874F-83E8-4145-BB3C-AF0330EE8FF7}"/>
              </a:ext>
            </a:extLst>
          </p:cNvPr>
          <p:cNvSpPr txBox="1"/>
          <p:nvPr/>
        </p:nvSpPr>
        <p:spPr>
          <a:xfrm>
            <a:off x="7514881" y="4231813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0/z=0</a:t>
            </a:r>
          </a:p>
        </p:txBody>
      </p:sp>
      <p:cxnSp>
        <p:nvCxnSpPr>
          <p:cNvPr id="68" name="Conector curvado 67">
            <a:extLst>
              <a:ext uri="{FF2B5EF4-FFF2-40B4-BE49-F238E27FC236}">
                <a16:creationId xmlns:a16="http://schemas.microsoft.com/office/drawing/2014/main" id="{CBE105F5-1C97-244E-8185-C343687A2AED}"/>
              </a:ext>
            </a:extLst>
          </p:cNvPr>
          <p:cNvCxnSpPr>
            <a:cxnSpLocks/>
            <a:stCxn id="4" idx="6"/>
            <a:endCxn id="6" idx="0"/>
          </p:cNvCxnSpPr>
          <p:nvPr/>
        </p:nvCxnSpPr>
        <p:spPr>
          <a:xfrm>
            <a:off x="6282915" y="999870"/>
            <a:ext cx="1410489" cy="1520702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ector curvado 70">
            <a:extLst>
              <a:ext uri="{FF2B5EF4-FFF2-40B4-BE49-F238E27FC236}">
                <a16:creationId xmlns:a16="http://schemas.microsoft.com/office/drawing/2014/main" id="{8487D6F7-44F8-A640-9841-F359B1CD7AC6}"/>
              </a:ext>
            </a:extLst>
          </p:cNvPr>
          <p:cNvCxnSpPr>
            <a:cxnSpLocks/>
          </p:cNvCxnSpPr>
          <p:nvPr/>
        </p:nvCxnSpPr>
        <p:spPr>
          <a:xfrm rot="16200000" flipH="1">
            <a:off x="8030638" y="2882183"/>
            <a:ext cx="451769" cy="187128"/>
          </a:xfrm>
          <a:prstGeom prst="curvedConnector4">
            <a:avLst>
              <a:gd name="adj1" fmla="val -92022"/>
              <a:gd name="adj2" fmla="val 222162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CuadroTexto 71">
            <a:extLst>
              <a:ext uri="{FF2B5EF4-FFF2-40B4-BE49-F238E27FC236}">
                <a16:creationId xmlns:a16="http://schemas.microsoft.com/office/drawing/2014/main" id="{294A04CC-563C-344A-9A46-FE1DD562BCDA}"/>
              </a:ext>
            </a:extLst>
          </p:cNvPr>
          <p:cNvSpPr txBox="1"/>
          <p:nvPr/>
        </p:nvSpPr>
        <p:spPr>
          <a:xfrm>
            <a:off x="8576479" y="2394385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1/z=0</a:t>
            </a:r>
          </a:p>
        </p:txBody>
      </p:sp>
      <p:cxnSp>
        <p:nvCxnSpPr>
          <p:cNvPr id="75" name="Conector curvado 74">
            <a:extLst>
              <a:ext uri="{FF2B5EF4-FFF2-40B4-BE49-F238E27FC236}">
                <a16:creationId xmlns:a16="http://schemas.microsoft.com/office/drawing/2014/main" id="{192CC33A-2244-3B4E-9609-6A6CBDAAC364}"/>
              </a:ext>
            </a:extLst>
          </p:cNvPr>
          <p:cNvCxnSpPr>
            <a:cxnSpLocks/>
            <a:stCxn id="5" idx="5"/>
            <a:endCxn id="5" idx="4"/>
          </p:cNvCxnSpPr>
          <p:nvPr/>
        </p:nvCxnSpPr>
        <p:spPr>
          <a:xfrm rot="5400000">
            <a:off x="5788283" y="5496410"/>
            <a:ext cx="187128" cy="451768"/>
          </a:xfrm>
          <a:prstGeom prst="curvedConnector3">
            <a:avLst>
              <a:gd name="adj1" fmla="val 306735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curvado 78">
            <a:extLst>
              <a:ext uri="{FF2B5EF4-FFF2-40B4-BE49-F238E27FC236}">
                <a16:creationId xmlns:a16="http://schemas.microsoft.com/office/drawing/2014/main" id="{021CFB3F-D1F9-9E49-8B38-D68C46ED7962}"/>
              </a:ext>
            </a:extLst>
          </p:cNvPr>
          <p:cNvCxnSpPr>
            <a:cxnSpLocks/>
            <a:stCxn id="5" idx="0"/>
            <a:endCxn id="4" idx="4"/>
          </p:cNvCxnSpPr>
          <p:nvPr/>
        </p:nvCxnSpPr>
        <p:spPr>
          <a:xfrm rot="16200000" flipV="1">
            <a:off x="4200342" y="3082444"/>
            <a:ext cx="2899299" cy="11944"/>
          </a:xfrm>
          <a:prstGeom prst="curvedConnector3">
            <a:avLst>
              <a:gd name="adj1" fmla="val 50000"/>
            </a:avLst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curvado 84">
            <a:extLst>
              <a:ext uri="{FF2B5EF4-FFF2-40B4-BE49-F238E27FC236}">
                <a16:creationId xmlns:a16="http://schemas.microsoft.com/office/drawing/2014/main" id="{25BE3E0F-5E74-3145-9CD3-94565C0C3BE7}"/>
              </a:ext>
            </a:extLst>
          </p:cNvPr>
          <p:cNvCxnSpPr>
            <a:cxnSpLocks/>
            <a:stCxn id="7" idx="4"/>
            <a:endCxn id="5" idx="2"/>
          </p:cNvCxnSpPr>
          <p:nvPr/>
        </p:nvCxnSpPr>
        <p:spPr>
          <a:xfrm rot="16200000" flipH="1">
            <a:off x="3630027" y="3789923"/>
            <a:ext cx="1401352" cy="1372725"/>
          </a:xfrm>
          <a:prstGeom prst="curvedConnector2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CuadroTexto 87">
            <a:extLst>
              <a:ext uri="{FF2B5EF4-FFF2-40B4-BE49-F238E27FC236}">
                <a16:creationId xmlns:a16="http://schemas.microsoft.com/office/drawing/2014/main" id="{84B593B3-1205-5F4A-978F-E575184FC7CC}"/>
              </a:ext>
            </a:extLst>
          </p:cNvPr>
          <p:cNvSpPr txBox="1"/>
          <p:nvPr/>
        </p:nvSpPr>
        <p:spPr>
          <a:xfrm>
            <a:off x="3861847" y="4076399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0/z=0</a:t>
            </a:r>
          </a:p>
        </p:txBody>
      </p:sp>
    </p:spTree>
    <p:extLst>
      <p:ext uri="{BB962C8B-B14F-4D97-AF65-F5344CB8AC3E}">
        <p14:creationId xmlns:p14="http://schemas.microsoft.com/office/powerpoint/2010/main" val="1118034076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9D9E95-FB23-6E4A-8BF4-BBD486AFF8A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 dirty="0">
                <a:solidFill>
                  <a:schemeClr val="bg1"/>
                </a:solidFill>
                <a:latin typeface="+mn-lt"/>
              </a:rPr>
              <a:t>Contenido (3.13)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E1B1DB2-213C-5A44-9960-8F9992C7D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Factorización de maquinas de estados finitos</a:t>
            </a:r>
          </a:p>
        </p:txBody>
      </p:sp>
    </p:spTree>
    <p:extLst>
      <p:ext uri="{BB962C8B-B14F-4D97-AF65-F5344CB8AC3E}">
        <p14:creationId xmlns:p14="http://schemas.microsoft.com/office/powerpoint/2010/main" val="418145003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0007BA-34A0-F64C-9C9F-AC92A8A1C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713" y="18255"/>
            <a:ext cx="10515600" cy="1325563"/>
          </a:xfrm>
        </p:spPr>
        <p:txBody>
          <a:bodyPr/>
          <a:lstStyle/>
          <a:p>
            <a:r>
              <a:rPr lang="es-ES" err="1"/>
              <a:t>Factorización</a:t>
            </a:r>
            <a:r>
              <a:rPr lang="es-ES" dirty="0"/>
              <a:t> de máquinas de estados </a:t>
            </a:r>
            <a:r>
              <a:rPr lang="es-ES" err="1"/>
              <a:t>finit</a:t>
            </a:r>
            <a:r>
              <a:rPr lang="ca-ES"/>
              <a:t>o</a:t>
            </a:r>
            <a:r>
              <a:rPr lang="es-ES"/>
              <a:t>s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D87E19-721E-F249-B38C-D864ED2F18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351338"/>
          </a:xfrm>
        </p:spPr>
        <p:txBody>
          <a:bodyPr/>
          <a:lstStyle/>
          <a:p>
            <a:r>
              <a:rPr lang="es-ES" dirty="0"/>
              <a:t>Proceso de dividir una máquina de estados finita en varias máquinas de estado menos complejas que la inicial</a:t>
            </a:r>
          </a:p>
          <a:p>
            <a:r>
              <a:rPr lang="es-ES" dirty="0"/>
              <a:t>Cada máquina de estados finita nueva implementará un sistema secuencial que estarán interconectados por algunas entradas/salidas</a:t>
            </a:r>
          </a:p>
        </p:txBody>
      </p:sp>
      <p:graphicFrame>
        <p:nvGraphicFramePr>
          <p:cNvPr id="4" name="Object 7">
            <a:extLst>
              <a:ext uri="{FF2B5EF4-FFF2-40B4-BE49-F238E27FC236}">
                <a16:creationId xmlns:a16="http://schemas.microsoft.com/office/drawing/2014/main" id="{E026D10B-B023-694F-8B00-40D11D3E357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06485519"/>
              </p:ext>
            </p:extLst>
          </p:nvPr>
        </p:nvGraphicFramePr>
        <p:xfrm>
          <a:off x="5766895" y="3179522"/>
          <a:ext cx="4291142" cy="3660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2276110" imgH="1942910" progId="">
                  <p:embed/>
                </p:oleObj>
              </mc:Choice>
              <mc:Fallback>
                <p:oleObj name="VISIO" r:id="rId3" imgW="2276110" imgH="1942910" progId="">
                  <p:embed/>
                  <p:pic>
                    <p:nvPicPr>
                      <p:cNvPr id="4" name="Object 7">
                        <a:extLst>
                          <a:ext uri="{FF2B5EF4-FFF2-40B4-BE49-F238E27FC236}">
                            <a16:creationId xmlns:a16="http://schemas.microsoft.com/office/drawing/2014/main" id="{E026D10B-B023-694F-8B00-40D11D3E357F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6895" y="3179522"/>
                        <a:ext cx="4291142" cy="36602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E6A58405-B6DF-6649-8FD1-4E130D175697}"/>
              </a:ext>
            </a:extLst>
          </p:cNvPr>
          <p:cNvSpPr txBox="1">
            <a:spLocks/>
          </p:cNvSpPr>
          <p:nvPr/>
        </p:nvSpPr>
        <p:spPr>
          <a:xfrm>
            <a:off x="838200" y="3061390"/>
            <a:ext cx="44943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dirty="0"/>
          </a:p>
          <a:p>
            <a:r>
              <a:rPr lang="es-ES" dirty="0"/>
              <a:t>Ejemplo: controlador de un cruce con semáforos.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C74914EE-AA70-0044-A0B4-917EE52E3ABA}"/>
              </a:ext>
            </a:extLst>
          </p:cNvPr>
          <p:cNvSpPr txBox="1">
            <a:spLocks/>
          </p:cNvSpPr>
          <p:nvPr/>
        </p:nvSpPr>
        <p:spPr>
          <a:xfrm>
            <a:off x="0" y="6204116"/>
            <a:ext cx="5887453" cy="830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b="1"/>
              <a:t>Fuente:</a:t>
            </a:r>
            <a:r>
              <a:rPr lang="es-ES" sz="2000"/>
              <a:t> </a:t>
            </a:r>
            <a:r>
              <a:rPr lang="es-ES" sz="2000">
                <a:solidFill>
                  <a:srgbClr val="0070C0"/>
                </a:solidFill>
              </a:rPr>
              <a:t>D. Harris, S. Harris. </a:t>
            </a:r>
            <a:r>
              <a:rPr lang="es-ES" sz="2000" i="1">
                <a:solidFill>
                  <a:srgbClr val="0070C0"/>
                </a:solidFill>
              </a:rPr>
              <a:t>Digital Design and Computer Architecture. </a:t>
            </a:r>
            <a:r>
              <a:rPr lang="es-ES" sz="2000">
                <a:solidFill>
                  <a:srgbClr val="0070C0"/>
                </a:solidFill>
              </a:rPr>
              <a:t>2nd Edition. Elsevier. 2012</a:t>
            </a:r>
            <a:endParaRPr lang="es-ES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464536"/>
      </p:ext>
    </p:extLst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6F0BB8-A6AE-4845-8949-FB9713857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815" y="-65004"/>
            <a:ext cx="10515600" cy="1325563"/>
          </a:xfrm>
        </p:spPr>
        <p:txBody>
          <a:bodyPr/>
          <a:lstStyle/>
          <a:p>
            <a:r>
              <a:rPr lang="es-ES" dirty="0"/>
              <a:t>Maquina de estados sin factorizar</a:t>
            </a:r>
          </a:p>
        </p:txBody>
      </p:sp>
      <p:graphicFrame>
        <p:nvGraphicFramePr>
          <p:cNvPr id="4" name="Object 9">
            <a:extLst>
              <a:ext uri="{FF2B5EF4-FFF2-40B4-BE49-F238E27FC236}">
                <a16:creationId xmlns:a16="http://schemas.microsoft.com/office/drawing/2014/main" id="{FD0833B2-DAB2-C840-821C-D324895E05B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15505765"/>
              </p:ext>
            </p:extLst>
          </p:nvPr>
        </p:nvGraphicFramePr>
        <p:xfrm>
          <a:off x="343364" y="1045494"/>
          <a:ext cx="7772400" cy="537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5" imgW="4288063" imgH="2964549" progId="">
                  <p:embed/>
                </p:oleObj>
              </mc:Choice>
              <mc:Fallback>
                <p:oleObj name="VISIO" r:id="rId5" imgW="4288063" imgH="2964549" progId="">
                  <p:embed/>
                  <p:pic>
                    <p:nvPicPr>
                      <p:cNvPr id="4" name="Object 9">
                        <a:extLst>
                          <a:ext uri="{FF2B5EF4-FFF2-40B4-BE49-F238E27FC236}">
                            <a16:creationId xmlns:a16="http://schemas.microsoft.com/office/drawing/2014/main" id="{FD0833B2-DAB2-C840-821C-D324895E05B1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364" y="1045494"/>
                        <a:ext cx="7772400" cy="5373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9C636F5C-16D7-B44C-AA63-93294EF94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204116"/>
            <a:ext cx="5887453" cy="830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b="1" dirty="0"/>
              <a:t>Fuente:</a:t>
            </a:r>
            <a:r>
              <a:rPr lang="es-ES" sz="2000" dirty="0"/>
              <a:t> </a:t>
            </a:r>
            <a:r>
              <a:rPr lang="es-ES" sz="2000" dirty="0">
                <a:solidFill>
                  <a:srgbClr val="0070C0"/>
                </a:solidFill>
              </a:rPr>
              <a:t>D. Harris, S. Harris. </a:t>
            </a:r>
            <a:r>
              <a:rPr lang="es-ES" sz="2000" i="1" dirty="0">
                <a:solidFill>
                  <a:srgbClr val="0070C0"/>
                </a:solidFill>
              </a:rPr>
              <a:t>Digital </a:t>
            </a:r>
            <a:r>
              <a:rPr lang="es-ES" sz="2000" i="1" dirty="0" err="1">
                <a:solidFill>
                  <a:srgbClr val="0070C0"/>
                </a:solidFill>
              </a:rPr>
              <a:t>Design</a:t>
            </a:r>
            <a:r>
              <a:rPr lang="es-ES" sz="2000" i="1" dirty="0">
                <a:solidFill>
                  <a:srgbClr val="0070C0"/>
                </a:solidFill>
              </a:rPr>
              <a:t> and </a:t>
            </a:r>
            <a:r>
              <a:rPr lang="es-ES" sz="2000" i="1" dirty="0" err="1">
                <a:solidFill>
                  <a:srgbClr val="0070C0"/>
                </a:solidFill>
              </a:rPr>
              <a:t>Computer</a:t>
            </a:r>
            <a:r>
              <a:rPr lang="es-ES" sz="2000" i="1" dirty="0">
                <a:solidFill>
                  <a:srgbClr val="0070C0"/>
                </a:solidFill>
              </a:rPr>
              <a:t> </a:t>
            </a:r>
            <a:r>
              <a:rPr lang="es-ES" sz="2000" i="1" dirty="0" err="1">
                <a:solidFill>
                  <a:srgbClr val="0070C0"/>
                </a:solidFill>
              </a:rPr>
              <a:t>Architecture</a:t>
            </a:r>
            <a:r>
              <a:rPr lang="es-ES" sz="2000" i="1" dirty="0">
                <a:solidFill>
                  <a:srgbClr val="0070C0"/>
                </a:solidFill>
              </a:rPr>
              <a:t>. </a:t>
            </a:r>
            <a:r>
              <a:rPr lang="es-ES" sz="2000" dirty="0">
                <a:solidFill>
                  <a:srgbClr val="0070C0"/>
                </a:solidFill>
              </a:rPr>
              <a:t>2nd </a:t>
            </a:r>
            <a:r>
              <a:rPr lang="es-ES" sz="2000" dirty="0" err="1">
                <a:solidFill>
                  <a:srgbClr val="0070C0"/>
                </a:solidFill>
              </a:rPr>
              <a:t>Edition</a:t>
            </a:r>
            <a:r>
              <a:rPr lang="es-ES" sz="2000" dirty="0">
                <a:solidFill>
                  <a:srgbClr val="0070C0"/>
                </a:solidFill>
              </a:rPr>
              <a:t>. </a:t>
            </a:r>
            <a:r>
              <a:rPr lang="es-ES" sz="2000" dirty="0" err="1">
                <a:solidFill>
                  <a:srgbClr val="0070C0"/>
                </a:solidFill>
              </a:rPr>
              <a:t>Elsevier</a:t>
            </a:r>
            <a:r>
              <a:rPr lang="es-ES" sz="2000" dirty="0">
                <a:solidFill>
                  <a:srgbClr val="0070C0"/>
                </a:solidFill>
              </a:rPr>
              <a:t>. 2012</a:t>
            </a:r>
          </a:p>
        </p:txBody>
      </p:sp>
      <p:graphicFrame>
        <p:nvGraphicFramePr>
          <p:cNvPr id="6" name="Object 7">
            <a:extLst>
              <a:ext uri="{FF2B5EF4-FFF2-40B4-BE49-F238E27FC236}">
                <a16:creationId xmlns:a16="http://schemas.microsoft.com/office/drawing/2014/main" id="{AEB4ED19-13E8-904A-BD61-54E7F36323D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98748642"/>
              </p:ext>
            </p:extLst>
          </p:nvPr>
        </p:nvGraphicFramePr>
        <p:xfrm>
          <a:off x="7900858" y="0"/>
          <a:ext cx="4291142" cy="3660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7" imgW="2276110" imgH="1942910" progId="">
                  <p:embed/>
                </p:oleObj>
              </mc:Choice>
              <mc:Fallback>
                <p:oleObj name="VISIO" r:id="rId7" imgW="2276110" imgH="1942910" progId="">
                  <p:embed/>
                  <p:pic>
                    <p:nvPicPr>
                      <p:cNvPr id="6" name="Object 7">
                        <a:extLst>
                          <a:ext uri="{FF2B5EF4-FFF2-40B4-BE49-F238E27FC236}">
                            <a16:creationId xmlns:a16="http://schemas.microsoft.com/office/drawing/2014/main" id="{AEB4ED19-13E8-904A-BD61-54E7F36323DC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0858" y="0"/>
                        <a:ext cx="4291142" cy="36602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7F1B321D-851E-7741-B255-84DD49F73846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666996976"/>
              </p:ext>
            </p:extLst>
          </p:nvPr>
        </p:nvGraphicFramePr>
        <p:xfrm>
          <a:off x="8708166" y="3771288"/>
          <a:ext cx="2676525" cy="1268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9" imgW="1543336" imgH="732741" progId="">
                  <p:embed/>
                </p:oleObj>
              </mc:Choice>
              <mc:Fallback>
                <p:oleObj name="VISIO" r:id="rId9" imgW="1543336" imgH="732741" progId="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7F1B321D-851E-7741-B255-84DD49F73846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08166" y="3771288"/>
                        <a:ext cx="2676525" cy="1268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65185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D9220BEF-0459-EC4D-B8F6-98C497388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385" y="250933"/>
            <a:ext cx="4140733" cy="259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D098091D-4AE8-7B46-A5A9-5B6F769DD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385" y="3677305"/>
            <a:ext cx="4140733" cy="259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838393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6F0BB8-A6AE-4845-8949-FB9713857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Maquina de estados sin factorizar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36418095-F337-9346-A7CA-B3C864AD8780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1918252" y="1507988"/>
            <a:ext cx="30480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b="1" dirty="0" err="1">
                <a:solidFill>
                  <a:schemeClr val="accent1"/>
                </a:solidFill>
              </a:rPr>
              <a:t>Circuito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secuencial</a:t>
            </a:r>
            <a:r>
              <a:rPr lang="en-US" b="1" dirty="0">
                <a:solidFill>
                  <a:schemeClr val="accent1"/>
                </a:solidFill>
              </a:rPr>
              <a:t> sin </a:t>
            </a:r>
            <a:r>
              <a:rPr lang="en-US" b="1" dirty="0" err="1">
                <a:solidFill>
                  <a:schemeClr val="accent1"/>
                </a:solidFill>
              </a:rPr>
              <a:t>factorizar</a:t>
            </a:r>
            <a:endParaRPr lang="en-US" b="1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endParaRPr lang="en-US" b="1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endParaRPr lang="en-US" b="1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en-US" b="1" dirty="0" err="1">
                <a:solidFill>
                  <a:schemeClr val="accent1"/>
                </a:solidFill>
              </a:rPr>
              <a:t>Circuito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secuencial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factorizado</a:t>
            </a:r>
            <a:endParaRPr lang="en-US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Object 6">
            <a:extLst>
              <a:ext uri="{FF2B5EF4-FFF2-40B4-BE49-F238E27FC236}">
                <a16:creationId xmlns:a16="http://schemas.microsoft.com/office/drawing/2014/main" id="{A5F4BC98-F333-C44D-A5AD-A3CCE71BAD9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7028340"/>
              </p:ext>
            </p:extLst>
          </p:nvPr>
        </p:nvGraphicFramePr>
        <p:xfrm>
          <a:off x="5393012" y="1519307"/>
          <a:ext cx="2676525" cy="1268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5" imgW="1543336" imgH="732741" progId="">
                  <p:embed/>
                </p:oleObj>
              </mc:Choice>
              <mc:Fallback>
                <p:oleObj name="VISIO" r:id="rId5" imgW="1543336" imgH="732741" progId="">
                  <p:embed/>
                  <p:pic>
                    <p:nvPicPr>
                      <p:cNvPr id="6" name="Object 6">
                        <a:extLst>
                          <a:ext uri="{FF2B5EF4-FFF2-40B4-BE49-F238E27FC236}">
                            <a16:creationId xmlns:a16="http://schemas.microsoft.com/office/drawing/2014/main" id="{A5F4BC98-F333-C44D-A5AD-A3CCE71BAD96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3012" y="1519307"/>
                        <a:ext cx="2676525" cy="1268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7">
            <a:extLst>
              <a:ext uri="{FF2B5EF4-FFF2-40B4-BE49-F238E27FC236}">
                <a16:creationId xmlns:a16="http://schemas.microsoft.com/office/drawing/2014/main" id="{46EC1932-ACEA-A944-953C-A0652E62EBC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95963739"/>
              </p:ext>
            </p:extLst>
          </p:nvPr>
        </p:nvGraphicFramePr>
        <p:xfrm>
          <a:off x="5731150" y="3054454"/>
          <a:ext cx="2338387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7" imgW="1543336" imgH="2161587" progId="">
                  <p:embed/>
                </p:oleObj>
              </mc:Choice>
              <mc:Fallback>
                <p:oleObj name="VISIO" r:id="rId7" imgW="1543336" imgH="2161587" progId="">
                  <p:embed/>
                  <p:pic>
                    <p:nvPicPr>
                      <p:cNvPr id="7" name="Object 7">
                        <a:extLst>
                          <a:ext uri="{FF2B5EF4-FFF2-40B4-BE49-F238E27FC236}">
                            <a16:creationId xmlns:a16="http://schemas.microsoft.com/office/drawing/2014/main" id="{46EC1932-ACEA-A944-953C-A0652E62EBCB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1150" y="3054454"/>
                        <a:ext cx="2338387" cy="327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DDCED1D1-6CA6-B244-9E18-14B33DF9E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204116"/>
            <a:ext cx="5887453" cy="830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b="1" dirty="0"/>
              <a:t>Fuente:</a:t>
            </a:r>
            <a:r>
              <a:rPr lang="es-ES" sz="2000" dirty="0"/>
              <a:t> </a:t>
            </a:r>
            <a:r>
              <a:rPr lang="es-ES" sz="2000" dirty="0">
                <a:solidFill>
                  <a:srgbClr val="0070C0"/>
                </a:solidFill>
              </a:rPr>
              <a:t>D. Harris, S. Harris. </a:t>
            </a:r>
            <a:r>
              <a:rPr lang="es-ES" sz="2000" i="1" dirty="0">
                <a:solidFill>
                  <a:srgbClr val="0070C0"/>
                </a:solidFill>
              </a:rPr>
              <a:t>Digital </a:t>
            </a:r>
            <a:r>
              <a:rPr lang="es-ES" sz="2000" i="1" dirty="0" err="1">
                <a:solidFill>
                  <a:srgbClr val="0070C0"/>
                </a:solidFill>
              </a:rPr>
              <a:t>Design</a:t>
            </a:r>
            <a:r>
              <a:rPr lang="es-ES" sz="2000" i="1" dirty="0">
                <a:solidFill>
                  <a:srgbClr val="0070C0"/>
                </a:solidFill>
              </a:rPr>
              <a:t> and </a:t>
            </a:r>
            <a:r>
              <a:rPr lang="es-ES" sz="2000" i="1" dirty="0" err="1">
                <a:solidFill>
                  <a:srgbClr val="0070C0"/>
                </a:solidFill>
              </a:rPr>
              <a:t>Computer</a:t>
            </a:r>
            <a:r>
              <a:rPr lang="es-ES" sz="2000" i="1" dirty="0">
                <a:solidFill>
                  <a:srgbClr val="0070C0"/>
                </a:solidFill>
              </a:rPr>
              <a:t> </a:t>
            </a:r>
            <a:r>
              <a:rPr lang="es-ES" sz="2000" i="1" dirty="0" err="1">
                <a:solidFill>
                  <a:srgbClr val="0070C0"/>
                </a:solidFill>
              </a:rPr>
              <a:t>Architecture</a:t>
            </a:r>
            <a:r>
              <a:rPr lang="es-ES" sz="2000" i="1" dirty="0">
                <a:solidFill>
                  <a:srgbClr val="0070C0"/>
                </a:solidFill>
              </a:rPr>
              <a:t>. </a:t>
            </a:r>
            <a:r>
              <a:rPr lang="es-ES" sz="2000" dirty="0">
                <a:solidFill>
                  <a:srgbClr val="0070C0"/>
                </a:solidFill>
              </a:rPr>
              <a:t>2nd </a:t>
            </a:r>
            <a:r>
              <a:rPr lang="es-ES" sz="2000" dirty="0" err="1">
                <a:solidFill>
                  <a:srgbClr val="0070C0"/>
                </a:solidFill>
              </a:rPr>
              <a:t>Edition</a:t>
            </a:r>
            <a:r>
              <a:rPr lang="es-ES" sz="2000" dirty="0">
                <a:solidFill>
                  <a:srgbClr val="0070C0"/>
                </a:solidFill>
              </a:rPr>
              <a:t>. </a:t>
            </a:r>
            <a:r>
              <a:rPr lang="es-ES" sz="2000" dirty="0" err="1">
                <a:solidFill>
                  <a:srgbClr val="0070C0"/>
                </a:solidFill>
              </a:rPr>
              <a:t>Elsevier</a:t>
            </a:r>
            <a:r>
              <a:rPr lang="es-ES" sz="2000" dirty="0">
                <a:solidFill>
                  <a:srgbClr val="0070C0"/>
                </a:solidFill>
              </a:rPr>
              <a:t>. 2012</a:t>
            </a:r>
          </a:p>
        </p:txBody>
      </p:sp>
    </p:spTree>
    <p:extLst>
      <p:ext uri="{BB962C8B-B14F-4D97-AF65-F5344CB8AC3E}">
        <p14:creationId xmlns:p14="http://schemas.microsoft.com/office/powerpoint/2010/main" val="2980713768"/>
      </p:ext>
    </p:extLst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463E4F-2FC1-4041-AF69-FCB1A581F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Máquinas de estado factorizadas</a:t>
            </a:r>
          </a:p>
        </p:txBody>
      </p:sp>
      <p:graphicFrame>
        <p:nvGraphicFramePr>
          <p:cNvPr id="4" name="Object 4">
            <a:extLst>
              <a:ext uri="{FF2B5EF4-FFF2-40B4-BE49-F238E27FC236}">
                <a16:creationId xmlns:a16="http://schemas.microsoft.com/office/drawing/2014/main" id="{B3F800A4-0BE0-0E49-A1C0-885B11666D4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84181051"/>
              </p:ext>
            </p:extLst>
          </p:nvPr>
        </p:nvGraphicFramePr>
        <p:xfrm>
          <a:off x="1736035" y="1487557"/>
          <a:ext cx="7772400" cy="4027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4" imgW="4288063" imgH="2222648" progId="">
                  <p:embed/>
                </p:oleObj>
              </mc:Choice>
              <mc:Fallback>
                <p:oleObj name="VISIO" r:id="rId4" imgW="4288063" imgH="2222648" progId="">
                  <p:embed/>
                  <p:pic>
                    <p:nvPicPr>
                      <p:cNvPr id="4" name="Object 4">
                        <a:extLst>
                          <a:ext uri="{FF2B5EF4-FFF2-40B4-BE49-F238E27FC236}">
                            <a16:creationId xmlns:a16="http://schemas.microsoft.com/office/drawing/2014/main" id="{B3F800A4-0BE0-0E49-A1C0-885B11666D4C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6035" y="1487557"/>
                        <a:ext cx="7772400" cy="4027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533BCE95-4D4F-A94B-A717-486203EC7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204116"/>
            <a:ext cx="5887453" cy="830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b="1" dirty="0"/>
              <a:t>Fuente:</a:t>
            </a:r>
            <a:r>
              <a:rPr lang="es-ES" sz="2000" dirty="0"/>
              <a:t> </a:t>
            </a:r>
            <a:r>
              <a:rPr lang="es-ES" sz="2000" dirty="0">
                <a:solidFill>
                  <a:srgbClr val="0070C0"/>
                </a:solidFill>
              </a:rPr>
              <a:t>D. Harris, S. Harris. </a:t>
            </a:r>
            <a:r>
              <a:rPr lang="es-ES" sz="2000" i="1" dirty="0">
                <a:solidFill>
                  <a:srgbClr val="0070C0"/>
                </a:solidFill>
              </a:rPr>
              <a:t>Digital </a:t>
            </a:r>
            <a:r>
              <a:rPr lang="es-ES" sz="2000" i="1" dirty="0" err="1">
                <a:solidFill>
                  <a:srgbClr val="0070C0"/>
                </a:solidFill>
              </a:rPr>
              <a:t>Design</a:t>
            </a:r>
            <a:r>
              <a:rPr lang="es-ES" sz="2000" i="1" dirty="0">
                <a:solidFill>
                  <a:srgbClr val="0070C0"/>
                </a:solidFill>
              </a:rPr>
              <a:t> and </a:t>
            </a:r>
            <a:r>
              <a:rPr lang="es-ES" sz="2000" i="1" dirty="0" err="1">
                <a:solidFill>
                  <a:srgbClr val="0070C0"/>
                </a:solidFill>
              </a:rPr>
              <a:t>Computer</a:t>
            </a:r>
            <a:r>
              <a:rPr lang="es-ES" sz="2000" i="1" dirty="0">
                <a:solidFill>
                  <a:srgbClr val="0070C0"/>
                </a:solidFill>
              </a:rPr>
              <a:t> </a:t>
            </a:r>
            <a:r>
              <a:rPr lang="es-ES" sz="2000" i="1" dirty="0" err="1">
                <a:solidFill>
                  <a:srgbClr val="0070C0"/>
                </a:solidFill>
              </a:rPr>
              <a:t>Architecture</a:t>
            </a:r>
            <a:r>
              <a:rPr lang="es-ES" sz="2000" i="1" dirty="0">
                <a:solidFill>
                  <a:srgbClr val="0070C0"/>
                </a:solidFill>
              </a:rPr>
              <a:t>. </a:t>
            </a:r>
            <a:r>
              <a:rPr lang="es-ES" sz="2000" dirty="0">
                <a:solidFill>
                  <a:srgbClr val="0070C0"/>
                </a:solidFill>
              </a:rPr>
              <a:t>2nd </a:t>
            </a:r>
            <a:r>
              <a:rPr lang="es-ES" sz="2000" dirty="0" err="1">
                <a:solidFill>
                  <a:srgbClr val="0070C0"/>
                </a:solidFill>
              </a:rPr>
              <a:t>Edition</a:t>
            </a:r>
            <a:r>
              <a:rPr lang="es-ES" sz="2000" dirty="0">
                <a:solidFill>
                  <a:srgbClr val="0070C0"/>
                </a:solidFill>
              </a:rPr>
              <a:t>. </a:t>
            </a:r>
            <a:r>
              <a:rPr lang="es-ES" sz="2000" dirty="0" err="1">
                <a:solidFill>
                  <a:srgbClr val="0070C0"/>
                </a:solidFill>
              </a:rPr>
              <a:t>Elsevier</a:t>
            </a:r>
            <a:r>
              <a:rPr lang="es-ES" sz="2000" dirty="0">
                <a:solidFill>
                  <a:srgbClr val="0070C0"/>
                </a:solidFill>
              </a:rPr>
              <a:t>. 2012</a:t>
            </a:r>
          </a:p>
        </p:txBody>
      </p:sp>
      <p:graphicFrame>
        <p:nvGraphicFramePr>
          <p:cNvPr id="6" name="Object 7">
            <a:extLst>
              <a:ext uri="{FF2B5EF4-FFF2-40B4-BE49-F238E27FC236}">
                <a16:creationId xmlns:a16="http://schemas.microsoft.com/office/drawing/2014/main" id="{BEFA3856-1A7B-3E4C-A536-DBD1E3EF665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3040623"/>
              </p:ext>
            </p:extLst>
          </p:nvPr>
        </p:nvGraphicFramePr>
        <p:xfrm>
          <a:off x="9687688" y="224700"/>
          <a:ext cx="2338387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6" imgW="1543336" imgH="2161587" progId="">
                  <p:embed/>
                </p:oleObj>
              </mc:Choice>
              <mc:Fallback>
                <p:oleObj name="VISIO" r:id="rId6" imgW="1543336" imgH="2161587" progId="">
                  <p:embed/>
                  <p:pic>
                    <p:nvPicPr>
                      <p:cNvPr id="6" name="Object 7">
                        <a:extLst>
                          <a:ext uri="{FF2B5EF4-FFF2-40B4-BE49-F238E27FC236}">
                            <a16:creationId xmlns:a16="http://schemas.microsoft.com/office/drawing/2014/main" id="{BEFA3856-1A7B-3E4C-A536-DBD1E3EF6651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87688" y="224700"/>
                        <a:ext cx="2338387" cy="327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0952524"/>
      </p:ext>
    </p:extLst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310B72-922D-B14B-99CF-53BC28E2070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 dirty="0">
                <a:solidFill>
                  <a:schemeClr val="bg1"/>
                </a:solidFill>
                <a:latin typeface="+mn-lt"/>
              </a:rPr>
              <a:t>Contenido (3.14)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B800A7E-6EAF-7E4C-AF51-276818B91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Contadores</a:t>
            </a:r>
          </a:p>
        </p:txBody>
      </p:sp>
    </p:spTree>
    <p:extLst>
      <p:ext uri="{BB962C8B-B14F-4D97-AF65-F5344CB8AC3E}">
        <p14:creationId xmlns:p14="http://schemas.microsoft.com/office/powerpoint/2010/main" val="2460005335"/>
      </p:ext>
    </p:extLst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FF8FB4-9519-8546-AB5E-274BB38D3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Contadores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0725EEF-B4DE-A144-8D70-117DE91A1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Generan una secuencia de contaje cíclica</a:t>
            </a:r>
          </a:p>
          <a:p>
            <a:r>
              <a:rPr lang="es-ES" dirty="0"/>
              <a:t>En cada ciclo de reloj pasan al siguiente elemento de la secuencia de contaje</a:t>
            </a:r>
          </a:p>
          <a:p>
            <a:pPr lvl="1"/>
            <a:r>
              <a:rPr lang="es-ES" dirty="0"/>
              <a:t>Ejemplo: contador BNSS ascendente de 3 bits:</a:t>
            </a:r>
          </a:p>
          <a:p>
            <a:pPr lvl="1"/>
            <a:r>
              <a:rPr lang="es-ES" dirty="0"/>
              <a:t>000 </a:t>
            </a:r>
            <a:r>
              <a:rPr lang="es-ES" dirty="0">
                <a:sym typeface="Wingdings" pitchFamily="2" charset="2"/>
              </a:rPr>
              <a:t> </a:t>
            </a:r>
            <a:r>
              <a:rPr lang="es-ES" dirty="0"/>
              <a:t>001 </a:t>
            </a:r>
            <a:r>
              <a:rPr lang="es-ES" dirty="0">
                <a:sym typeface="Wingdings" pitchFamily="2" charset="2"/>
              </a:rPr>
              <a:t> </a:t>
            </a:r>
            <a:r>
              <a:rPr lang="es-ES" dirty="0"/>
              <a:t>010 </a:t>
            </a:r>
            <a:r>
              <a:rPr lang="es-ES" dirty="0">
                <a:sym typeface="Wingdings" pitchFamily="2" charset="2"/>
              </a:rPr>
              <a:t> </a:t>
            </a:r>
            <a:r>
              <a:rPr lang="es-ES" dirty="0"/>
              <a:t>011 </a:t>
            </a:r>
            <a:r>
              <a:rPr lang="es-ES" dirty="0">
                <a:sym typeface="Wingdings" pitchFamily="2" charset="2"/>
              </a:rPr>
              <a:t> 1</a:t>
            </a:r>
            <a:r>
              <a:rPr lang="es-ES" dirty="0"/>
              <a:t>00 </a:t>
            </a:r>
            <a:r>
              <a:rPr lang="es-ES" dirty="0">
                <a:sym typeface="Wingdings" pitchFamily="2" charset="2"/>
              </a:rPr>
              <a:t> 1</a:t>
            </a:r>
            <a:r>
              <a:rPr lang="es-ES" dirty="0"/>
              <a:t>01 </a:t>
            </a:r>
            <a:r>
              <a:rPr lang="es-ES" dirty="0">
                <a:sym typeface="Wingdings" pitchFamily="2" charset="2"/>
              </a:rPr>
              <a:t> 11</a:t>
            </a:r>
            <a:r>
              <a:rPr lang="es-ES" dirty="0"/>
              <a:t>0 </a:t>
            </a:r>
            <a:r>
              <a:rPr lang="es-ES" dirty="0">
                <a:sym typeface="Wingdings" pitchFamily="2" charset="2"/>
              </a:rPr>
              <a:t> 111</a:t>
            </a:r>
            <a:r>
              <a:rPr lang="es-ES" dirty="0"/>
              <a:t> </a:t>
            </a:r>
            <a:r>
              <a:rPr lang="es-ES" dirty="0">
                <a:sym typeface="Wingdings" pitchFamily="2" charset="2"/>
              </a:rPr>
              <a:t></a:t>
            </a:r>
            <a:r>
              <a:rPr lang="es-ES" dirty="0"/>
              <a:t> 000 </a:t>
            </a:r>
            <a:r>
              <a:rPr lang="es-ES" dirty="0">
                <a:sym typeface="Wingdings" pitchFamily="2" charset="2"/>
              </a:rPr>
              <a:t> </a:t>
            </a:r>
            <a:r>
              <a:rPr lang="es-ES" dirty="0"/>
              <a:t>001 </a:t>
            </a:r>
            <a:r>
              <a:rPr lang="es-ES" dirty="0">
                <a:sym typeface="Wingdings" pitchFamily="2" charset="2"/>
              </a:rPr>
              <a:t> …</a:t>
            </a:r>
          </a:p>
          <a:p>
            <a:endParaRPr lang="es-ES" dirty="0">
              <a:sym typeface="Wingdings" pitchFamily="2" charset="2"/>
            </a:endParaRPr>
          </a:p>
          <a:p>
            <a:r>
              <a:rPr lang="es-ES" dirty="0">
                <a:sym typeface="Wingdings" pitchFamily="2" charset="2"/>
              </a:rPr>
              <a:t>Aplicaciones:</a:t>
            </a:r>
          </a:p>
          <a:p>
            <a:pPr lvl="1"/>
            <a:r>
              <a:rPr lang="es-ES" dirty="0">
                <a:sym typeface="Wingdings" pitchFamily="2" charset="2"/>
              </a:rPr>
              <a:t>Relojes digitales</a:t>
            </a:r>
          </a:p>
          <a:p>
            <a:pPr lvl="1"/>
            <a:r>
              <a:rPr lang="es-ES" dirty="0">
                <a:sym typeface="Wingdings" pitchFamily="2" charset="2"/>
              </a:rPr>
              <a:t>Contador de programa (</a:t>
            </a:r>
            <a:r>
              <a:rPr lang="es-ES" dirty="0" err="1">
                <a:sym typeface="Wingdings" pitchFamily="2" charset="2"/>
              </a:rPr>
              <a:t>Program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Counter</a:t>
            </a:r>
            <a:r>
              <a:rPr lang="es-ES" dirty="0">
                <a:sym typeface="Wingdings" pitchFamily="2" charset="2"/>
              </a:rPr>
              <a:t>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44589857"/>
      </p:ext>
    </p:extLst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002B37-1207-7249-AD08-C463154FD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609" y="388709"/>
            <a:ext cx="10515600" cy="1325563"/>
          </a:xfrm>
        </p:spPr>
        <p:txBody>
          <a:bodyPr/>
          <a:lstStyle/>
          <a:p>
            <a:r>
              <a:rPr lang="es-ES" dirty="0"/>
              <a:t>Diseño sistemático</a:t>
            </a:r>
            <a:br>
              <a:rPr lang="es-ES" dirty="0"/>
            </a:br>
            <a:r>
              <a:rPr lang="es-ES" dirty="0"/>
              <a:t>Contador BNSS </a:t>
            </a:r>
            <a:r>
              <a:rPr lang="es-ES" dirty="0" err="1"/>
              <a:t>asc</a:t>
            </a:r>
            <a:r>
              <a:rPr lang="es-ES" dirty="0"/>
              <a:t>. 2 bits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5134DFF1-7C4B-5B4A-980B-8395B12BDA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105621"/>
              </p:ext>
            </p:extLst>
          </p:nvPr>
        </p:nvGraphicFramePr>
        <p:xfrm>
          <a:off x="281609" y="2426356"/>
          <a:ext cx="5541212" cy="1571625"/>
        </p:xfrm>
        <a:graphic>
          <a:graphicData uri="http://schemas.openxmlformats.org/drawingml/2006/table">
            <a:tbl>
              <a:tblPr/>
              <a:tblGrid>
                <a:gridCol w="366455">
                  <a:extLst>
                    <a:ext uri="{9D8B030D-6E8A-4147-A177-3AD203B41FA5}">
                      <a16:colId xmlns:a16="http://schemas.microsoft.com/office/drawing/2014/main" val="682205087"/>
                    </a:ext>
                  </a:extLst>
                </a:gridCol>
                <a:gridCol w="431049">
                  <a:extLst>
                    <a:ext uri="{9D8B030D-6E8A-4147-A177-3AD203B41FA5}">
                      <a16:colId xmlns:a16="http://schemas.microsoft.com/office/drawing/2014/main" val="3926702164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3457138789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325077471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3541646257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1431489570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3978584076"/>
                    </a:ext>
                  </a:extLst>
                </a:gridCol>
                <a:gridCol w="790618">
                  <a:extLst>
                    <a:ext uri="{9D8B030D-6E8A-4147-A177-3AD203B41FA5}">
                      <a16:colId xmlns:a16="http://schemas.microsoft.com/office/drawing/2014/main" val="3100612585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6404061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105348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2877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569023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75984"/>
                  </a:ext>
                </a:extLst>
              </a:tr>
            </a:tbl>
          </a:graphicData>
        </a:graphic>
      </p:graphicFrame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091A5240-B659-4242-8299-203A84AFAECE}"/>
              </a:ext>
            </a:extLst>
          </p:cNvPr>
          <p:cNvSpPr txBox="1">
            <a:spLocks/>
          </p:cNvSpPr>
          <p:nvPr/>
        </p:nvSpPr>
        <p:spPr>
          <a:xfrm>
            <a:off x="674536" y="4565575"/>
            <a:ext cx="3416899" cy="22121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b="1" dirty="0"/>
              <a:t>J</a:t>
            </a:r>
            <a:r>
              <a:rPr lang="es-ES" b="1" baseline="-25000" dirty="0"/>
              <a:t>1</a:t>
            </a:r>
            <a:r>
              <a:rPr lang="es-ES" b="1" dirty="0"/>
              <a:t> = Q</a:t>
            </a:r>
            <a:r>
              <a:rPr lang="es-ES" b="1" baseline="-25000" dirty="0"/>
              <a:t>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" b="1" dirty="0"/>
              <a:t>K</a:t>
            </a:r>
            <a:r>
              <a:rPr lang="es-ES" b="1" baseline="-25000" dirty="0"/>
              <a:t>1</a:t>
            </a:r>
            <a:r>
              <a:rPr lang="es-ES" b="1" dirty="0"/>
              <a:t> = Q</a:t>
            </a:r>
            <a:r>
              <a:rPr lang="es-ES" b="1" baseline="-25000" dirty="0"/>
              <a:t>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" b="1" dirty="0"/>
              <a:t>J</a:t>
            </a:r>
            <a:r>
              <a:rPr lang="es-ES" b="1" baseline="-25000" dirty="0"/>
              <a:t>0</a:t>
            </a:r>
            <a:r>
              <a:rPr lang="es-ES" b="1" dirty="0"/>
              <a:t> = 1</a:t>
            </a:r>
          </a:p>
          <a:p>
            <a:pPr marL="0" indent="0" fontAlgn="b">
              <a:buFont typeface="Arial" panose="020B0604020202020204" pitchFamily="34" charset="0"/>
              <a:buNone/>
            </a:pPr>
            <a:r>
              <a:rPr lang="es-ES" b="1" dirty="0"/>
              <a:t>K</a:t>
            </a:r>
            <a:r>
              <a:rPr lang="es-ES" b="1" baseline="-25000" dirty="0"/>
              <a:t>0</a:t>
            </a:r>
            <a:r>
              <a:rPr lang="es-ES" b="1" dirty="0"/>
              <a:t> = 1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b="1" dirty="0"/>
          </a:p>
        </p:txBody>
      </p:sp>
      <p:pic>
        <p:nvPicPr>
          <p:cNvPr id="11" name="Imagen 10" descr="Diagrama&#10;&#10;Descripción generada automáticamente">
            <a:extLst>
              <a:ext uri="{FF2B5EF4-FFF2-40B4-BE49-F238E27FC236}">
                <a16:creationId xmlns:a16="http://schemas.microsoft.com/office/drawing/2014/main" id="{6711780E-F3F8-7344-AA57-876677AEB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9833" y="388709"/>
            <a:ext cx="5848688" cy="3609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031760"/>
      </p:ext>
    </p:extLst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184117-4099-4B40-9C4D-29B210174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  <a:br>
              <a:rPr lang="es-ES" dirty="0"/>
            </a:br>
            <a:r>
              <a:rPr lang="es-ES" dirty="0"/>
              <a:t>Contador BNSS </a:t>
            </a:r>
            <a:r>
              <a:rPr lang="es-ES" dirty="0" err="1"/>
              <a:t>asc</a:t>
            </a:r>
            <a:r>
              <a:rPr lang="es-ES" dirty="0"/>
              <a:t>. N bits</a:t>
            </a:r>
          </a:p>
        </p:txBody>
      </p:sp>
      <p:pic>
        <p:nvPicPr>
          <p:cNvPr id="5" name="Marcador de contenido 4" descr="Diagrama&#10;&#10;Descripción generada automáticamente">
            <a:extLst>
              <a:ext uri="{FF2B5EF4-FFF2-40B4-BE49-F238E27FC236}">
                <a16:creationId xmlns:a16="http://schemas.microsoft.com/office/drawing/2014/main" id="{AF9A4BE5-7B67-FF4F-9128-531F27D78B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83392"/>
            <a:ext cx="10515600" cy="4035803"/>
          </a:xfrm>
        </p:spPr>
      </p:pic>
    </p:spTree>
    <p:extLst>
      <p:ext uri="{BB962C8B-B14F-4D97-AF65-F5344CB8AC3E}">
        <p14:creationId xmlns:p14="http://schemas.microsoft.com/office/powerpoint/2010/main" val="3674705276"/>
      </p:ext>
    </p:extLst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AFDFA0-9A4B-6E43-8AC3-8115C356F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  <a:br>
              <a:rPr lang="es-ES" dirty="0"/>
            </a:br>
            <a:r>
              <a:rPr lang="es-ES" dirty="0"/>
              <a:t>Contador BNSS </a:t>
            </a:r>
            <a:r>
              <a:rPr lang="es-ES" dirty="0" err="1"/>
              <a:t>asc</a:t>
            </a:r>
            <a:r>
              <a:rPr lang="es-ES" dirty="0"/>
              <a:t>. N bits</a:t>
            </a:r>
          </a:p>
        </p:txBody>
      </p:sp>
      <p:pic>
        <p:nvPicPr>
          <p:cNvPr id="5" name="Marcador de contenido 4" descr="Imagen que contiene teclado&#10;&#10;Descripción generada automáticamente">
            <a:extLst>
              <a:ext uri="{FF2B5EF4-FFF2-40B4-BE49-F238E27FC236}">
                <a16:creationId xmlns:a16="http://schemas.microsoft.com/office/drawing/2014/main" id="{25AF76EE-EFDF-624D-AF20-935A92E595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481123"/>
            <a:ext cx="13224994" cy="2115999"/>
          </a:xfrm>
        </p:spPr>
      </p:pic>
    </p:spTree>
    <p:extLst>
      <p:ext uri="{BB962C8B-B14F-4D97-AF65-F5344CB8AC3E}">
        <p14:creationId xmlns:p14="http://schemas.microsoft.com/office/powerpoint/2010/main" val="3624026150"/>
      </p:ext>
    </p:extLst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Diagrama&#10;&#10;Descripción generada automáticamente">
            <a:extLst>
              <a:ext uri="{FF2B5EF4-FFF2-40B4-BE49-F238E27FC236}">
                <a16:creationId xmlns:a16="http://schemas.microsoft.com/office/drawing/2014/main" id="{17E83523-772A-AA4C-8A14-D7A6DC6C5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9275" y="0"/>
            <a:ext cx="7082725" cy="32227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7002B37-1207-7249-AD08-C463154FD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3199"/>
            <a:ext cx="4711485" cy="1325563"/>
          </a:xfrm>
        </p:spPr>
        <p:txBody>
          <a:bodyPr>
            <a:normAutofit fontScale="90000"/>
          </a:bodyPr>
          <a:lstStyle/>
          <a:p>
            <a:r>
              <a:rPr lang="es-ES" dirty="0"/>
              <a:t>Diseño sistemático</a:t>
            </a:r>
            <a:br>
              <a:rPr lang="es-ES" dirty="0"/>
            </a:br>
            <a:r>
              <a:rPr lang="es-ES" dirty="0"/>
              <a:t>Contador BNSS </a:t>
            </a:r>
            <a:r>
              <a:rPr lang="es-ES" dirty="0" err="1"/>
              <a:t>asc</a:t>
            </a:r>
            <a:r>
              <a:rPr lang="es-ES" dirty="0"/>
              <a:t>. 2 bits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5134DFF1-7C4B-5B4A-980B-8395B12BDA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308679"/>
              </p:ext>
            </p:extLst>
          </p:nvPr>
        </p:nvGraphicFramePr>
        <p:xfrm>
          <a:off x="281609" y="2426356"/>
          <a:ext cx="5541210" cy="1571625"/>
        </p:xfrm>
        <a:graphic>
          <a:graphicData uri="http://schemas.openxmlformats.org/drawingml/2006/table">
            <a:tbl>
              <a:tblPr/>
              <a:tblGrid>
                <a:gridCol w="320698">
                  <a:extLst>
                    <a:ext uri="{9D8B030D-6E8A-4147-A177-3AD203B41FA5}">
                      <a16:colId xmlns:a16="http://schemas.microsoft.com/office/drawing/2014/main" val="682205087"/>
                    </a:ext>
                  </a:extLst>
                </a:gridCol>
                <a:gridCol w="377226">
                  <a:extLst>
                    <a:ext uri="{9D8B030D-6E8A-4147-A177-3AD203B41FA5}">
                      <a16:colId xmlns:a16="http://schemas.microsoft.com/office/drawing/2014/main" val="3926702164"/>
                    </a:ext>
                  </a:extLst>
                </a:gridCol>
                <a:gridCol w="691898">
                  <a:extLst>
                    <a:ext uri="{9D8B030D-6E8A-4147-A177-3AD203B41FA5}">
                      <a16:colId xmlns:a16="http://schemas.microsoft.com/office/drawing/2014/main" val="3457138789"/>
                    </a:ext>
                  </a:extLst>
                </a:gridCol>
                <a:gridCol w="691898">
                  <a:extLst>
                    <a:ext uri="{9D8B030D-6E8A-4147-A177-3AD203B41FA5}">
                      <a16:colId xmlns:a16="http://schemas.microsoft.com/office/drawing/2014/main" val="325077471"/>
                    </a:ext>
                  </a:extLst>
                </a:gridCol>
                <a:gridCol w="691898">
                  <a:extLst>
                    <a:ext uri="{9D8B030D-6E8A-4147-A177-3AD203B41FA5}">
                      <a16:colId xmlns:a16="http://schemas.microsoft.com/office/drawing/2014/main" val="3541646257"/>
                    </a:ext>
                  </a:extLst>
                </a:gridCol>
                <a:gridCol w="691898">
                  <a:extLst>
                    <a:ext uri="{9D8B030D-6E8A-4147-A177-3AD203B41FA5}">
                      <a16:colId xmlns:a16="http://schemas.microsoft.com/office/drawing/2014/main" val="1431489570"/>
                    </a:ext>
                  </a:extLst>
                </a:gridCol>
                <a:gridCol w="691898">
                  <a:extLst>
                    <a:ext uri="{9D8B030D-6E8A-4147-A177-3AD203B41FA5}">
                      <a16:colId xmlns:a16="http://schemas.microsoft.com/office/drawing/2014/main" val="3978584076"/>
                    </a:ext>
                  </a:extLst>
                </a:gridCol>
                <a:gridCol w="691898">
                  <a:extLst>
                    <a:ext uri="{9D8B030D-6E8A-4147-A177-3AD203B41FA5}">
                      <a16:colId xmlns:a16="http://schemas.microsoft.com/office/drawing/2014/main" val="3100612585"/>
                    </a:ext>
                  </a:extLst>
                </a:gridCol>
                <a:gridCol w="691898">
                  <a:extLst>
                    <a:ext uri="{9D8B030D-6E8A-4147-A177-3AD203B41FA5}">
                      <a16:colId xmlns:a16="http://schemas.microsoft.com/office/drawing/2014/main" val="1961958572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6404061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105348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2877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569023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75984"/>
                  </a:ext>
                </a:extLst>
              </a:tr>
            </a:tbl>
          </a:graphicData>
        </a:graphic>
      </p:graphicFrame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091A5240-B659-4242-8299-203A84AFAECE}"/>
              </a:ext>
            </a:extLst>
          </p:cNvPr>
          <p:cNvSpPr txBox="1">
            <a:spLocks/>
          </p:cNvSpPr>
          <p:nvPr/>
        </p:nvSpPr>
        <p:spPr>
          <a:xfrm>
            <a:off x="674536" y="4565575"/>
            <a:ext cx="3416899" cy="22121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b="1" dirty="0"/>
              <a:t>J</a:t>
            </a:r>
            <a:r>
              <a:rPr lang="es-ES" b="1" baseline="-25000" dirty="0"/>
              <a:t>1</a:t>
            </a:r>
            <a:r>
              <a:rPr lang="es-ES" b="1" dirty="0"/>
              <a:t> = Q</a:t>
            </a:r>
            <a:r>
              <a:rPr lang="es-ES" b="1" baseline="-25000" dirty="0"/>
              <a:t>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" b="1" dirty="0"/>
              <a:t>K</a:t>
            </a:r>
            <a:r>
              <a:rPr lang="es-ES" b="1" baseline="-25000" dirty="0"/>
              <a:t>1</a:t>
            </a:r>
            <a:r>
              <a:rPr lang="es-ES" b="1" dirty="0"/>
              <a:t> = Q</a:t>
            </a:r>
            <a:r>
              <a:rPr lang="es-ES" b="1" baseline="-25000" dirty="0"/>
              <a:t>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" b="1" dirty="0"/>
              <a:t>J</a:t>
            </a:r>
            <a:r>
              <a:rPr lang="es-ES" b="1" baseline="-25000" dirty="0"/>
              <a:t>0</a:t>
            </a:r>
            <a:r>
              <a:rPr lang="es-ES" b="1" dirty="0"/>
              <a:t> = 1</a:t>
            </a:r>
          </a:p>
          <a:p>
            <a:pPr marL="0" indent="0" fontAlgn="b">
              <a:buFont typeface="Arial" panose="020B0604020202020204" pitchFamily="34" charset="0"/>
              <a:buNone/>
            </a:pPr>
            <a:r>
              <a:rPr lang="es-ES" b="1" dirty="0"/>
              <a:t>K</a:t>
            </a:r>
            <a:r>
              <a:rPr lang="es-ES" b="1" baseline="-25000" dirty="0"/>
              <a:t>0</a:t>
            </a:r>
            <a:r>
              <a:rPr lang="es-ES" b="1" dirty="0"/>
              <a:t> = 1</a:t>
            </a:r>
          </a:p>
          <a:p>
            <a:pPr marL="0" indent="0" fontAlgn="b">
              <a:buNone/>
            </a:pPr>
            <a:r>
              <a:rPr lang="es-ES" b="1" dirty="0"/>
              <a:t>MAX = Q</a:t>
            </a:r>
            <a:r>
              <a:rPr lang="es-ES" b="1" baseline="-25000" dirty="0"/>
              <a:t>1</a:t>
            </a:r>
            <a:r>
              <a:rPr lang="es-ES" b="1" dirty="0"/>
              <a:t>·Q</a:t>
            </a:r>
            <a:r>
              <a:rPr lang="es-ES" b="1" baseline="-25000" dirty="0"/>
              <a:t>0</a:t>
            </a:r>
            <a:endParaRPr lang="es-ES" b="1" dirty="0"/>
          </a:p>
          <a:p>
            <a:pPr marL="0" indent="0">
              <a:buFont typeface="Arial" panose="020B0604020202020204" pitchFamily="34" charset="0"/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598871333"/>
      </p:ext>
    </p:extLst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002B37-1207-7249-AD08-C463154FD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076" y="639038"/>
            <a:ext cx="3375991" cy="1325563"/>
          </a:xfrm>
        </p:spPr>
        <p:txBody>
          <a:bodyPr>
            <a:normAutofit fontScale="90000"/>
          </a:bodyPr>
          <a:lstStyle/>
          <a:p>
            <a:r>
              <a:rPr lang="es-ES" dirty="0"/>
              <a:t>Diseño sistemático</a:t>
            </a:r>
            <a:br>
              <a:rPr lang="es-ES" dirty="0"/>
            </a:br>
            <a:r>
              <a:rPr lang="es-ES" dirty="0"/>
              <a:t>Contador BNSS </a:t>
            </a:r>
            <a:r>
              <a:rPr lang="es-ES" dirty="0" err="1"/>
              <a:t>asc</a:t>
            </a:r>
            <a:r>
              <a:rPr lang="es-ES" dirty="0"/>
              <a:t>. 2 bits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5134DFF1-7C4B-5B4A-980B-8395B12BDA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067358"/>
              </p:ext>
            </p:extLst>
          </p:nvPr>
        </p:nvGraphicFramePr>
        <p:xfrm>
          <a:off x="163076" y="3390037"/>
          <a:ext cx="6123547" cy="2828925"/>
        </p:xfrm>
        <a:graphic>
          <a:graphicData uri="http://schemas.openxmlformats.org/drawingml/2006/table">
            <a:tbl>
              <a:tblPr/>
              <a:tblGrid>
                <a:gridCol w="335012">
                  <a:extLst>
                    <a:ext uri="{9D8B030D-6E8A-4147-A177-3AD203B41FA5}">
                      <a16:colId xmlns:a16="http://schemas.microsoft.com/office/drawing/2014/main" val="3739109876"/>
                    </a:ext>
                  </a:extLst>
                </a:gridCol>
                <a:gridCol w="335012">
                  <a:extLst>
                    <a:ext uri="{9D8B030D-6E8A-4147-A177-3AD203B41FA5}">
                      <a16:colId xmlns:a16="http://schemas.microsoft.com/office/drawing/2014/main" val="682205087"/>
                    </a:ext>
                  </a:extLst>
                </a:gridCol>
                <a:gridCol w="394063">
                  <a:extLst>
                    <a:ext uri="{9D8B030D-6E8A-4147-A177-3AD203B41FA5}">
                      <a16:colId xmlns:a16="http://schemas.microsoft.com/office/drawing/2014/main" val="3926702164"/>
                    </a:ext>
                  </a:extLst>
                </a:gridCol>
                <a:gridCol w="722780">
                  <a:extLst>
                    <a:ext uri="{9D8B030D-6E8A-4147-A177-3AD203B41FA5}">
                      <a16:colId xmlns:a16="http://schemas.microsoft.com/office/drawing/2014/main" val="3457138789"/>
                    </a:ext>
                  </a:extLst>
                </a:gridCol>
                <a:gridCol w="722780">
                  <a:extLst>
                    <a:ext uri="{9D8B030D-6E8A-4147-A177-3AD203B41FA5}">
                      <a16:colId xmlns:a16="http://schemas.microsoft.com/office/drawing/2014/main" val="325077471"/>
                    </a:ext>
                  </a:extLst>
                </a:gridCol>
                <a:gridCol w="722780">
                  <a:extLst>
                    <a:ext uri="{9D8B030D-6E8A-4147-A177-3AD203B41FA5}">
                      <a16:colId xmlns:a16="http://schemas.microsoft.com/office/drawing/2014/main" val="3541646257"/>
                    </a:ext>
                  </a:extLst>
                </a:gridCol>
                <a:gridCol w="722780">
                  <a:extLst>
                    <a:ext uri="{9D8B030D-6E8A-4147-A177-3AD203B41FA5}">
                      <a16:colId xmlns:a16="http://schemas.microsoft.com/office/drawing/2014/main" val="1431489570"/>
                    </a:ext>
                  </a:extLst>
                </a:gridCol>
                <a:gridCol w="722780">
                  <a:extLst>
                    <a:ext uri="{9D8B030D-6E8A-4147-A177-3AD203B41FA5}">
                      <a16:colId xmlns:a16="http://schemas.microsoft.com/office/drawing/2014/main" val="3978584076"/>
                    </a:ext>
                  </a:extLst>
                </a:gridCol>
                <a:gridCol w="722780">
                  <a:extLst>
                    <a:ext uri="{9D8B030D-6E8A-4147-A177-3AD203B41FA5}">
                      <a16:colId xmlns:a16="http://schemas.microsoft.com/office/drawing/2014/main" val="3100612585"/>
                    </a:ext>
                  </a:extLst>
                </a:gridCol>
                <a:gridCol w="722780">
                  <a:extLst>
                    <a:ext uri="{9D8B030D-6E8A-4147-A177-3AD203B41FA5}">
                      <a16:colId xmlns:a16="http://schemas.microsoft.com/office/drawing/2014/main" val="1961958572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6404061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105348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2877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569023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7598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3783727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6994287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159438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802942"/>
                  </a:ext>
                </a:extLst>
              </a:tr>
            </a:tbl>
          </a:graphicData>
        </a:graphic>
      </p:graphicFrame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091A5240-B659-4242-8299-203A84AFAECE}"/>
              </a:ext>
            </a:extLst>
          </p:cNvPr>
          <p:cNvSpPr txBox="1">
            <a:spLocks/>
          </p:cNvSpPr>
          <p:nvPr/>
        </p:nvSpPr>
        <p:spPr>
          <a:xfrm>
            <a:off x="6855202" y="3398504"/>
            <a:ext cx="3416899" cy="22121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b="1" dirty="0"/>
              <a:t>J</a:t>
            </a:r>
            <a:r>
              <a:rPr lang="es-ES" b="1" baseline="-25000" dirty="0"/>
              <a:t>1</a:t>
            </a:r>
            <a:r>
              <a:rPr lang="es-ES" b="1" dirty="0"/>
              <a:t> = CE·Q</a:t>
            </a:r>
            <a:r>
              <a:rPr lang="es-ES" b="1" baseline="-25000" dirty="0"/>
              <a:t>0</a:t>
            </a:r>
          </a:p>
          <a:p>
            <a:pPr marL="0" indent="0">
              <a:buNone/>
            </a:pPr>
            <a:r>
              <a:rPr lang="es-ES" b="1" dirty="0"/>
              <a:t>K</a:t>
            </a:r>
            <a:r>
              <a:rPr lang="es-ES" b="1" baseline="-25000" dirty="0"/>
              <a:t>1</a:t>
            </a:r>
            <a:r>
              <a:rPr lang="es-ES" b="1" dirty="0"/>
              <a:t> = CE· Q</a:t>
            </a:r>
            <a:r>
              <a:rPr lang="es-ES" b="1" baseline="-25000" dirty="0"/>
              <a:t>0</a:t>
            </a:r>
          </a:p>
          <a:p>
            <a:pPr marL="0" indent="0">
              <a:buNone/>
            </a:pPr>
            <a:r>
              <a:rPr lang="es-ES" b="1" dirty="0"/>
              <a:t>J</a:t>
            </a:r>
            <a:r>
              <a:rPr lang="es-ES" b="1" baseline="-25000" dirty="0"/>
              <a:t>0</a:t>
            </a:r>
            <a:r>
              <a:rPr lang="es-ES" b="1" dirty="0"/>
              <a:t> = CE</a:t>
            </a:r>
          </a:p>
          <a:p>
            <a:pPr marL="0" indent="0" fontAlgn="b">
              <a:buNone/>
            </a:pPr>
            <a:r>
              <a:rPr lang="es-ES" b="1" dirty="0"/>
              <a:t>K</a:t>
            </a:r>
            <a:r>
              <a:rPr lang="es-ES" b="1" baseline="-25000" dirty="0"/>
              <a:t>0</a:t>
            </a:r>
            <a:r>
              <a:rPr lang="es-ES" b="1" dirty="0"/>
              <a:t> = CE</a:t>
            </a:r>
          </a:p>
          <a:p>
            <a:pPr marL="0" indent="0" fontAlgn="b">
              <a:buNone/>
            </a:pPr>
            <a:r>
              <a:rPr lang="es-ES" b="1" dirty="0"/>
              <a:t>MAX = Q</a:t>
            </a:r>
            <a:r>
              <a:rPr lang="es-ES" b="1" baseline="-25000" dirty="0"/>
              <a:t>1</a:t>
            </a:r>
            <a:r>
              <a:rPr lang="es-ES" b="1" dirty="0"/>
              <a:t>·Q</a:t>
            </a:r>
            <a:r>
              <a:rPr lang="es-ES" b="1" baseline="-25000" dirty="0"/>
              <a:t>0</a:t>
            </a:r>
            <a:endParaRPr lang="es-ES" b="1" dirty="0"/>
          </a:p>
          <a:p>
            <a:pPr marL="0" indent="0">
              <a:buFont typeface="Arial" panose="020B0604020202020204" pitchFamily="34" charset="0"/>
              <a:buNone/>
            </a:pPr>
            <a:endParaRPr lang="es-ES" b="1" dirty="0"/>
          </a:p>
        </p:txBody>
      </p:sp>
      <p:pic>
        <p:nvPicPr>
          <p:cNvPr id="7" name="Imagen 6" descr="Diagrama&#10;&#10;Descripción generada automáticamente">
            <a:extLst>
              <a:ext uri="{FF2B5EF4-FFF2-40B4-BE49-F238E27FC236}">
                <a16:creationId xmlns:a16="http://schemas.microsoft.com/office/drawing/2014/main" id="{1BCE8583-265C-E440-9AE3-4245E40C26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917" y="0"/>
            <a:ext cx="8592622" cy="2828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613354"/>
      </p:ext>
    </p:extLst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5110E7-E455-194F-931B-42F645795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Contador BNSS </a:t>
            </a:r>
            <a:r>
              <a:rPr lang="es-ES" dirty="0" err="1"/>
              <a:t>asc</a:t>
            </a:r>
            <a:r>
              <a:rPr lang="es-ES" dirty="0"/>
              <a:t>. 2 bits con reseteo</a:t>
            </a:r>
          </a:p>
        </p:txBody>
      </p:sp>
      <p:sp>
        <p:nvSpPr>
          <p:cNvPr id="4" name="15 Rectángulo">
            <a:extLst>
              <a:ext uri="{FF2B5EF4-FFF2-40B4-BE49-F238E27FC236}">
                <a16:creationId xmlns:a16="http://schemas.microsoft.com/office/drawing/2014/main" id="{5D945EC3-1351-8B4D-BBF1-B2337C9F441D}"/>
              </a:ext>
            </a:extLst>
          </p:cNvPr>
          <p:cNvSpPr/>
          <p:nvPr/>
        </p:nvSpPr>
        <p:spPr>
          <a:xfrm>
            <a:off x="3888725" y="3180812"/>
            <a:ext cx="2778557" cy="1239273"/>
          </a:xfrm>
          <a:prstGeom prst="rect">
            <a:avLst/>
          </a:prstGeom>
          <a:ln w="635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Contador</a:t>
            </a:r>
          </a:p>
        </p:txBody>
      </p:sp>
      <p:cxnSp>
        <p:nvCxnSpPr>
          <p:cNvPr id="6" name="17 Conector recto de flecha">
            <a:extLst>
              <a:ext uri="{FF2B5EF4-FFF2-40B4-BE49-F238E27FC236}">
                <a16:creationId xmlns:a16="http://schemas.microsoft.com/office/drawing/2014/main" id="{7E93C97D-5281-FA41-817E-D69F306A3F9A}"/>
              </a:ext>
            </a:extLst>
          </p:cNvPr>
          <p:cNvCxnSpPr/>
          <p:nvPr/>
        </p:nvCxnSpPr>
        <p:spPr>
          <a:xfrm>
            <a:off x="5237947" y="4420085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30 Conector recto de flecha">
            <a:extLst>
              <a:ext uri="{FF2B5EF4-FFF2-40B4-BE49-F238E27FC236}">
                <a16:creationId xmlns:a16="http://schemas.microsoft.com/office/drawing/2014/main" id="{34D32DC1-69F9-D64E-A2CE-06C1DD9B1EDC}"/>
              </a:ext>
            </a:extLst>
          </p:cNvPr>
          <p:cNvCxnSpPr/>
          <p:nvPr/>
        </p:nvCxnSpPr>
        <p:spPr>
          <a:xfrm rot="10800000">
            <a:off x="6667283" y="3469951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30 Conector recto de flecha">
            <a:extLst>
              <a:ext uri="{FF2B5EF4-FFF2-40B4-BE49-F238E27FC236}">
                <a16:creationId xmlns:a16="http://schemas.microsoft.com/office/drawing/2014/main" id="{DCB8FED2-A28B-CF4D-B37B-C3F865FB1E83}"/>
              </a:ext>
            </a:extLst>
          </p:cNvPr>
          <p:cNvCxnSpPr/>
          <p:nvPr/>
        </p:nvCxnSpPr>
        <p:spPr>
          <a:xfrm rot="10800000">
            <a:off x="6667283" y="3800180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30 Conector recto de flecha">
            <a:extLst>
              <a:ext uri="{FF2B5EF4-FFF2-40B4-BE49-F238E27FC236}">
                <a16:creationId xmlns:a16="http://schemas.microsoft.com/office/drawing/2014/main" id="{FE0E7A32-6437-9346-BFDF-D51473D6731A}"/>
              </a:ext>
            </a:extLst>
          </p:cNvPr>
          <p:cNvCxnSpPr/>
          <p:nvPr/>
        </p:nvCxnSpPr>
        <p:spPr>
          <a:xfrm rot="10800000">
            <a:off x="6667283" y="4111387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8B5C9C8-19EA-C84C-8931-0711A1061FC2}"/>
              </a:ext>
            </a:extLst>
          </p:cNvPr>
          <p:cNvSpPr txBox="1"/>
          <p:nvPr/>
        </p:nvSpPr>
        <p:spPr>
          <a:xfrm>
            <a:off x="7355768" y="3198167"/>
            <a:ext cx="2778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Count</a:t>
            </a:r>
            <a:r>
              <a:rPr lang="es-ES" sz="2400" b="1" dirty="0"/>
              <a:t> </a:t>
            </a:r>
            <a:r>
              <a:rPr lang="es-ES" sz="2400" b="1" dirty="0" err="1"/>
              <a:t>Enabled</a:t>
            </a:r>
            <a:r>
              <a:rPr lang="es-ES" sz="2400" b="1" dirty="0"/>
              <a:t> (CE)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0DCE40F-3837-E04D-AC29-93879771B2F1}"/>
              </a:ext>
            </a:extLst>
          </p:cNvPr>
          <p:cNvSpPr txBox="1"/>
          <p:nvPr/>
        </p:nvSpPr>
        <p:spPr>
          <a:xfrm>
            <a:off x="7355767" y="3569347"/>
            <a:ext cx="2778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Clock</a:t>
            </a:r>
            <a:r>
              <a:rPr lang="es-ES" sz="2400" b="1" dirty="0"/>
              <a:t> (CLK)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0934386B-CDD6-3744-AF17-D424671E235C}"/>
              </a:ext>
            </a:extLst>
          </p:cNvPr>
          <p:cNvSpPr txBox="1"/>
          <p:nvPr/>
        </p:nvSpPr>
        <p:spPr>
          <a:xfrm>
            <a:off x="7355767" y="3940529"/>
            <a:ext cx="2778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Reset</a:t>
            </a:r>
            <a:endParaRPr lang="es-ES" sz="2400" b="1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A1E2B03D-9903-9D45-89BD-50FDEE59398B}"/>
              </a:ext>
            </a:extLst>
          </p:cNvPr>
          <p:cNvSpPr txBox="1"/>
          <p:nvPr/>
        </p:nvSpPr>
        <p:spPr>
          <a:xfrm>
            <a:off x="4555825" y="5103273"/>
            <a:ext cx="2778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Q</a:t>
            </a:r>
            <a:r>
              <a:rPr lang="es-ES" sz="2400" b="1" baseline="-25000" dirty="0"/>
              <a:t>n-1</a:t>
            </a:r>
            <a:r>
              <a:rPr lang="es-ES" sz="2400" b="1" dirty="0"/>
              <a:t> … Q</a:t>
            </a:r>
            <a:r>
              <a:rPr lang="es-ES" sz="2400" b="1" baseline="-25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7251894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D9220BEF-0459-EC4D-B8F6-98C497388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385" y="250933"/>
            <a:ext cx="4140733" cy="259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D098091D-4AE8-7B46-A5A9-5B6F769DD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385" y="3677305"/>
            <a:ext cx="4140733" cy="259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959830"/>
      </p:ext>
    </p:extLst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33D5AB-0B8B-C742-9B34-8A3F6C268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Contador BNSS </a:t>
            </a:r>
            <a:r>
              <a:rPr lang="es-ES" dirty="0" err="1"/>
              <a:t>asc</a:t>
            </a:r>
            <a:r>
              <a:rPr lang="es-ES" dirty="0"/>
              <a:t>. 2 bits con carga de valor inicial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677F630-015A-E640-8C53-E92B0CBEE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4366693" cy="4351338"/>
          </a:xfrm>
        </p:spPr>
        <p:txBody>
          <a:bodyPr/>
          <a:lstStyle/>
          <a:p>
            <a:r>
              <a:rPr lang="es-ES" dirty="0"/>
              <a:t>Si Load=0 funcionamiento habitual</a:t>
            </a:r>
          </a:p>
          <a:p>
            <a:r>
              <a:rPr lang="es-ES" dirty="0"/>
              <a:t>Si Load=1 y CLK = ↑, el valor de cuenta actual se fija al valor de L</a:t>
            </a:r>
            <a:r>
              <a:rPr lang="es-ES" baseline="-25000" dirty="0"/>
              <a:t>n-1:0</a:t>
            </a:r>
            <a:r>
              <a:rPr lang="es-ES" dirty="0"/>
              <a:t>, es decir Q</a:t>
            </a:r>
            <a:r>
              <a:rPr lang="es-ES" baseline="-25000" dirty="0"/>
              <a:t>n-1:0</a:t>
            </a:r>
            <a:r>
              <a:rPr lang="es-ES" dirty="0"/>
              <a:t> = L</a:t>
            </a:r>
            <a:r>
              <a:rPr lang="es-ES" baseline="-25000" dirty="0"/>
              <a:t>n-1:0</a:t>
            </a:r>
          </a:p>
        </p:txBody>
      </p:sp>
      <p:sp>
        <p:nvSpPr>
          <p:cNvPr id="4" name="15 Rectángulo">
            <a:extLst>
              <a:ext uri="{FF2B5EF4-FFF2-40B4-BE49-F238E27FC236}">
                <a16:creationId xmlns:a16="http://schemas.microsoft.com/office/drawing/2014/main" id="{5EA664D2-74B9-B34C-ACDE-1DA18EB702B3}"/>
              </a:ext>
            </a:extLst>
          </p:cNvPr>
          <p:cNvSpPr/>
          <p:nvPr/>
        </p:nvSpPr>
        <p:spPr>
          <a:xfrm>
            <a:off x="6093966" y="2807936"/>
            <a:ext cx="2778557" cy="1882245"/>
          </a:xfrm>
          <a:prstGeom prst="rect">
            <a:avLst/>
          </a:prstGeom>
          <a:ln w="635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Contador</a:t>
            </a:r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</p:txBody>
      </p:sp>
      <p:cxnSp>
        <p:nvCxnSpPr>
          <p:cNvPr id="5" name="17 Conector recto de flecha">
            <a:extLst>
              <a:ext uri="{FF2B5EF4-FFF2-40B4-BE49-F238E27FC236}">
                <a16:creationId xmlns:a16="http://schemas.microsoft.com/office/drawing/2014/main" id="{B0370298-7A1C-2444-909C-3858F6EE9930}"/>
              </a:ext>
            </a:extLst>
          </p:cNvPr>
          <p:cNvCxnSpPr>
            <a:cxnSpLocks/>
          </p:cNvCxnSpPr>
          <p:nvPr/>
        </p:nvCxnSpPr>
        <p:spPr>
          <a:xfrm>
            <a:off x="7442911" y="4676166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30 Conector recto de flecha">
            <a:extLst>
              <a:ext uri="{FF2B5EF4-FFF2-40B4-BE49-F238E27FC236}">
                <a16:creationId xmlns:a16="http://schemas.microsoft.com/office/drawing/2014/main" id="{A11BE86B-B332-A24D-B6E7-B9DF61F68BB4}"/>
              </a:ext>
            </a:extLst>
          </p:cNvPr>
          <p:cNvCxnSpPr>
            <a:cxnSpLocks/>
          </p:cNvCxnSpPr>
          <p:nvPr/>
        </p:nvCxnSpPr>
        <p:spPr>
          <a:xfrm rot="10800000">
            <a:off x="8872524" y="3097075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30 Conector recto de flecha">
            <a:extLst>
              <a:ext uri="{FF2B5EF4-FFF2-40B4-BE49-F238E27FC236}">
                <a16:creationId xmlns:a16="http://schemas.microsoft.com/office/drawing/2014/main" id="{406FABC4-D790-784E-847B-2543F9E3D4A1}"/>
              </a:ext>
            </a:extLst>
          </p:cNvPr>
          <p:cNvCxnSpPr>
            <a:cxnSpLocks/>
          </p:cNvCxnSpPr>
          <p:nvPr/>
        </p:nvCxnSpPr>
        <p:spPr>
          <a:xfrm rot="10800000">
            <a:off x="8872524" y="3427304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30 Conector recto de flecha">
            <a:extLst>
              <a:ext uri="{FF2B5EF4-FFF2-40B4-BE49-F238E27FC236}">
                <a16:creationId xmlns:a16="http://schemas.microsoft.com/office/drawing/2014/main" id="{A8E8D67A-11F5-0141-869B-5F54AC4A185A}"/>
              </a:ext>
            </a:extLst>
          </p:cNvPr>
          <p:cNvCxnSpPr>
            <a:cxnSpLocks/>
          </p:cNvCxnSpPr>
          <p:nvPr/>
        </p:nvCxnSpPr>
        <p:spPr>
          <a:xfrm rot="10800000">
            <a:off x="8872524" y="4255034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195B6F94-F0F8-274A-A019-3701241F70BD}"/>
              </a:ext>
            </a:extLst>
          </p:cNvPr>
          <p:cNvSpPr txBox="1"/>
          <p:nvPr/>
        </p:nvSpPr>
        <p:spPr>
          <a:xfrm>
            <a:off x="9561009" y="2825291"/>
            <a:ext cx="2778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Count</a:t>
            </a:r>
            <a:r>
              <a:rPr lang="es-ES" sz="2400" b="1" dirty="0"/>
              <a:t> </a:t>
            </a:r>
            <a:r>
              <a:rPr lang="es-ES" sz="2400" b="1" dirty="0" err="1"/>
              <a:t>Enabled</a:t>
            </a:r>
            <a:r>
              <a:rPr lang="es-ES" sz="2400" b="1" dirty="0"/>
              <a:t> (CE)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BD41918-0DAA-DC41-84BB-DD5B9FEF67BA}"/>
              </a:ext>
            </a:extLst>
          </p:cNvPr>
          <p:cNvSpPr txBox="1"/>
          <p:nvPr/>
        </p:nvSpPr>
        <p:spPr>
          <a:xfrm>
            <a:off x="9561008" y="3196471"/>
            <a:ext cx="2778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Clock</a:t>
            </a:r>
            <a:r>
              <a:rPr lang="es-ES" sz="2400" b="1" dirty="0"/>
              <a:t> (CLK)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9BD5D32-2F33-424E-8F7F-8075D187476F}"/>
              </a:ext>
            </a:extLst>
          </p:cNvPr>
          <p:cNvSpPr txBox="1"/>
          <p:nvPr/>
        </p:nvSpPr>
        <p:spPr>
          <a:xfrm>
            <a:off x="9561008" y="4084176"/>
            <a:ext cx="2778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Load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72A23F0-2FFB-6541-A188-DFDFFA569924}"/>
              </a:ext>
            </a:extLst>
          </p:cNvPr>
          <p:cNvSpPr txBox="1"/>
          <p:nvPr/>
        </p:nvSpPr>
        <p:spPr>
          <a:xfrm>
            <a:off x="6760789" y="5359354"/>
            <a:ext cx="2778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Q</a:t>
            </a:r>
            <a:r>
              <a:rPr lang="es-ES" sz="2400" b="1" baseline="-25000" dirty="0"/>
              <a:t>n-1</a:t>
            </a:r>
            <a:r>
              <a:rPr lang="es-ES" sz="2400" b="1" dirty="0"/>
              <a:t> … Q</a:t>
            </a:r>
            <a:r>
              <a:rPr lang="es-ES" sz="2400" b="1" baseline="-25000" dirty="0"/>
              <a:t>0</a:t>
            </a:r>
          </a:p>
        </p:txBody>
      </p:sp>
      <p:cxnSp>
        <p:nvCxnSpPr>
          <p:cNvPr id="20" name="22 Conector recto">
            <a:extLst>
              <a:ext uri="{FF2B5EF4-FFF2-40B4-BE49-F238E27FC236}">
                <a16:creationId xmlns:a16="http://schemas.microsoft.com/office/drawing/2014/main" id="{68FA2832-7DE9-154D-8BA5-7452B8DC8339}"/>
              </a:ext>
            </a:extLst>
          </p:cNvPr>
          <p:cNvCxnSpPr>
            <a:cxnSpLocks/>
          </p:cNvCxnSpPr>
          <p:nvPr/>
        </p:nvCxnSpPr>
        <p:spPr>
          <a:xfrm>
            <a:off x="7303838" y="4805087"/>
            <a:ext cx="278145" cy="1957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4630F43-BADB-534F-A6C5-8D403FEBA01D}"/>
              </a:ext>
            </a:extLst>
          </p:cNvPr>
          <p:cNvSpPr txBox="1"/>
          <p:nvPr/>
        </p:nvSpPr>
        <p:spPr>
          <a:xfrm>
            <a:off x="7541649" y="4680680"/>
            <a:ext cx="2778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n</a:t>
            </a:r>
            <a:endParaRPr lang="es-ES" sz="2400" b="1" baseline="-25000" dirty="0"/>
          </a:p>
        </p:txBody>
      </p:sp>
      <p:cxnSp>
        <p:nvCxnSpPr>
          <p:cNvPr id="23" name="17 Conector recto de flecha">
            <a:extLst>
              <a:ext uri="{FF2B5EF4-FFF2-40B4-BE49-F238E27FC236}">
                <a16:creationId xmlns:a16="http://schemas.microsoft.com/office/drawing/2014/main" id="{D3B75DF3-9A54-FC48-84A2-4A868B2B00A0}"/>
              </a:ext>
            </a:extLst>
          </p:cNvPr>
          <p:cNvCxnSpPr>
            <a:cxnSpLocks/>
          </p:cNvCxnSpPr>
          <p:nvPr/>
        </p:nvCxnSpPr>
        <p:spPr>
          <a:xfrm>
            <a:off x="7338319" y="2088923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96315403-5821-384D-AC1D-0FC04CEA4590}"/>
              </a:ext>
            </a:extLst>
          </p:cNvPr>
          <p:cNvSpPr txBox="1"/>
          <p:nvPr/>
        </p:nvSpPr>
        <p:spPr>
          <a:xfrm>
            <a:off x="6658708" y="1690688"/>
            <a:ext cx="2778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L</a:t>
            </a:r>
            <a:r>
              <a:rPr lang="es-ES" sz="2400" b="1" baseline="-25000" dirty="0"/>
              <a:t>n-1</a:t>
            </a:r>
            <a:r>
              <a:rPr lang="es-ES" sz="2400" b="1" dirty="0"/>
              <a:t> … L</a:t>
            </a:r>
            <a:r>
              <a:rPr lang="es-ES" sz="2400" b="1" baseline="-25000" dirty="0"/>
              <a:t>0</a:t>
            </a:r>
          </a:p>
        </p:txBody>
      </p:sp>
      <p:cxnSp>
        <p:nvCxnSpPr>
          <p:cNvPr id="25" name="22 Conector recto">
            <a:extLst>
              <a:ext uri="{FF2B5EF4-FFF2-40B4-BE49-F238E27FC236}">
                <a16:creationId xmlns:a16="http://schemas.microsoft.com/office/drawing/2014/main" id="{77608AF5-7405-CD48-9D8C-D4D0D386AFB4}"/>
              </a:ext>
            </a:extLst>
          </p:cNvPr>
          <p:cNvCxnSpPr>
            <a:cxnSpLocks/>
          </p:cNvCxnSpPr>
          <p:nvPr/>
        </p:nvCxnSpPr>
        <p:spPr>
          <a:xfrm>
            <a:off x="7199246" y="2217844"/>
            <a:ext cx="278145" cy="1957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3C4C121-D06F-2C4B-8166-01326B912906}"/>
              </a:ext>
            </a:extLst>
          </p:cNvPr>
          <p:cNvSpPr txBox="1"/>
          <p:nvPr/>
        </p:nvSpPr>
        <p:spPr>
          <a:xfrm>
            <a:off x="7437057" y="2093437"/>
            <a:ext cx="2778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n</a:t>
            </a:r>
            <a:endParaRPr lang="es-ES" sz="2400" b="1" baseline="-25000" dirty="0"/>
          </a:p>
        </p:txBody>
      </p:sp>
    </p:spTree>
    <p:extLst>
      <p:ext uri="{BB962C8B-B14F-4D97-AF65-F5344CB8AC3E}">
        <p14:creationId xmlns:p14="http://schemas.microsoft.com/office/powerpoint/2010/main" val="2282562775"/>
      </p:ext>
    </p:extLst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6E4358-FAEC-B546-B09C-85CA99D5B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Tipos de contadores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C2A6A3-E947-7E46-80FF-4FAC919758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Número de estados (módulo): 1, 2, 4, 8, 16, … </a:t>
            </a:r>
          </a:p>
          <a:p>
            <a:r>
              <a:rPr lang="es-ES" dirty="0"/>
              <a:t>Código contaje generado: binario, grey</a:t>
            </a:r>
            <a:r>
              <a:rPr lang="es-ES" baseline="30000" dirty="0"/>
              <a:t>1</a:t>
            </a:r>
            <a:r>
              <a:rPr lang="es-ES" dirty="0"/>
              <a:t>, anillo</a:t>
            </a:r>
            <a:r>
              <a:rPr lang="es-ES" baseline="30000" dirty="0"/>
              <a:t>2</a:t>
            </a:r>
            <a:r>
              <a:rPr lang="es-ES" dirty="0"/>
              <a:t>, C2, SM, BCD …</a:t>
            </a:r>
          </a:p>
          <a:p>
            <a:r>
              <a:rPr lang="es-ES" dirty="0"/>
              <a:t>Sentido: Ascendente, descendente, ambos</a:t>
            </a:r>
          </a:p>
          <a:p>
            <a:endParaRPr lang="es-ES" dirty="0"/>
          </a:p>
          <a:p>
            <a:endParaRPr lang="es-ES" dirty="0"/>
          </a:p>
          <a:p>
            <a:pPr marL="0" indent="0">
              <a:buNone/>
            </a:pPr>
            <a:r>
              <a:rPr lang="es-ES" dirty="0"/>
              <a:t>-------</a:t>
            </a:r>
          </a:p>
          <a:p>
            <a:pPr marL="0" indent="0">
              <a:buNone/>
            </a:pPr>
            <a:r>
              <a:rPr lang="es-ES" baseline="30000" dirty="0"/>
              <a:t>1</a:t>
            </a:r>
            <a:r>
              <a:rPr lang="es-ES" dirty="0"/>
              <a:t> Código grey: 000, 001, 011, 010, 110, 111, 101, 100</a:t>
            </a:r>
          </a:p>
          <a:p>
            <a:pPr marL="0" indent="0">
              <a:buNone/>
            </a:pPr>
            <a:r>
              <a:rPr lang="es-ES" baseline="30000" dirty="0"/>
              <a:t>2</a:t>
            </a:r>
            <a:r>
              <a:rPr lang="es-ES" dirty="0"/>
              <a:t> Anillo: 0001, 0010, 0100, 1000, 0001…</a:t>
            </a:r>
          </a:p>
        </p:txBody>
      </p:sp>
    </p:spTree>
    <p:extLst>
      <p:ext uri="{BB962C8B-B14F-4D97-AF65-F5344CB8AC3E}">
        <p14:creationId xmlns:p14="http://schemas.microsoft.com/office/powerpoint/2010/main" val="1012086958"/>
      </p:ext>
    </p:extLst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42F277-9E4B-5B4D-B08C-FFD540468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de contadores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764AAC-29FC-0F44-A02E-50D911CB1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Diseño sistemático. Basado en el diseño sistemático de sistemas secuenciales de tipo Moore.</a:t>
            </a:r>
          </a:p>
          <a:p>
            <a:endParaRPr lang="es-ES" dirty="0"/>
          </a:p>
          <a:p>
            <a:r>
              <a:rPr lang="es-ES" dirty="0"/>
              <a:t>Diseño modular y/o en cascada. Basado en el uso de otros contadores de mayor o menor módulo.</a:t>
            </a:r>
          </a:p>
        </p:txBody>
      </p:sp>
    </p:spTree>
    <p:extLst>
      <p:ext uri="{BB962C8B-B14F-4D97-AF65-F5344CB8AC3E}">
        <p14:creationId xmlns:p14="http://schemas.microsoft.com/office/powerpoint/2010/main" val="3979498061"/>
      </p:ext>
    </p:extLst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F0C3F5-E5BD-6543-AE45-03099EE6F7D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 dirty="0">
                <a:solidFill>
                  <a:schemeClr val="bg1"/>
                </a:solidFill>
                <a:latin typeface="+mn-lt"/>
              </a:rPr>
              <a:t>Contenido (3.15)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D14D5F-15A8-6D42-918B-0397C02717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Diseño sistemático de contadores</a:t>
            </a:r>
          </a:p>
        </p:txBody>
      </p:sp>
    </p:spTree>
    <p:extLst>
      <p:ext uri="{BB962C8B-B14F-4D97-AF65-F5344CB8AC3E}">
        <p14:creationId xmlns:p14="http://schemas.microsoft.com/office/powerpoint/2010/main" val="1302487435"/>
      </p:ext>
    </p:extLst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6E4358-FAEC-B546-B09C-85CA99D5B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Tipos de contadores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C2A6A3-E947-7E46-80FF-4FAC919758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Número de estados (módulo): 1, 2</a:t>
            </a:r>
            <a:r>
              <a:rPr lang="ca-ES"/>
              <a:t>, 4</a:t>
            </a:r>
            <a:r>
              <a:rPr lang="es-ES"/>
              <a:t>, </a:t>
            </a:r>
            <a:r>
              <a:rPr lang="ca-ES" b="1" u="sng">
                <a:solidFill>
                  <a:srgbClr val="0070C0"/>
                </a:solidFill>
              </a:rPr>
              <a:t>8</a:t>
            </a:r>
            <a:r>
              <a:rPr lang="es-ES" dirty="0"/>
              <a:t>, 16, … </a:t>
            </a:r>
          </a:p>
          <a:p>
            <a:r>
              <a:rPr lang="es-ES" dirty="0"/>
              <a:t>Código </a:t>
            </a:r>
            <a:r>
              <a:rPr lang="es-ES" err="1"/>
              <a:t>contaje</a:t>
            </a:r>
            <a:r>
              <a:rPr lang="es-ES" dirty="0"/>
              <a:t> generado: binario, </a:t>
            </a:r>
            <a:r>
              <a:rPr lang="es-ES" b="1" u="sng" dirty="0">
                <a:solidFill>
                  <a:srgbClr val="0070C0"/>
                </a:solidFill>
              </a:rPr>
              <a:t>grey</a:t>
            </a:r>
            <a:r>
              <a:rPr lang="es-ES" b="1" u="sng" baseline="30000" dirty="0">
                <a:solidFill>
                  <a:srgbClr val="0070C0"/>
                </a:solidFill>
              </a:rPr>
              <a:t>1</a:t>
            </a:r>
            <a:r>
              <a:rPr lang="es-ES" dirty="0"/>
              <a:t>, anillo</a:t>
            </a:r>
            <a:r>
              <a:rPr lang="es-ES" baseline="30000" dirty="0"/>
              <a:t>2</a:t>
            </a:r>
            <a:r>
              <a:rPr lang="es-ES" dirty="0"/>
              <a:t>, C2, SM, BCD …</a:t>
            </a:r>
          </a:p>
          <a:p>
            <a:r>
              <a:rPr lang="es-ES" dirty="0"/>
              <a:t>Sentido: Ascendente, descendente, </a:t>
            </a:r>
            <a:r>
              <a:rPr lang="es-ES" b="1" u="sng" dirty="0">
                <a:solidFill>
                  <a:srgbClr val="0070C0"/>
                </a:solidFill>
              </a:rPr>
              <a:t>ambos</a:t>
            </a:r>
          </a:p>
          <a:p>
            <a:endParaRPr lang="es-ES" dirty="0"/>
          </a:p>
          <a:p>
            <a:endParaRPr lang="es-ES" dirty="0"/>
          </a:p>
          <a:p>
            <a:pPr marL="0" indent="0">
              <a:buNone/>
            </a:pPr>
            <a:r>
              <a:rPr lang="es-ES" dirty="0"/>
              <a:t>-------</a:t>
            </a:r>
          </a:p>
          <a:p>
            <a:pPr marL="0" indent="0">
              <a:buNone/>
            </a:pPr>
            <a:r>
              <a:rPr lang="es-ES" baseline="30000" dirty="0"/>
              <a:t>1</a:t>
            </a:r>
            <a:r>
              <a:rPr lang="es-ES" dirty="0"/>
              <a:t> Código grey: 000, 001, 011, 010, 110, 111, 101, 100</a:t>
            </a:r>
          </a:p>
          <a:p>
            <a:pPr marL="0" indent="0">
              <a:buNone/>
            </a:pPr>
            <a:r>
              <a:rPr lang="es-ES" baseline="30000" dirty="0"/>
              <a:t>2</a:t>
            </a:r>
            <a:r>
              <a:rPr lang="es-ES" dirty="0"/>
              <a:t> Anillo: 0001, 0010, 0100, 1000, 0001…</a:t>
            </a:r>
          </a:p>
        </p:txBody>
      </p:sp>
    </p:spTree>
    <p:extLst>
      <p:ext uri="{BB962C8B-B14F-4D97-AF65-F5344CB8AC3E}">
        <p14:creationId xmlns:p14="http://schemas.microsoft.com/office/powerpoint/2010/main" val="3145491138"/>
      </p:ext>
    </p:extLst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556365-9F64-714D-9648-66640D018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Ej. Diseño sistemático de contadores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F41844-61A2-8046-97E2-BCDC885B65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Diseñar contador grey de 3 bits ascendente/descendente </a:t>
            </a:r>
          </a:p>
        </p:txBody>
      </p:sp>
    </p:spTree>
    <p:extLst>
      <p:ext uri="{BB962C8B-B14F-4D97-AF65-F5344CB8AC3E}">
        <p14:creationId xmlns:p14="http://schemas.microsoft.com/office/powerpoint/2010/main" val="1381994117"/>
      </p:ext>
    </p:extLst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9027CA-6117-1840-91E7-ECFF91787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Diagrama de estados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8AB67E-75F9-BD44-AF03-E614E80A3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216861"/>
      </p:ext>
    </p:extLst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22B1CE-B95A-CF42-9723-8EBC7723F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2075"/>
            <a:ext cx="10515600" cy="1325563"/>
          </a:xfrm>
        </p:spPr>
        <p:txBody>
          <a:bodyPr/>
          <a:lstStyle/>
          <a:p>
            <a:r>
              <a:rPr lang="es-ES" dirty="0"/>
              <a:t>Codificación, tablas de transición de estados, salidas y excitación de los </a:t>
            </a:r>
            <a:r>
              <a:rPr lang="es-ES" dirty="0" err="1"/>
              <a:t>flip-flops</a:t>
            </a:r>
            <a:endParaRPr lang="es-ES" dirty="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8A9DC3C-E0C0-9944-B8C8-C138E1CFCF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363135"/>
              </p:ext>
            </p:extLst>
          </p:nvPr>
        </p:nvGraphicFramePr>
        <p:xfrm>
          <a:off x="2220727" y="1355448"/>
          <a:ext cx="6623084" cy="5343525"/>
        </p:xfrm>
        <a:graphic>
          <a:graphicData uri="http://schemas.openxmlformats.org/drawingml/2006/table">
            <a:tbl>
              <a:tblPr/>
              <a:tblGrid>
                <a:gridCol w="28071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3019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610074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309017155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89275406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90820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48505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88271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46647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1608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804395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77045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926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2212640"/>
      </p:ext>
    </p:extLst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22B1CE-B95A-CF42-9723-8EBC7723F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2075"/>
            <a:ext cx="10515600" cy="1325563"/>
          </a:xfrm>
        </p:spPr>
        <p:txBody>
          <a:bodyPr/>
          <a:lstStyle/>
          <a:p>
            <a:r>
              <a:rPr lang="es-ES" dirty="0"/>
              <a:t>Minimización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8A9DC3C-E0C0-9944-B8C8-C138E1CFCF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215414"/>
              </p:ext>
            </p:extLst>
          </p:nvPr>
        </p:nvGraphicFramePr>
        <p:xfrm>
          <a:off x="108220" y="1514475"/>
          <a:ext cx="6623084" cy="5343525"/>
        </p:xfrm>
        <a:graphic>
          <a:graphicData uri="http://schemas.openxmlformats.org/drawingml/2006/table">
            <a:tbl>
              <a:tblPr/>
              <a:tblGrid>
                <a:gridCol w="28071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3019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610074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309017155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89275406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90820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48505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88271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46647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1608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804395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77045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926385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A6DCF3C5-69C2-FC40-B3A9-F497BE5744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023467"/>
              </p:ext>
            </p:extLst>
          </p:nvPr>
        </p:nvGraphicFramePr>
        <p:xfrm>
          <a:off x="6902920" y="1771539"/>
          <a:ext cx="5180860" cy="5086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898">
                  <a:extLst>
                    <a:ext uri="{9D8B030D-6E8A-4147-A177-3AD203B41FA5}">
                      <a16:colId xmlns:a16="http://schemas.microsoft.com/office/drawing/2014/main" val="1835812982"/>
                    </a:ext>
                  </a:extLst>
                </a:gridCol>
                <a:gridCol w="379285">
                  <a:extLst>
                    <a:ext uri="{9D8B030D-6E8A-4147-A177-3AD203B41FA5}">
                      <a16:colId xmlns:a16="http://schemas.microsoft.com/office/drawing/2014/main" val="3411217506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311380241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81038212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37919019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0981297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82869972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02636570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6771174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95259431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252957640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41542743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70874292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735119758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55750371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80524522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919967828"/>
                    </a:ext>
                  </a:extLst>
                </a:gridCol>
              </a:tblGrid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594301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6937928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3281958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442839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 dirty="0">
                        <a:effectLst/>
                      </a:endParaRPr>
                    </a:p>
                    <a:p>
                      <a:pPr algn="ctr" fontAlgn="b"/>
                      <a:endParaRPr lang="es-ES" sz="1800" b="1" u="none" strike="noStrike" dirty="0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810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012806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97144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638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655649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12746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830062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1412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17902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903583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565858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18907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089973"/>
                  </a:ext>
                </a:extLst>
              </a:tr>
            </a:tbl>
          </a:graphicData>
        </a:graphic>
      </p:graphicFrame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3E8788C7-8249-A645-80AB-03B3252A179F}"/>
              </a:ext>
            </a:extLst>
          </p:cNvPr>
          <p:cNvCxnSpPr>
            <a:cxnSpLocks/>
          </p:cNvCxnSpPr>
          <p:nvPr/>
        </p:nvCxnSpPr>
        <p:spPr>
          <a:xfrm>
            <a:off x="7246953" y="2112185"/>
            <a:ext cx="669561" cy="8594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7228497"/>
      </p:ext>
    </p:extLst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22B1CE-B95A-CF42-9723-8EBC7723F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2075"/>
            <a:ext cx="10515600" cy="1325563"/>
          </a:xfrm>
        </p:spPr>
        <p:txBody>
          <a:bodyPr/>
          <a:lstStyle/>
          <a:p>
            <a:r>
              <a:rPr lang="es-ES" dirty="0"/>
              <a:t>Minimización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8A9DC3C-E0C0-9944-B8C8-C138E1CFCF71}"/>
              </a:ext>
            </a:extLst>
          </p:cNvPr>
          <p:cNvGraphicFramePr>
            <a:graphicFrameLocks noGrp="1"/>
          </p:cNvGraphicFramePr>
          <p:nvPr/>
        </p:nvGraphicFramePr>
        <p:xfrm>
          <a:off x="108220" y="1514475"/>
          <a:ext cx="6623084" cy="5343525"/>
        </p:xfrm>
        <a:graphic>
          <a:graphicData uri="http://schemas.openxmlformats.org/drawingml/2006/table">
            <a:tbl>
              <a:tblPr/>
              <a:tblGrid>
                <a:gridCol w="28071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3019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610074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309017155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89275406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90820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48505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88271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46647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1608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804395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77045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926385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A6DCF3C5-69C2-FC40-B3A9-F497BE57444B}"/>
              </a:ext>
            </a:extLst>
          </p:cNvPr>
          <p:cNvGraphicFramePr>
            <a:graphicFrameLocks noGrp="1"/>
          </p:cNvGraphicFramePr>
          <p:nvPr/>
        </p:nvGraphicFramePr>
        <p:xfrm>
          <a:off x="6902920" y="1771539"/>
          <a:ext cx="5180860" cy="5086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898">
                  <a:extLst>
                    <a:ext uri="{9D8B030D-6E8A-4147-A177-3AD203B41FA5}">
                      <a16:colId xmlns:a16="http://schemas.microsoft.com/office/drawing/2014/main" val="1835812982"/>
                    </a:ext>
                  </a:extLst>
                </a:gridCol>
                <a:gridCol w="379285">
                  <a:extLst>
                    <a:ext uri="{9D8B030D-6E8A-4147-A177-3AD203B41FA5}">
                      <a16:colId xmlns:a16="http://schemas.microsoft.com/office/drawing/2014/main" val="3411217506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311380241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81038212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37919019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0981297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82869972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02636570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6771174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95259431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252957640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41542743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70874292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735119758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55750371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80524522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919967828"/>
                    </a:ext>
                  </a:extLst>
                </a:gridCol>
              </a:tblGrid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594301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6937928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3281958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442839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 dirty="0">
                        <a:effectLst/>
                      </a:endParaRPr>
                    </a:p>
                    <a:p>
                      <a:pPr algn="ctr" fontAlgn="b"/>
                      <a:endParaRPr lang="es-ES" sz="1800" b="1" u="none" strike="noStrike" dirty="0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810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012806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97144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638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655649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12746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830062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1412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17902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903583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565858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18907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089973"/>
                  </a:ext>
                </a:extLst>
              </a:tr>
            </a:tbl>
          </a:graphicData>
        </a:graphic>
      </p:graphicFrame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3E8788C7-8249-A645-80AB-03B3252A179F}"/>
              </a:ext>
            </a:extLst>
          </p:cNvPr>
          <p:cNvCxnSpPr>
            <a:cxnSpLocks/>
          </p:cNvCxnSpPr>
          <p:nvPr/>
        </p:nvCxnSpPr>
        <p:spPr>
          <a:xfrm>
            <a:off x="7246953" y="2112185"/>
            <a:ext cx="669561" cy="8594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9905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BF439611-D4E6-7B4E-98BE-99BB2FD396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094598"/>
              </p:ext>
            </p:extLst>
          </p:nvPr>
        </p:nvGraphicFramePr>
        <p:xfrm>
          <a:off x="1746738" y="119944"/>
          <a:ext cx="8314623" cy="672243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91871">
                  <a:extLst>
                    <a:ext uri="{9D8B030D-6E8A-4147-A177-3AD203B41FA5}">
                      <a16:colId xmlns:a16="http://schemas.microsoft.com/office/drawing/2014/main" val="167914984"/>
                    </a:ext>
                  </a:extLst>
                </a:gridCol>
                <a:gridCol w="5151789">
                  <a:extLst>
                    <a:ext uri="{9D8B030D-6E8A-4147-A177-3AD203B41FA5}">
                      <a16:colId xmlns:a16="http://schemas.microsoft.com/office/drawing/2014/main" val="2479235318"/>
                    </a:ext>
                  </a:extLst>
                </a:gridCol>
                <a:gridCol w="1070963">
                  <a:extLst>
                    <a:ext uri="{9D8B030D-6E8A-4147-A177-3AD203B41FA5}">
                      <a16:colId xmlns:a16="http://schemas.microsoft.com/office/drawing/2014/main" val="3605968899"/>
                    </a:ext>
                  </a:extLst>
                </a:gridCol>
              </a:tblGrid>
              <a:tr h="334108">
                <a:tc>
                  <a:txBody>
                    <a:bodyPr/>
                    <a:lstStyle/>
                    <a:p>
                      <a:r>
                        <a:rPr lang="es-ES" sz="1700" dirty="0"/>
                        <a:t>Visionado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Vídeo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 err="1"/>
                        <a:t>Durac</a:t>
                      </a:r>
                      <a:r>
                        <a:rPr lang="es-ES" sz="1700" dirty="0"/>
                        <a:t>.</a:t>
                      </a:r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4098337333"/>
                  </a:ext>
                </a:extLst>
              </a:tr>
              <a:tr h="335494">
                <a:tc rowSpan="3"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700"/>
                        <a:t>Sesión 1</a:t>
                      </a:r>
                      <a:endParaRPr lang="es-ES" sz="1700" dirty="0"/>
                    </a:p>
                    <a:p>
                      <a:r>
                        <a:rPr lang="es-ES" sz="1700" dirty="0"/>
                        <a:t>52 min.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3.1 Definición y tipos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14 min.</a:t>
                      </a:r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1248534776"/>
                  </a:ext>
                </a:extLst>
              </a:tr>
              <a:tr h="335494">
                <a:tc vMerge="1">
                  <a:txBody>
                    <a:bodyPr/>
                    <a:lstStyle/>
                    <a:p>
                      <a:endParaRPr lang="es-ES" sz="1700" dirty="0"/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3.2 </a:t>
                      </a:r>
                      <a:r>
                        <a:rPr lang="es-ES" sz="1700" dirty="0" err="1"/>
                        <a:t>Latch</a:t>
                      </a:r>
                      <a:r>
                        <a:rPr lang="es-ES" sz="1700" dirty="0"/>
                        <a:t> tipo SR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20 min.</a:t>
                      </a:r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2896988229"/>
                  </a:ext>
                </a:extLst>
              </a:tr>
              <a:tr h="335494">
                <a:tc vMerge="1">
                  <a:txBody>
                    <a:bodyPr/>
                    <a:lstStyle/>
                    <a:p>
                      <a:endParaRPr lang="es-ES" sz="1700" dirty="0"/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3.3 </a:t>
                      </a:r>
                      <a:r>
                        <a:rPr lang="es-ES" sz="1700" dirty="0" err="1"/>
                        <a:t>Latch</a:t>
                      </a:r>
                      <a:r>
                        <a:rPr lang="es-ES" sz="1700" dirty="0"/>
                        <a:t> tipo D y tipo JK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18 min.</a:t>
                      </a:r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1052183118"/>
                  </a:ext>
                </a:extLst>
              </a:tr>
              <a:tr h="335494">
                <a:tc rowSpan="4"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700" dirty="0"/>
                        <a:t>Sesión 2</a:t>
                      </a:r>
                    </a:p>
                    <a:p>
                      <a:r>
                        <a:rPr lang="es-ES" sz="1700" dirty="0"/>
                        <a:t>143 min.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3.4 </a:t>
                      </a:r>
                      <a:r>
                        <a:rPr lang="es-ES" sz="1700" dirty="0" err="1"/>
                        <a:t>Flip-flop</a:t>
                      </a:r>
                      <a:r>
                        <a:rPr lang="es-ES" sz="1700" dirty="0"/>
                        <a:t> tipo D y tipo JK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34 min.</a:t>
                      </a:r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3326637803"/>
                  </a:ext>
                </a:extLst>
              </a:tr>
              <a:tr h="335494">
                <a:tc vMerge="1">
                  <a:txBody>
                    <a:bodyPr/>
                    <a:lstStyle/>
                    <a:p>
                      <a:endParaRPr lang="es-ES" sz="1700" dirty="0"/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3.5 Simulación de </a:t>
                      </a:r>
                      <a:r>
                        <a:rPr lang="es-ES" sz="1700" dirty="0" err="1"/>
                        <a:t>latches</a:t>
                      </a:r>
                      <a:r>
                        <a:rPr lang="es-ES" sz="1700" dirty="0"/>
                        <a:t> y </a:t>
                      </a:r>
                      <a:r>
                        <a:rPr lang="es-ES" sz="1700" dirty="0" err="1"/>
                        <a:t>flip</a:t>
                      </a:r>
                      <a:r>
                        <a:rPr lang="es-ES" sz="1700" dirty="0"/>
                        <a:t>- </a:t>
                      </a:r>
                      <a:r>
                        <a:rPr lang="es-ES" sz="1700" dirty="0" err="1"/>
                        <a:t>flops</a:t>
                      </a:r>
                      <a:endParaRPr lang="es-ES" sz="1700" dirty="0"/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29 min.</a:t>
                      </a:r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332294793"/>
                  </a:ext>
                </a:extLst>
              </a:tr>
              <a:tr h="335494">
                <a:tc vMerge="1">
                  <a:txBody>
                    <a:bodyPr/>
                    <a:lstStyle/>
                    <a:p>
                      <a:endParaRPr lang="es-ES" sz="1700" dirty="0"/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3.6 Diagramas de máquinas de estados finitos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30 min.</a:t>
                      </a:r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832294467"/>
                  </a:ext>
                </a:extLst>
              </a:tr>
              <a:tr h="335494">
                <a:tc vMerge="1">
                  <a:txBody>
                    <a:bodyPr/>
                    <a:lstStyle/>
                    <a:p>
                      <a:endParaRPr lang="es-ES" sz="1700" dirty="0"/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3.7 Ejemplos de diagramas de estados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50 min.</a:t>
                      </a:r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1354865641"/>
                  </a:ext>
                </a:extLst>
              </a:tr>
              <a:tr h="335494">
                <a:tc rowSpan="2"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-ES" sz="1700" dirty="0"/>
                        <a:t>Sesión 3</a:t>
                      </a:r>
                    </a:p>
                    <a:p>
                      <a:r>
                        <a:rPr lang="es-ES" sz="1700" dirty="0"/>
                        <a:t>87 min.</a:t>
                      </a:r>
                    </a:p>
                  </a:txBody>
                  <a:tcPr marL="85603" marR="85603" marT="42801" marB="42801">
                    <a:solidFill>
                      <a:srgbClr val="F9D7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3.8 Proceso sistemático de síntesis (</a:t>
                      </a:r>
                      <a:r>
                        <a:rPr lang="es-ES" sz="1700" dirty="0" err="1"/>
                        <a:t>Mealy</a:t>
                      </a:r>
                      <a:r>
                        <a:rPr lang="es-ES" sz="1700" dirty="0"/>
                        <a:t>)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50 min.</a:t>
                      </a:r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1813675973"/>
                  </a:ext>
                </a:extLst>
              </a:tr>
              <a:tr h="335494">
                <a:tc vMerge="1">
                  <a:txBody>
                    <a:bodyPr/>
                    <a:lstStyle/>
                    <a:p>
                      <a:endParaRPr lang="es-ES" sz="1700" dirty="0"/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3.9 Proceso sistemático de síntesis (Moore)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37 min.</a:t>
                      </a:r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1279763531"/>
                  </a:ext>
                </a:extLst>
              </a:tr>
              <a:tr h="335494">
                <a:tc rowSpan="3"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-ES" sz="1700"/>
                        <a:t>Sesión 4</a:t>
                      </a:r>
                      <a:endParaRPr lang="es-ES" sz="1700" dirty="0"/>
                    </a:p>
                    <a:p>
                      <a:r>
                        <a:rPr lang="es-ES" sz="1700" dirty="0"/>
                        <a:t>57 min.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3.10 Proceso sistemático de análisis (</a:t>
                      </a:r>
                      <a:r>
                        <a:rPr lang="es-ES" sz="1700" dirty="0" err="1"/>
                        <a:t>Mealy</a:t>
                      </a:r>
                      <a:r>
                        <a:rPr lang="es-ES" sz="1700" dirty="0"/>
                        <a:t>)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16 min.</a:t>
                      </a:r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3481869513"/>
                  </a:ext>
                </a:extLst>
              </a:tr>
              <a:tr h="335494">
                <a:tc vMerge="1">
                  <a:txBody>
                    <a:bodyPr/>
                    <a:lstStyle/>
                    <a:p>
                      <a:endParaRPr lang="es-ES" sz="1700" dirty="0"/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3.11 Proceso sistemático de análisis (Moore)</a:t>
                      </a:r>
                    </a:p>
                  </a:txBody>
                  <a:tcPr marL="85603" marR="85603" marT="42801" marB="42801">
                    <a:solidFill>
                      <a:srgbClr val="F9D7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20 min.</a:t>
                      </a:r>
                    </a:p>
                  </a:txBody>
                  <a:tcPr marL="85603" marR="85603" marT="42801" marB="42801">
                    <a:solidFill>
                      <a:srgbClr val="F9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5703"/>
                  </a:ext>
                </a:extLst>
              </a:tr>
              <a:tr h="297271">
                <a:tc vMerge="1">
                  <a:txBody>
                    <a:bodyPr/>
                    <a:lstStyle/>
                    <a:p>
                      <a:endParaRPr lang="es-ES" sz="1700" dirty="0"/>
                    </a:p>
                  </a:txBody>
                  <a:tcPr marL="85603" marR="85603" marT="42801" marB="42801">
                    <a:solidFill>
                      <a:srgbClr val="F9D7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3.12 Análisis con módulos combinacionales estándar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21 min.</a:t>
                      </a:r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1293857497"/>
                  </a:ext>
                </a:extLst>
              </a:tr>
              <a:tr h="335494">
                <a:tc rowSpan="4"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-ES" sz="1700" dirty="0"/>
                        <a:t>Sesión 5</a:t>
                      </a:r>
                    </a:p>
                    <a:p>
                      <a:r>
                        <a:rPr lang="es-ES" sz="1700" dirty="0"/>
                        <a:t>110 min.</a:t>
                      </a:r>
                    </a:p>
                  </a:txBody>
                  <a:tcPr marL="85603" marR="85603" marT="42801" marB="42801">
                    <a:solidFill>
                      <a:srgbClr val="F9D7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3.13 Factorización de máquinas de estado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17 min.</a:t>
                      </a:r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4244688216"/>
                  </a:ext>
                </a:extLst>
              </a:tr>
              <a:tr h="335494">
                <a:tc vMerge="1">
                  <a:txBody>
                    <a:bodyPr/>
                    <a:lstStyle/>
                    <a:p>
                      <a:endParaRPr lang="es-ES" sz="1700" dirty="0"/>
                    </a:p>
                  </a:txBody>
                  <a:tcPr marL="85603" marR="85603" marT="42801" marB="42801">
                    <a:solidFill>
                      <a:srgbClr val="F9D7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3.14 Contadores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26 min.</a:t>
                      </a:r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2846996800"/>
                  </a:ext>
                </a:extLst>
              </a:tr>
              <a:tr h="335494">
                <a:tc vMerge="1">
                  <a:txBody>
                    <a:bodyPr/>
                    <a:lstStyle/>
                    <a:p>
                      <a:endParaRPr lang="es-ES" sz="1700" dirty="0"/>
                    </a:p>
                  </a:txBody>
                  <a:tcPr marL="85603" marR="85603" marT="42801" marB="42801">
                    <a:solidFill>
                      <a:srgbClr val="F9D7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3.15 Diseño sistemático de contadores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21 min.</a:t>
                      </a:r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1195664787"/>
                  </a:ext>
                </a:extLst>
              </a:tr>
              <a:tr h="335494">
                <a:tc vMerge="1">
                  <a:txBody>
                    <a:bodyPr/>
                    <a:lstStyle/>
                    <a:p>
                      <a:endParaRPr lang="es-ES" sz="1700" dirty="0"/>
                    </a:p>
                  </a:txBody>
                  <a:tcPr marL="85603" marR="85603" marT="42801" marB="42801">
                    <a:solidFill>
                      <a:srgbClr val="F9D7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3.16 Diseño en cascada y modular de contadores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46 min.</a:t>
                      </a:r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2470594916"/>
                  </a:ext>
                </a:extLst>
              </a:tr>
              <a:tr h="335494">
                <a:tc rowSpan="2"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-ES" sz="1700" dirty="0"/>
                        <a:t>Sesión 6</a:t>
                      </a:r>
                    </a:p>
                    <a:p>
                      <a:pPr lvl="0">
                        <a:buNone/>
                      </a:pPr>
                      <a:r>
                        <a:rPr lang="es-ES" sz="1700" dirty="0"/>
                        <a:t>39 min.</a:t>
                      </a:r>
                    </a:p>
                    <a:p>
                      <a:pPr lvl="0">
                        <a:buNone/>
                      </a:pPr>
                      <a:endParaRPr lang="es-ES" sz="1700" dirty="0"/>
                    </a:p>
                  </a:txBody>
                  <a:tcPr marL="85603" marR="85603" marT="42801" marB="42801">
                    <a:solidFill>
                      <a:srgbClr val="FDEC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3.17 Registros</a:t>
                      </a:r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r>
                        <a:rPr lang="es-ES" sz="1700" dirty="0"/>
                        <a:t>39 min.</a:t>
                      </a:r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1361312602"/>
                  </a:ext>
                </a:extLst>
              </a:tr>
              <a:tr h="335494">
                <a:tc vMerge="1">
                  <a:txBody>
                    <a:bodyPr/>
                    <a:lstStyle/>
                    <a:p>
                      <a:endParaRPr lang="es-ES" sz="1700" dirty="0"/>
                    </a:p>
                  </a:txBody>
                  <a:tcPr marL="85603" marR="85603" marT="42801" marB="42801">
                    <a:solidFill>
                      <a:srgbClr val="F9D7CD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700" dirty="0"/>
                    </a:p>
                  </a:txBody>
                  <a:tcPr marL="85603" marR="85603" marT="42801" marB="42801"/>
                </a:tc>
                <a:tc>
                  <a:txBody>
                    <a:bodyPr/>
                    <a:lstStyle/>
                    <a:p>
                      <a:endParaRPr lang="es-ES" sz="1700" dirty="0"/>
                    </a:p>
                  </a:txBody>
                  <a:tcPr marL="85603" marR="85603" marT="42801" marB="42801"/>
                </a:tc>
                <a:extLst>
                  <a:ext uri="{0D108BD9-81ED-4DB2-BD59-A6C34878D82A}">
                    <a16:rowId xmlns:a16="http://schemas.microsoft.com/office/drawing/2014/main" val="1926938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17827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D9220BEF-0459-EC4D-B8F6-98C497388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385" y="250933"/>
            <a:ext cx="4140733" cy="259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D098091D-4AE8-7B46-A5A9-5B6F769DD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385" y="3677305"/>
            <a:ext cx="4140733" cy="259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084802"/>
      </p:ext>
    </p:extLst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22B1CE-B95A-CF42-9723-8EBC7723F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2075"/>
            <a:ext cx="10515600" cy="1325563"/>
          </a:xfrm>
        </p:spPr>
        <p:txBody>
          <a:bodyPr/>
          <a:lstStyle/>
          <a:p>
            <a:r>
              <a:rPr lang="es-ES" dirty="0"/>
              <a:t>Minimización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8A9DC3C-E0C0-9944-B8C8-C138E1CFCF71}"/>
              </a:ext>
            </a:extLst>
          </p:cNvPr>
          <p:cNvGraphicFramePr>
            <a:graphicFrameLocks noGrp="1"/>
          </p:cNvGraphicFramePr>
          <p:nvPr/>
        </p:nvGraphicFramePr>
        <p:xfrm>
          <a:off x="108220" y="1514475"/>
          <a:ext cx="6623084" cy="5343525"/>
        </p:xfrm>
        <a:graphic>
          <a:graphicData uri="http://schemas.openxmlformats.org/drawingml/2006/table">
            <a:tbl>
              <a:tblPr/>
              <a:tblGrid>
                <a:gridCol w="28071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3019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610074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309017155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89275406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90820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48505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88271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46647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1608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804395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77045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926385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A6DCF3C5-69C2-FC40-B3A9-F497BE57444B}"/>
              </a:ext>
            </a:extLst>
          </p:cNvPr>
          <p:cNvGraphicFramePr>
            <a:graphicFrameLocks noGrp="1"/>
          </p:cNvGraphicFramePr>
          <p:nvPr/>
        </p:nvGraphicFramePr>
        <p:xfrm>
          <a:off x="6902920" y="1771539"/>
          <a:ext cx="5180860" cy="5086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898">
                  <a:extLst>
                    <a:ext uri="{9D8B030D-6E8A-4147-A177-3AD203B41FA5}">
                      <a16:colId xmlns:a16="http://schemas.microsoft.com/office/drawing/2014/main" val="1835812982"/>
                    </a:ext>
                  </a:extLst>
                </a:gridCol>
                <a:gridCol w="379285">
                  <a:extLst>
                    <a:ext uri="{9D8B030D-6E8A-4147-A177-3AD203B41FA5}">
                      <a16:colId xmlns:a16="http://schemas.microsoft.com/office/drawing/2014/main" val="3411217506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311380241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81038212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37919019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0981297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82869972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02636570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6771174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95259431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252957640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41542743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70874292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735119758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55750371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80524522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919967828"/>
                    </a:ext>
                  </a:extLst>
                </a:gridCol>
              </a:tblGrid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594301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6937928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3281958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442839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 dirty="0">
                        <a:effectLst/>
                      </a:endParaRPr>
                    </a:p>
                    <a:p>
                      <a:pPr algn="ctr" fontAlgn="b"/>
                      <a:endParaRPr lang="es-ES" sz="1800" b="1" u="none" strike="noStrike" dirty="0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810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012806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97144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638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655649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12746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830062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1412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17902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903583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565858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18907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089973"/>
                  </a:ext>
                </a:extLst>
              </a:tr>
            </a:tbl>
          </a:graphicData>
        </a:graphic>
      </p:graphicFrame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3E8788C7-8249-A645-80AB-03B3252A179F}"/>
              </a:ext>
            </a:extLst>
          </p:cNvPr>
          <p:cNvCxnSpPr>
            <a:cxnSpLocks/>
          </p:cNvCxnSpPr>
          <p:nvPr/>
        </p:nvCxnSpPr>
        <p:spPr>
          <a:xfrm>
            <a:off x="7246953" y="2112185"/>
            <a:ext cx="669561" cy="8594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060336"/>
      </p:ext>
    </p:extLst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22B1CE-B95A-CF42-9723-8EBC7723F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2075"/>
            <a:ext cx="10515600" cy="1325563"/>
          </a:xfrm>
        </p:spPr>
        <p:txBody>
          <a:bodyPr/>
          <a:lstStyle/>
          <a:p>
            <a:r>
              <a:rPr lang="es-ES" dirty="0"/>
              <a:t>Minimización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8A9DC3C-E0C0-9944-B8C8-C138E1CFCF71}"/>
              </a:ext>
            </a:extLst>
          </p:cNvPr>
          <p:cNvGraphicFramePr>
            <a:graphicFrameLocks noGrp="1"/>
          </p:cNvGraphicFramePr>
          <p:nvPr/>
        </p:nvGraphicFramePr>
        <p:xfrm>
          <a:off x="108220" y="1514475"/>
          <a:ext cx="6623084" cy="5343525"/>
        </p:xfrm>
        <a:graphic>
          <a:graphicData uri="http://schemas.openxmlformats.org/drawingml/2006/table">
            <a:tbl>
              <a:tblPr/>
              <a:tblGrid>
                <a:gridCol w="28071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3019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610074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309017155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89275406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90820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48505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88271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46647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1608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804395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77045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926385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A6DCF3C5-69C2-FC40-B3A9-F497BE57444B}"/>
              </a:ext>
            </a:extLst>
          </p:cNvPr>
          <p:cNvGraphicFramePr>
            <a:graphicFrameLocks noGrp="1"/>
          </p:cNvGraphicFramePr>
          <p:nvPr/>
        </p:nvGraphicFramePr>
        <p:xfrm>
          <a:off x="6902920" y="1771539"/>
          <a:ext cx="5180860" cy="5086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898">
                  <a:extLst>
                    <a:ext uri="{9D8B030D-6E8A-4147-A177-3AD203B41FA5}">
                      <a16:colId xmlns:a16="http://schemas.microsoft.com/office/drawing/2014/main" val="1835812982"/>
                    </a:ext>
                  </a:extLst>
                </a:gridCol>
                <a:gridCol w="379285">
                  <a:extLst>
                    <a:ext uri="{9D8B030D-6E8A-4147-A177-3AD203B41FA5}">
                      <a16:colId xmlns:a16="http://schemas.microsoft.com/office/drawing/2014/main" val="3411217506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311380241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81038212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37919019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0981297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82869972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02636570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6771174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95259431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252957640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41542743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70874292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735119758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55750371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80524522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919967828"/>
                    </a:ext>
                  </a:extLst>
                </a:gridCol>
              </a:tblGrid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594301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6937928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3281958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442839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 dirty="0">
                        <a:effectLst/>
                      </a:endParaRPr>
                    </a:p>
                    <a:p>
                      <a:pPr algn="ctr" fontAlgn="b"/>
                      <a:endParaRPr lang="es-ES" sz="1800" b="1" u="none" strike="noStrike" dirty="0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810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012806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97144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638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655649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12746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830062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1412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17902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903583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565858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18907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089973"/>
                  </a:ext>
                </a:extLst>
              </a:tr>
            </a:tbl>
          </a:graphicData>
        </a:graphic>
      </p:graphicFrame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3E8788C7-8249-A645-80AB-03B3252A179F}"/>
              </a:ext>
            </a:extLst>
          </p:cNvPr>
          <p:cNvCxnSpPr>
            <a:cxnSpLocks/>
          </p:cNvCxnSpPr>
          <p:nvPr/>
        </p:nvCxnSpPr>
        <p:spPr>
          <a:xfrm>
            <a:off x="7246953" y="2112185"/>
            <a:ext cx="669561" cy="8594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0845380"/>
      </p:ext>
    </p:extLst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22B1CE-B95A-CF42-9723-8EBC7723F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2075"/>
            <a:ext cx="10515600" cy="1325563"/>
          </a:xfrm>
        </p:spPr>
        <p:txBody>
          <a:bodyPr/>
          <a:lstStyle/>
          <a:p>
            <a:r>
              <a:rPr lang="es-ES" dirty="0"/>
              <a:t>Minimización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8A9DC3C-E0C0-9944-B8C8-C138E1CFCF71}"/>
              </a:ext>
            </a:extLst>
          </p:cNvPr>
          <p:cNvGraphicFramePr>
            <a:graphicFrameLocks noGrp="1"/>
          </p:cNvGraphicFramePr>
          <p:nvPr/>
        </p:nvGraphicFramePr>
        <p:xfrm>
          <a:off x="108220" y="1514475"/>
          <a:ext cx="6623084" cy="5343525"/>
        </p:xfrm>
        <a:graphic>
          <a:graphicData uri="http://schemas.openxmlformats.org/drawingml/2006/table">
            <a:tbl>
              <a:tblPr/>
              <a:tblGrid>
                <a:gridCol w="28071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3019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610074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309017155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89275406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90820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48505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88271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46647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1608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804395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77045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926385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A6DCF3C5-69C2-FC40-B3A9-F497BE57444B}"/>
              </a:ext>
            </a:extLst>
          </p:cNvPr>
          <p:cNvGraphicFramePr>
            <a:graphicFrameLocks noGrp="1"/>
          </p:cNvGraphicFramePr>
          <p:nvPr/>
        </p:nvGraphicFramePr>
        <p:xfrm>
          <a:off x="6902920" y="1771539"/>
          <a:ext cx="5180860" cy="5086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898">
                  <a:extLst>
                    <a:ext uri="{9D8B030D-6E8A-4147-A177-3AD203B41FA5}">
                      <a16:colId xmlns:a16="http://schemas.microsoft.com/office/drawing/2014/main" val="1835812982"/>
                    </a:ext>
                  </a:extLst>
                </a:gridCol>
                <a:gridCol w="379285">
                  <a:extLst>
                    <a:ext uri="{9D8B030D-6E8A-4147-A177-3AD203B41FA5}">
                      <a16:colId xmlns:a16="http://schemas.microsoft.com/office/drawing/2014/main" val="3411217506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311380241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81038212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37919019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0981297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82869972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02636570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6771174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95259431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252957640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41542743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70874292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735119758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55750371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80524522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919967828"/>
                    </a:ext>
                  </a:extLst>
                </a:gridCol>
              </a:tblGrid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594301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6937928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3281958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442839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 dirty="0">
                        <a:effectLst/>
                      </a:endParaRPr>
                    </a:p>
                    <a:p>
                      <a:pPr algn="ctr" fontAlgn="b"/>
                      <a:endParaRPr lang="es-ES" sz="1800" b="1" u="none" strike="noStrike" dirty="0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810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012806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97144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638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655649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12746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830062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1412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17902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903583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565858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18907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089973"/>
                  </a:ext>
                </a:extLst>
              </a:tr>
            </a:tbl>
          </a:graphicData>
        </a:graphic>
      </p:graphicFrame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3E8788C7-8249-A645-80AB-03B3252A179F}"/>
              </a:ext>
            </a:extLst>
          </p:cNvPr>
          <p:cNvCxnSpPr>
            <a:cxnSpLocks/>
          </p:cNvCxnSpPr>
          <p:nvPr/>
        </p:nvCxnSpPr>
        <p:spPr>
          <a:xfrm>
            <a:off x="7246953" y="2112185"/>
            <a:ext cx="669561" cy="8594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4697136"/>
      </p:ext>
    </p:extLst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22B1CE-B95A-CF42-9723-8EBC7723F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2075"/>
            <a:ext cx="10515600" cy="1325563"/>
          </a:xfrm>
        </p:spPr>
        <p:txBody>
          <a:bodyPr/>
          <a:lstStyle/>
          <a:p>
            <a:r>
              <a:rPr lang="es-ES" dirty="0"/>
              <a:t>Minimización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8A9DC3C-E0C0-9944-B8C8-C138E1CFCF71}"/>
              </a:ext>
            </a:extLst>
          </p:cNvPr>
          <p:cNvGraphicFramePr>
            <a:graphicFrameLocks noGrp="1"/>
          </p:cNvGraphicFramePr>
          <p:nvPr/>
        </p:nvGraphicFramePr>
        <p:xfrm>
          <a:off x="108220" y="1514475"/>
          <a:ext cx="6623084" cy="5343525"/>
        </p:xfrm>
        <a:graphic>
          <a:graphicData uri="http://schemas.openxmlformats.org/drawingml/2006/table">
            <a:tbl>
              <a:tblPr/>
              <a:tblGrid>
                <a:gridCol w="280715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28071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30197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61007464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309017155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892754063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2299306038"/>
                    </a:ext>
                  </a:extLst>
                </a:gridCol>
                <a:gridCol w="605638">
                  <a:extLst>
                    <a:ext uri="{9D8B030D-6E8A-4147-A177-3AD203B41FA5}">
                      <a16:colId xmlns:a16="http://schemas.microsoft.com/office/drawing/2014/main" val="1636835644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90820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48505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88271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46647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1608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804395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77045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926385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A6DCF3C5-69C2-FC40-B3A9-F497BE57444B}"/>
              </a:ext>
            </a:extLst>
          </p:cNvPr>
          <p:cNvGraphicFramePr>
            <a:graphicFrameLocks noGrp="1"/>
          </p:cNvGraphicFramePr>
          <p:nvPr/>
        </p:nvGraphicFramePr>
        <p:xfrm>
          <a:off x="6902920" y="1771539"/>
          <a:ext cx="5180860" cy="5086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898">
                  <a:extLst>
                    <a:ext uri="{9D8B030D-6E8A-4147-A177-3AD203B41FA5}">
                      <a16:colId xmlns:a16="http://schemas.microsoft.com/office/drawing/2014/main" val="1835812982"/>
                    </a:ext>
                  </a:extLst>
                </a:gridCol>
                <a:gridCol w="379285">
                  <a:extLst>
                    <a:ext uri="{9D8B030D-6E8A-4147-A177-3AD203B41FA5}">
                      <a16:colId xmlns:a16="http://schemas.microsoft.com/office/drawing/2014/main" val="3411217506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311380241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81038212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37919019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0981297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82869972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02636570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6771174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95259431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252957640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41542743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70874292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735119758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55750371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80524522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919967828"/>
                    </a:ext>
                  </a:extLst>
                </a:gridCol>
              </a:tblGrid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594301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6937928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3281958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442839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 dirty="0">
                        <a:effectLst/>
                      </a:endParaRPr>
                    </a:p>
                    <a:p>
                      <a:pPr algn="ctr" fontAlgn="b"/>
                      <a:endParaRPr lang="es-ES" sz="1800" b="1" u="none" strike="noStrike" dirty="0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810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012806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97144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638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655649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12746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830062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1412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17902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903583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565858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18907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089973"/>
                  </a:ext>
                </a:extLst>
              </a:tr>
            </a:tbl>
          </a:graphicData>
        </a:graphic>
      </p:graphicFrame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3E8788C7-8249-A645-80AB-03B3252A179F}"/>
              </a:ext>
            </a:extLst>
          </p:cNvPr>
          <p:cNvCxnSpPr>
            <a:cxnSpLocks/>
          </p:cNvCxnSpPr>
          <p:nvPr/>
        </p:nvCxnSpPr>
        <p:spPr>
          <a:xfrm>
            <a:off x="7246953" y="2112185"/>
            <a:ext cx="669561" cy="8594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80380"/>
      </p:ext>
    </p:extLst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242B8D-34CF-994C-AA60-DD232D92C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096" y="-108682"/>
            <a:ext cx="10515600" cy="1325563"/>
          </a:xfrm>
        </p:spPr>
        <p:txBody>
          <a:bodyPr/>
          <a:lstStyle/>
          <a:p>
            <a:r>
              <a:rPr lang="es-ES" dirty="0"/>
              <a:t>Diagrama circuito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B50B56F1-10E1-2248-8000-1145EC011CB6}"/>
              </a:ext>
            </a:extLst>
          </p:cNvPr>
          <p:cNvSpPr txBox="1">
            <a:spLocks/>
          </p:cNvSpPr>
          <p:nvPr/>
        </p:nvSpPr>
        <p:spPr>
          <a:xfrm>
            <a:off x="6298096" y="1216881"/>
            <a:ext cx="5893904" cy="22121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b="1" dirty="0"/>
              <a:t>J</a:t>
            </a:r>
            <a:r>
              <a:rPr lang="es-ES" sz="2400" b="1" baseline="-25000" dirty="0"/>
              <a:t>2</a:t>
            </a:r>
            <a:r>
              <a:rPr lang="es-ES" sz="2400" b="1" dirty="0"/>
              <a:t> = Q</a:t>
            </a:r>
            <a:r>
              <a:rPr lang="es-ES" sz="2400" b="1" baseline="-25000" dirty="0"/>
              <a:t>1</a:t>
            </a:r>
            <a:r>
              <a:rPr lang="es-ES" sz="2400" b="1" dirty="0"/>
              <a:t>·Q</a:t>
            </a:r>
            <a:r>
              <a:rPr lang="es-ES" sz="2400" b="1" baseline="-25000" dirty="0"/>
              <a:t>0</a:t>
            </a:r>
            <a:r>
              <a:rPr lang="es-ES" sz="2400" b="1" dirty="0"/>
              <a:t>’·x’ + Q</a:t>
            </a:r>
            <a:r>
              <a:rPr lang="es-ES" sz="2400" b="1" baseline="-25000" dirty="0"/>
              <a:t>1</a:t>
            </a:r>
            <a:r>
              <a:rPr lang="es-ES" sz="2400" b="1" dirty="0"/>
              <a:t>’·Q</a:t>
            </a:r>
            <a:r>
              <a:rPr lang="es-ES" sz="2400" b="1" baseline="-25000" dirty="0"/>
              <a:t>0</a:t>
            </a:r>
            <a:r>
              <a:rPr lang="es-ES" sz="2400" b="1" dirty="0"/>
              <a:t>’·x</a:t>
            </a:r>
          </a:p>
          <a:p>
            <a:pPr marL="0" indent="0">
              <a:buNone/>
            </a:pPr>
            <a:r>
              <a:rPr lang="es-ES" sz="2400" b="1" dirty="0"/>
              <a:t>K</a:t>
            </a:r>
            <a:r>
              <a:rPr lang="es-ES" sz="2400" b="1" baseline="-25000" dirty="0"/>
              <a:t>2</a:t>
            </a:r>
            <a:r>
              <a:rPr lang="es-ES" sz="2400" b="1" dirty="0"/>
              <a:t> = Q</a:t>
            </a:r>
            <a:r>
              <a:rPr lang="es-ES" sz="2400" b="1" baseline="-25000" dirty="0"/>
              <a:t>1</a:t>
            </a:r>
            <a:r>
              <a:rPr lang="es-ES" sz="2400" b="1" dirty="0"/>
              <a:t>’·Q</a:t>
            </a:r>
            <a:r>
              <a:rPr lang="es-ES" sz="2400" b="1" baseline="-25000" dirty="0"/>
              <a:t>0</a:t>
            </a:r>
            <a:r>
              <a:rPr lang="es-ES" sz="2400" b="1" dirty="0"/>
              <a:t>’·x’ + Q</a:t>
            </a:r>
            <a:r>
              <a:rPr lang="es-ES" sz="2400" b="1" baseline="-25000" dirty="0"/>
              <a:t>1</a:t>
            </a:r>
            <a:r>
              <a:rPr lang="es-ES" sz="2400" b="1" dirty="0"/>
              <a:t>·Q</a:t>
            </a:r>
            <a:r>
              <a:rPr lang="es-ES" sz="2400" b="1" baseline="-25000" dirty="0"/>
              <a:t>0</a:t>
            </a:r>
            <a:r>
              <a:rPr lang="es-ES" sz="2400" b="1" dirty="0"/>
              <a:t>’·x</a:t>
            </a:r>
          </a:p>
          <a:p>
            <a:pPr marL="0" indent="0">
              <a:buNone/>
            </a:pPr>
            <a:r>
              <a:rPr lang="es-ES" sz="2400" b="1" dirty="0"/>
              <a:t>J</a:t>
            </a:r>
            <a:r>
              <a:rPr lang="es-ES" sz="2400" b="1" baseline="-25000" dirty="0"/>
              <a:t>1</a:t>
            </a:r>
            <a:r>
              <a:rPr lang="es-ES" sz="2400" b="1" dirty="0"/>
              <a:t> = Q</a:t>
            </a:r>
            <a:r>
              <a:rPr lang="es-ES" sz="2400" b="1" baseline="-25000" dirty="0"/>
              <a:t>2</a:t>
            </a:r>
            <a:r>
              <a:rPr lang="es-ES" sz="2400" b="1" dirty="0"/>
              <a:t>·Q</a:t>
            </a:r>
            <a:r>
              <a:rPr lang="es-ES" sz="2400" b="1" baseline="-25000" dirty="0"/>
              <a:t>0</a:t>
            </a:r>
            <a:r>
              <a:rPr lang="es-ES" sz="2400" b="1" dirty="0"/>
              <a:t>·x + Q</a:t>
            </a:r>
            <a:r>
              <a:rPr lang="es-ES" sz="2400" b="1" baseline="-25000" dirty="0"/>
              <a:t>2</a:t>
            </a:r>
            <a:r>
              <a:rPr lang="es-ES" sz="2400" b="1" dirty="0"/>
              <a:t>’·Q</a:t>
            </a:r>
            <a:r>
              <a:rPr lang="es-ES" sz="2400" b="1" baseline="-25000" dirty="0"/>
              <a:t>0</a:t>
            </a:r>
            <a:r>
              <a:rPr lang="es-ES" sz="2400" b="1" dirty="0"/>
              <a:t>·x’</a:t>
            </a:r>
          </a:p>
          <a:p>
            <a:pPr marL="0" indent="0">
              <a:buNone/>
            </a:pPr>
            <a:r>
              <a:rPr lang="es-ES" sz="2400" b="1" dirty="0"/>
              <a:t>K</a:t>
            </a:r>
            <a:r>
              <a:rPr lang="es-ES" sz="2400" b="1" baseline="-25000" dirty="0"/>
              <a:t>1</a:t>
            </a:r>
            <a:r>
              <a:rPr lang="es-ES" sz="2400" b="1" dirty="0"/>
              <a:t> = Q</a:t>
            </a:r>
            <a:r>
              <a:rPr lang="es-ES" sz="2400" b="1" baseline="-25000" dirty="0"/>
              <a:t>2</a:t>
            </a:r>
            <a:r>
              <a:rPr lang="es-ES" sz="2400" b="1" dirty="0"/>
              <a:t>’·Q</a:t>
            </a:r>
            <a:r>
              <a:rPr lang="es-ES" sz="2400" b="1" baseline="-25000" dirty="0"/>
              <a:t>0</a:t>
            </a:r>
            <a:r>
              <a:rPr lang="es-ES" sz="2400" b="1" dirty="0"/>
              <a:t>·x + Q</a:t>
            </a:r>
            <a:r>
              <a:rPr lang="es-ES" sz="2400" b="1" baseline="-25000" dirty="0"/>
              <a:t>2</a:t>
            </a:r>
            <a:r>
              <a:rPr lang="es-ES" sz="2400" b="1" dirty="0"/>
              <a:t>·Q</a:t>
            </a:r>
            <a:r>
              <a:rPr lang="es-ES" sz="2400" b="1" baseline="-25000" dirty="0"/>
              <a:t>0</a:t>
            </a:r>
            <a:r>
              <a:rPr lang="es-ES" sz="2400" b="1" dirty="0"/>
              <a:t>·x’</a:t>
            </a:r>
          </a:p>
          <a:p>
            <a:pPr marL="0" indent="0">
              <a:buNone/>
            </a:pPr>
            <a:r>
              <a:rPr lang="es-ES" sz="2400" b="1" dirty="0"/>
              <a:t>J</a:t>
            </a:r>
            <a:r>
              <a:rPr lang="es-ES" sz="2400" b="1" baseline="-25000" dirty="0"/>
              <a:t>0</a:t>
            </a:r>
            <a:r>
              <a:rPr lang="es-ES" sz="2400" b="1" dirty="0"/>
              <a:t> = Q</a:t>
            </a:r>
            <a:r>
              <a:rPr lang="es-ES" sz="2400" b="1" baseline="-25000" dirty="0"/>
              <a:t>2</a:t>
            </a:r>
            <a:r>
              <a:rPr lang="es-ES" sz="2400" b="1" dirty="0"/>
              <a:t>’·Q</a:t>
            </a:r>
            <a:r>
              <a:rPr lang="es-ES" sz="2400" b="1" baseline="-25000" dirty="0"/>
              <a:t>1</a:t>
            </a:r>
            <a:r>
              <a:rPr lang="es-ES" sz="2400" b="1" dirty="0"/>
              <a:t>’·x’ + Q</a:t>
            </a:r>
            <a:r>
              <a:rPr lang="es-ES" sz="2400" b="1" baseline="-25000" dirty="0"/>
              <a:t>2</a:t>
            </a:r>
            <a:r>
              <a:rPr lang="es-ES" sz="2400" b="1" dirty="0"/>
              <a:t>’·Q</a:t>
            </a:r>
            <a:r>
              <a:rPr lang="es-ES" sz="2400" b="1" baseline="-25000" dirty="0"/>
              <a:t>1</a:t>
            </a:r>
            <a:r>
              <a:rPr lang="es-ES" sz="2400" b="1" dirty="0"/>
              <a:t>·x + Q</a:t>
            </a:r>
            <a:r>
              <a:rPr lang="es-ES" sz="2400" b="1" baseline="-25000" dirty="0"/>
              <a:t>2</a:t>
            </a:r>
            <a:r>
              <a:rPr lang="es-ES" sz="2400" b="1" dirty="0"/>
              <a:t>·Q</a:t>
            </a:r>
            <a:r>
              <a:rPr lang="es-ES" sz="2400" b="1" baseline="-25000" dirty="0"/>
              <a:t>1</a:t>
            </a:r>
            <a:r>
              <a:rPr lang="es-ES" sz="2400" b="1" dirty="0"/>
              <a:t>·x’ + Q</a:t>
            </a:r>
            <a:r>
              <a:rPr lang="es-ES" sz="2400" b="1" baseline="-25000" dirty="0"/>
              <a:t>2</a:t>
            </a:r>
            <a:r>
              <a:rPr lang="es-ES" sz="2400" b="1" dirty="0"/>
              <a:t>·Q</a:t>
            </a:r>
            <a:r>
              <a:rPr lang="es-ES" sz="2400" b="1" baseline="-25000" dirty="0"/>
              <a:t>1</a:t>
            </a:r>
            <a:r>
              <a:rPr lang="es-ES" sz="2400" b="1" dirty="0"/>
              <a:t>’·x</a:t>
            </a:r>
          </a:p>
          <a:p>
            <a:pPr marL="0" indent="0">
              <a:buNone/>
            </a:pPr>
            <a:r>
              <a:rPr lang="es-ES" sz="2400" b="1" dirty="0"/>
              <a:t>K</a:t>
            </a:r>
            <a:r>
              <a:rPr lang="es-ES" sz="2400" b="1" baseline="-25000" dirty="0"/>
              <a:t>0</a:t>
            </a:r>
            <a:r>
              <a:rPr lang="es-ES" sz="2400" b="1" dirty="0"/>
              <a:t> = Q</a:t>
            </a:r>
            <a:r>
              <a:rPr lang="es-ES" sz="2400" b="1" baseline="-25000" dirty="0"/>
              <a:t>2</a:t>
            </a:r>
            <a:r>
              <a:rPr lang="es-ES" sz="2400" b="1" dirty="0"/>
              <a:t>’·Q</a:t>
            </a:r>
            <a:r>
              <a:rPr lang="es-ES" sz="2400" b="1" baseline="-25000" dirty="0"/>
              <a:t>1</a:t>
            </a:r>
            <a:r>
              <a:rPr lang="es-ES" sz="2400" b="1" dirty="0"/>
              <a:t>’·x + Q</a:t>
            </a:r>
            <a:r>
              <a:rPr lang="es-ES" sz="2400" b="1" baseline="-25000" dirty="0"/>
              <a:t>2</a:t>
            </a:r>
            <a:r>
              <a:rPr lang="es-ES" sz="2400" b="1" dirty="0"/>
              <a:t>’·Q</a:t>
            </a:r>
            <a:r>
              <a:rPr lang="es-ES" sz="2400" b="1" baseline="-25000" dirty="0"/>
              <a:t>1</a:t>
            </a:r>
            <a:r>
              <a:rPr lang="es-ES" sz="2400" b="1" dirty="0"/>
              <a:t>·x’ + Q</a:t>
            </a:r>
            <a:r>
              <a:rPr lang="es-ES" sz="2400" b="1" baseline="-25000" dirty="0"/>
              <a:t>2</a:t>
            </a:r>
            <a:r>
              <a:rPr lang="es-ES" sz="2400" b="1" dirty="0"/>
              <a:t>·Q</a:t>
            </a:r>
            <a:r>
              <a:rPr lang="es-ES" sz="2400" b="1" baseline="-25000" dirty="0"/>
              <a:t>1</a:t>
            </a:r>
            <a:r>
              <a:rPr lang="es-ES" sz="2400" b="1" dirty="0"/>
              <a:t>·x + Q</a:t>
            </a:r>
            <a:r>
              <a:rPr lang="es-ES" sz="2400" b="1" baseline="-25000" dirty="0"/>
              <a:t>2</a:t>
            </a:r>
            <a:r>
              <a:rPr lang="es-ES" sz="2400" b="1" dirty="0"/>
              <a:t>·Q</a:t>
            </a:r>
            <a:r>
              <a:rPr lang="es-ES" sz="2400" b="1" baseline="-25000" dirty="0"/>
              <a:t>1</a:t>
            </a:r>
            <a:r>
              <a:rPr lang="es-ES" sz="2400" b="1" dirty="0"/>
              <a:t>’·x’</a:t>
            </a:r>
          </a:p>
          <a:p>
            <a:pPr marL="0" indent="0">
              <a:buNone/>
            </a:pPr>
            <a:endParaRPr lang="es-ES" sz="2400" b="1" dirty="0"/>
          </a:p>
        </p:txBody>
      </p:sp>
      <p:pic>
        <p:nvPicPr>
          <p:cNvPr id="6" name="Imagen 5" descr="Diagrama, Esquemático&#10;&#10;Descripción generada automáticamente">
            <a:extLst>
              <a:ext uri="{FF2B5EF4-FFF2-40B4-BE49-F238E27FC236}">
                <a16:creationId xmlns:a16="http://schemas.microsoft.com/office/drawing/2014/main" id="{340CF4C3-BBBB-6B4A-87C2-100D023931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622" y="0"/>
            <a:ext cx="4554693" cy="679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826311"/>
      </p:ext>
    </p:extLst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FAB23D-A6F4-7A4F-9C06-7D125C697684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 dirty="0">
                <a:solidFill>
                  <a:schemeClr val="bg1"/>
                </a:solidFill>
                <a:latin typeface="+mn-lt"/>
              </a:rPr>
              <a:t>Contenido (3.16)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9C3714-8EB5-1841-ADA3-50BB166C2D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Diseño modular y en cascada de contadores</a:t>
            </a:r>
          </a:p>
        </p:txBody>
      </p:sp>
    </p:spTree>
    <p:extLst>
      <p:ext uri="{BB962C8B-B14F-4D97-AF65-F5344CB8AC3E}">
        <p14:creationId xmlns:p14="http://schemas.microsoft.com/office/powerpoint/2010/main" val="76980465"/>
      </p:ext>
    </p:extLst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064117-6A6A-F94A-90BC-2BBF00A4C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Diseño en cascada de contadores</a:t>
            </a:r>
            <a:br>
              <a:rPr lang="es-ES" dirty="0"/>
            </a:br>
            <a:r>
              <a:rPr lang="es-ES" dirty="0"/>
              <a:t>Aumentar módulo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39B0782-BB8A-FA49-8969-415588CB9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El módulo de dos contadores conectados en cascada es la multiplicación de sus módulos</a:t>
            </a:r>
          </a:p>
        </p:txBody>
      </p:sp>
      <p:sp>
        <p:nvSpPr>
          <p:cNvPr id="4" name="15 Rectángulo">
            <a:extLst>
              <a:ext uri="{FF2B5EF4-FFF2-40B4-BE49-F238E27FC236}">
                <a16:creationId xmlns:a16="http://schemas.microsoft.com/office/drawing/2014/main" id="{6173FFA9-FDB3-0F42-95B6-078F46961A04}"/>
              </a:ext>
            </a:extLst>
          </p:cNvPr>
          <p:cNvSpPr/>
          <p:nvPr/>
        </p:nvSpPr>
        <p:spPr>
          <a:xfrm>
            <a:off x="1303866" y="3381657"/>
            <a:ext cx="3703949" cy="1239273"/>
          </a:xfrm>
          <a:prstGeom prst="rect">
            <a:avLst/>
          </a:prstGeom>
          <a:ln w="635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Contador</a:t>
            </a:r>
          </a:p>
          <a:p>
            <a:pPr algn="ctr"/>
            <a:endParaRPr lang="en-US" sz="3200" b="1" dirty="0"/>
          </a:p>
        </p:txBody>
      </p:sp>
      <p:cxnSp>
        <p:nvCxnSpPr>
          <p:cNvPr id="5" name="17 Conector recto de flecha">
            <a:extLst>
              <a:ext uri="{FF2B5EF4-FFF2-40B4-BE49-F238E27FC236}">
                <a16:creationId xmlns:a16="http://schemas.microsoft.com/office/drawing/2014/main" id="{96E0A973-C17D-F043-9B53-CC8ACB173492}"/>
              </a:ext>
            </a:extLst>
          </p:cNvPr>
          <p:cNvCxnSpPr/>
          <p:nvPr/>
        </p:nvCxnSpPr>
        <p:spPr>
          <a:xfrm>
            <a:off x="3798613" y="4620930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18 Conector recto de flecha">
            <a:extLst>
              <a:ext uri="{FF2B5EF4-FFF2-40B4-BE49-F238E27FC236}">
                <a16:creationId xmlns:a16="http://schemas.microsoft.com/office/drawing/2014/main" id="{21E13F90-C1A3-F547-A91A-CFE7AD71E554}"/>
              </a:ext>
            </a:extLst>
          </p:cNvPr>
          <p:cNvCxnSpPr>
            <a:cxnSpLocks/>
          </p:cNvCxnSpPr>
          <p:nvPr/>
        </p:nvCxnSpPr>
        <p:spPr>
          <a:xfrm flipH="1">
            <a:off x="643626" y="3753820"/>
            <a:ext cx="660240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30 Conector recto de flecha">
            <a:extLst>
              <a:ext uri="{FF2B5EF4-FFF2-40B4-BE49-F238E27FC236}">
                <a16:creationId xmlns:a16="http://schemas.microsoft.com/office/drawing/2014/main" id="{B1EFBC06-A4AC-9C4E-BCF7-19210FF20C5B}"/>
              </a:ext>
            </a:extLst>
          </p:cNvPr>
          <p:cNvCxnSpPr/>
          <p:nvPr/>
        </p:nvCxnSpPr>
        <p:spPr>
          <a:xfrm rot="10800000">
            <a:off x="5007816" y="3670796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30 Conector recto de flecha">
            <a:extLst>
              <a:ext uri="{FF2B5EF4-FFF2-40B4-BE49-F238E27FC236}">
                <a16:creationId xmlns:a16="http://schemas.microsoft.com/office/drawing/2014/main" id="{E292F3F1-ED62-5C47-9B05-6F2E015CC3A1}"/>
              </a:ext>
            </a:extLst>
          </p:cNvPr>
          <p:cNvCxnSpPr/>
          <p:nvPr/>
        </p:nvCxnSpPr>
        <p:spPr>
          <a:xfrm rot="10800000">
            <a:off x="5007816" y="4001025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30 Conector recto de flecha">
            <a:extLst>
              <a:ext uri="{FF2B5EF4-FFF2-40B4-BE49-F238E27FC236}">
                <a16:creationId xmlns:a16="http://schemas.microsoft.com/office/drawing/2014/main" id="{B8FCEE3C-8BEE-8E4B-9B40-917537AE88D6}"/>
              </a:ext>
            </a:extLst>
          </p:cNvPr>
          <p:cNvCxnSpPr/>
          <p:nvPr/>
        </p:nvCxnSpPr>
        <p:spPr>
          <a:xfrm rot="10800000">
            <a:off x="5007816" y="4312232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539FD16D-B3D0-E548-AA11-41DC31215014}"/>
              </a:ext>
            </a:extLst>
          </p:cNvPr>
          <p:cNvSpPr txBox="1"/>
          <p:nvPr/>
        </p:nvSpPr>
        <p:spPr>
          <a:xfrm>
            <a:off x="4549310" y="3435018"/>
            <a:ext cx="535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CE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7E0878E-A3E5-BE44-8142-0E668958BF46}"/>
              </a:ext>
            </a:extLst>
          </p:cNvPr>
          <p:cNvSpPr txBox="1"/>
          <p:nvPr/>
        </p:nvSpPr>
        <p:spPr>
          <a:xfrm>
            <a:off x="4375462" y="3753821"/>
            <a:ext cx="716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CLK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D88F58B-EED5-2043-9174-C7DCB1DEF40A}"/>
              </a:ext>
            </a:extLst>
          </p:cNvPr>
          <p:cNvSpPr txBox="1"/>
          <p:nvPr/>
        </p:nvSpPr>
        <p:spPr>
          <a:xfrm>
            <a:off x="4140720" y="4067677"/>
            <a:ext cx="943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Reset</a:t>
            </a:r>
            <a:endParaRPr lang="es-ES" sz="2400" b="1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4591BCE-1FEE-9A41-BBEF-7828AB523F69}"/>
              </a:ext>
            </a:extLst>
          </p:cNvPr>
          <p:cNvSpPr txBox="1"/>
          <p:nvPr/>
        </p:nvSpPr>
        <p:spPr>
          <a:xfrm>
            <a:off x="3144783" y="4081399"/>
            <a:ext cx="9475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Q</a:t>
            </a:r>
            <a:r>
              <a:rPr lang="es-ES" sz="2400" b="1" baseline="-25000" dirty="0"/>
              <a:t>1</a:t>
            </a:r>
            <a:r>
              <a:rPr lang="es-ES" sz="2400" b="1" dirty="0"/>
              <a:t> Q</a:t>
            </a:r>
            <a:r>
              <a:rPr lang="es-ES" sz="2400" b="1" baseline="-25000" dirty="0"/>
              <a:t>0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9D1D1A7-9966-134D-899E-2E923EA88292}"/>
              </a:ext>
            </a:extLst>
          </p:cNvPr>
          <p:cNvSpPr txBox="1"/>
          <p:nvPr/>
        </p:nvSpPr>
        <p:spPr>
          <a:xfrm>
            <a:off x="1322166" y="3522988"/>
            <a:ext cx="860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MAX</a:t>
            </a:r>
          </a:p>
        </p:txBody>
      </p:sp>
      <p:cxnSp>
        <p:nvCxnSpPr>
          <p:cNvPr id="15" name="17 Conector recto de flecha">
            <a:extLst>
              <a:ext uri="{FF2B5EF4-FFF2-40B4-BE49-F238E27FC236}">
                <a16:creationId xmlns:a16="http://schemas.microsoft.com/office/drawing/2014/main" id="{F43AA3E8-6419-4142-BE54-32A8F24CC9CA}"/>
              </a:ext>
            </a:extLst>
          </p:cNvPr>
          <p:cNvCxnSpPr/>
          <p:nvPr/>
        </p:nvCxnSpPr>
        <p:spPr>
          <a:xfrm>
            <a:off x="3375575" y="4620930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15 Rectángulo">
            <a:extLst>
              <a:ext uri="{FF2B5EF4-FFF2-40B4-BE49-F238E27FC236}">
                <a16:creationId xmlns:a16="http://schemas.microsoft.com/office/drawing/2014/main" id="{12CC033B-0706-884F-B581-AB30F416A503}"/>
              </a:ext>
            </a:extLst>
          </p:cNvPr>
          <p:cNvSpPr/>
          <p:nvPr/>
        </p:nvSpPr>
        <p:spPr>
          <a:xfrm>
            <a:off x="7163887" y="3365016"/>
            <a:ext cx="3703949" cy="1239273"/>
          </a:xfrm>
          <a:prstGeom prst="rect">
            <a:avLst/>
          </a:prstGeom>
          <a:ln w="635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Contador</a:t>
            </a:r>
          </a:p>
          <a:p>
            <a:pPr algn="ctr"/>
            <a:endParaRPr lang="en-US" sz="3200" b="1" dirty="0"/>
          </a:p>
        </p:txBody>
      </p:sp>
      <p:cxnSp>
        <p:nvCxnSpPr>
          <p:cNvPr id="17" name="17 Conector recto de flecha">
            <a:extLst>
              <a:ext uri="{FF2B5EF4-FFF2-40B4-BE49-F238E27FC236}">
                <a16:creationId xmlns:a16="http://schemas.microsoft.com/office/drawing/2014/main" id="{7B1E8A99-0AC0-9E42-B02B-F7EFE259E150}"/>
              </a:ext>
            </a:extLst>
          </p:cNvPr>
          <p:cNvCxnSpPr/>
          <p:nvPr/>
        </p:nvCxnSpPr>
        <p:spPr>
          <a:xfrm>
            <a:off x="9658634" y="4604289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18 Conector recto de flecha">
            <a:extLst>
              <a:ext uri="{FF2B5EF4-FFF2-40B4-BE49-F238E27FC236}">
                <a16:creationId xmlns:a16="http://schemas.microsoft.com/office/drawing/2014/main" id="{6C80ADBA-BB65-5447-AA02-0BBEFA00903C}"/>
              </a:ext>
            </a:extLst>
          </p:cNvPr>
          <p:cNvCxnSpPr>
            <a:cxnSpLocks/>
          </p:cNvCxnSpPr>
          <p:nvPr/>
        </p:nvCxnSpPr>
        <p:spPr>
          <a:xfrm flipH="1">
            <a:off x="6503647" y="3737179"/>
            <a:ext cx="660240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30 Conector recto de flecha">
            <a:extLst>
              <a:ext uri="{FF2B5EF4-FFF2-40B4-BE49-F238E27FC236}">
                <a16:creationId xmlns:a16="http://schemas.microsoft.com/office/drawing/2014/main" id="{9822B228-3D14-8F4C-9A5A-E5976F1FB5B4}"/>
              </a:ext>
            </a:extLst>
          </p:cNvPr>
          <p:cNvCxnSpPr/>
          <p:nvPr/>
        </p:nvCxnSpPr>
        <p:spPr>
          <a:xfrm rot="10800000">
            <a:off x="10867837" y="3654155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30 Conector recto de flecha">
            <a:extLst>
              <a:ext uri="{FF2B5EF4-FFF2-40B4-BE49-F238E27FC236}">
                <a16:creationId xmlns:a16="http://schemas.microsoft.com/office/drawing/2014/main" id="{4CCD36D9-635E-5044-A9E9-9F3BE8FAFC55}"/>
              </a:ext>
            </a:extLst>
          </p:cNvPr>
          <p:cNvCxnSpPr/>
          <p:nvPr/>
        </p:nvCxnSpPr>
        <p:spPr>
          <a:xfrm rot="10800000">
            <a:off x="10867837" y="3984384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30 Conector recto de flecha">
            <a:extLst>
              <a:ext uri="{FF2B5EF4-FFF2-40B4-BE49-F238E27FC236}">
                <a16:creationId xmlns:a16="http://schemas.microsoft.com/office/drawing/2014/main" id="{1314681B-2AE1-5C48-86C2-1CF140CF8D92}"/>
              </a:ext>
            </a:extLst>
          </p:cNvPr>
          <p:cNvCxnSpPr/>
          <p:nvPr/>
        </p:nvCxnSpPr>
        <p:spPr>
          <a:xfrm rot="10800000">
            <a:off x="10867837" y="4295591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F3D91A70-0EB6-0A4E-8203-A54D9B11E513}"/>
              </a:ext>
            </a:extLst>
          </p:cNvPr>
          <p:cNvSpPr txBox="1"/>
          <p:nvPr/>
        </p:nvSpPr>
        <p:spPr>
          <a:xfrm>
            <a:off x="10409331" y="3418377"/>
            <a:ext cx="535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CE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47CC1D2-D469-1642-9C7A-3313EA2B4FA5}"/>
              </a:ext>
            </a:extLst>
          </p:cNvPr>
          <p:cNvSpPr txBox="1"/>
          <p:nvPr/>
        </p:nvSpPr>
        <p:spPr>
          <a:xfrm>
            <a:off x="10235483" y="3737180"/>
            <a:ext cx="716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CLK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2A486178-6F5E-C049-827A-EB22DF019186}"/>
              </a:ext>
            </a:extLst>
          </p:cNvPr>
          <p:cNvSpPr txBox="1"/>
          <p:nvPr/>
        </p:nvSpPr>
        <p:spPr>
          <a:xfrm>
            <a:off x="10000741" y="4051036"/>
            <a:ext cx="943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Reset</a:t>
            </a:r>
            <a:endParaRPr lang="es-ES" sz="2400" b="1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B05014F5-9E54-1C45-A770-2F542DCF9966}"/>
              </a:ext>
            </a:extLst>
          </p:cNvPr>
          <p:cNvSpPr txBox="1"/>
          <p:nvPr/>
        </p:nvSpPr>
        <p:spPr>
          <a:xfrm>
            <a:off x="8533155" y="4064758"/>
            <a:ext cx="1419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Q</a:t>
            </a:r>
            <a:r>
              <a:rPr lang="es-ES" sz="2400" b="1" baseline="-25000" dirty="0"/>
              <a:t>2   </a:t>
            </a:r>
            <a:r>
              <a:rPr lang="es-ES" sz="2400" b="1" dirty="0"/>
              <a:t>Q</a:t>
            </a:r>
            <a:r>
              <a:rPr lang="es-ES" sz="2400" b="1" baseline="-25000" dirty="0"/>
              <a:t>1</a:t>
            </a:r>
            <a:r>
              <a:rPr lang="es-ES" sz="2400" b="1" dirty="0"/>
              <a:t> Q</a:t>
            </a:r>
            <a:r>
              <a:rPr lang="es-ES" sz="2400" b="1" baseline="-25000" dirty="0"/>
              <a:t>0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AA7A0B6E-EDAC-AA48-AF9D-B261C2F3AD11}"/>
              </a:ext>
            </a:extLst>
          </p:cNvPr>
          <p:cNvSpPr txBox="1"/>
          <p:nvPr/>
        </p:nvSpPr>
        <p:spPr>
          <a:xfrm>
            <a:off x="7182187" y="3506347"/>
            <a:ext cx="860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MAX</a:t>
            </a:r>
          </a:p>
        </p:txBody>
      </p:sp>
      <p:cxnSp>
        <p:nvCxnSpPr>
          <p:cNvPr id="27" name="17 Conector recto de flecha">
            <a:extLst>
              <a:ext uri="{FF2B5EF4-FFF2-40B4-BE49-F238E27FC236}">
                <a16:creationId xmlns:a16="http://schemas.microsoft.com/office/drawing/2014/main" id="{B8A12A1E-A139-1349-B615-5736E4642918}"/>
              </a:ext>
            </a:extLst>
          </p:cNvPr>
          <p:cNvCxnSpPr/>
          <p:nvPr/>
        </p:nvCxnSpPr>
        <p:spPr>
          <a:xfrm>
            <a:off x="9235596" y="4604289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17 Conector recto de flecha">
            <a:extLst>
              <a:ext uri="{FF2B5EF4-FFF2-40B4-BE49-F238E27FC236}">
                <a16:creationId xmlns:a16="http://schemas.microsoft.com/office/drawing/2014/main" id="{F7EC6C88-9362-3C4D-BD6C-202C9392A866}"/>
              </a:ext>
            </a:extLst>
          </p:cNvPr>
          <p:cNvCxnSpPr/>
          <p:nvPr/>
        </p:nvCxnSpPr>
        <p:spPr>
          <a:xfrm>
            <a:off x="8761463" y="4620930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1523869"/>
      </p:ext>
    </p:extLst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064117-6A6A-F94A-90BC-2BBF00A4C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Diseño modular de contadores</a:t>
            </a:r>
            <a:br>
              <a:rPr lang="es-ES" dirty="0"/>
            </a:br>
            <a:r>
              <a:rPr lang="es-ES" dirty="0"/>
              <a:t>Disminuir módulo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39B0782-BB8A-FA49-8969-415588CB9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Ej. Construir contador módulo 6 a partir de un contador módulo 8.</a:t>
            </a:r>
          </a:p>
        </p:txBody>
      </p:sp>
      <p:sp>
        <p:nvSpPr>
          <p:cNvPr id="4" name="15 Rectángulo">
            <a:extLst>
              <a:ext uri="{FF2B5EF4-FFF2-40B4-BE49-F238E27FC236}">
                <a16:creationId xmlns:a16="http://schemas.microsoft.com/office/drawing/2014/main" id="{33C8E23A-C87C-FB42-B64C-085731FC7AC4}"/>
              </a:ext>
            </a:extLst>
          </p:cNvPr>
          <p:cNvSpPr/>
          <p:nvPr/>
        </p:nvSpPr>
        <p:spPr>
          <a:xfrm>
            <a:off x="3794154" y="3429000"/>
            <a:ext cx="3703949" cy="1239273"/>
          </a:xfrm>
          <a:prstGeom prst="rect">
            <a:avLst/>
          </a:prstGeom>
          <a:ln w="635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Contador</a:t>
            </a:r>
          </a:p>
          <a:p>
            <a:pPr algn="ctr"/>
            <a:endParaRPr lang="en-US" sz="3200" b="1" dirty="0"/>
          </a:p>
        </p:txBody>
      </p:sp>
      <p:cxnSp>
        <p:nvCxnSpPr>
          <p:cNvPr id="5" name="17 Conector recto de flecha">
            <a:extLst>
              <a:ext uri="{FF2B5EF4-FFF2-40B4-BE49-F238E27FC236}">
                <a16:creationId xmlns:a16="http://schemas.microsoft.com/office/drawing/2014/main" id="{A5386257-DE1B-C144-B755-F65F98589647}"/>
              </a:ext>
            </a:extLst>
          </p:cNvPr>
          <p:cNvCxnSpPr/>
          <p:nvPr/>
        </p:nvCxnSpPr>
        <p:spPr>
          <a:xfrm>
            <a:off x="6288901" y="4668273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18 Conector recto de flecha">
            <a:extLst>
              <a:ext uri="{FF2B5EF4-FFF2-40B4-BE49-F238E27FC236}">
                <a16:creationId xmlns:a16="http://schemas.microsoft.com/office/drawing/2014/main" id="{A6C7D7FC-A782-3349-BD3C-B16EE0E867D5}"/>
              </a:ext>
            </a:extLst>
          </p:cNvPr>
          <p:cNvCxnSpPr>
            <a:cxnSpLocks/>
          </p:cNvCxnSpPr>
          <p:nvPr/>
        </p:nvCxnSpPr>
        <p:spPr>
          <a:xfrm flipH="1">
            <a:off x="3133914" y="3801163"/>
            <a:ext cx="660240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30 Conector recto de flecha">
            <a:extLst>
              <a:ext uri="{FF2B5EF4-FFF2-40B4-BE49-F238E27FC236}">
                <a16:creationId xmlns:a16="http://schemas.microsoft.com/office/drawing/2014/main" id="{3541F6C1-3370-794C-9747-9E031BFE7BCE}"/>
              </a:ext>
            </a:extLst>
          </p:cNvPr>
          <p:cNvCxnSpPr/>
          <p:nvPr/>
        </p:nvCxnSpPr>
        <p:spPr>
          <a:xfrm rot="10800000">
            <a:off x="7498104" y="3718139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30 Conector recto de flecha">
            <a:extLst>
              <a:ext uri="{FF2B5EF4-FFF2-40B4-BE49-F238E27FC236}">
                <a16:creationId xmlns:a16="http://schemas.microsoft.com/office/drawing/2014/main" id="{329B8E95-2C39-3244-8B64-F6843B749C4B}"/>
              </a:ext>
            </a:extLst>
          </p:cNvPr>
          <p:cNvCxnSpPr/>
          <p:nvPr/>
        </p:nvCxnSpPr>
        <p:spPr>
          <a:xfrm rot="10800000">
            <a:off x="7498104" y="4048368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30 Conector recto de flecha">
            <a:extLst>
              <a:ext uri="{FF2B5EF4-FFF2-40B4-BE49-F238E27FC236}">
                <a16:creationId xmlns:a16="http://schemas.microsoft.com/office/drawing/2014/main" id="{502894E3-AE85-1E46-A2DC-9D544F03CFA3}"/>
              </a:ext>
            </a:extLst>
          </p:cNvPr>
          <p:cNvCxnSpPr/>
          <p:nvPr/>
        </p:nvCxnSpPr>
        <p:spPr>
          <a:xfrm rot="10800000">
            <a:off x="7498104" y="4359575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9B9F346D-5ED1-3D4E-A0E0-ECDC0A4B4B86}"/>
              </a:ext>
            </a:extLst>
          </p:cNvPr>
          <p:cNvSpPr txBox="1"/>
          <p:nvPr/>
        </p:nvSpPr>
        <p:spPr>
          <a:xfrm>
            <a:off x="7039598" y="3482361"/>
            <a:ext cx="535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CE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A4E09E2-3C52-DE4F-873F-B96084B73EF4}"/>
              </a:ext>
            </a:extLst>
          </p:cNvPr>
          <p:cNvSpPr txBox="1"/>
          <p:nvPr/>
        </p:nvSpPr>
        <p:spPr>
          <a:xfrm>
            <a:off x="6865750" y="3801164"/>
            <a:ext cx="716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CLK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CE22868-B217-E945-BE5C-3E44BECD96AF}"/>
              </a:ext>
            </a:extLst>
          </p:cNvPr>
          <p:cNvSpPr txBox="1"/>
          <p:nvPr/>
        </p:nvSpPr>
        <p:spPr>
          <a:xfrm>
            <a:off x="6631008" y="4115020"/>
            <a:ext cx="943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Reset</a:t>
            </a:r>
            <a:endParaRPr lang="es-ES" sz="2400" b="1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AE8361B-79B4-7242-9254-F30D57D6E632}"/>
              </a:ext>
            </a:extLst>
          </p:cNvPr>
          <p:cNvSpPr txBox="1"/>
          <p:nvPr/>
        </p:nvSpPr>
        <p:spPr>
          <a:xfrm>
            <a:off x="4579363" y="4173327"/>
            <a:ext cx="1910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400" b="1" dirty="0"/>
              <a:t>Q</a:t>
            </a:r>
            <a:r>
              <a:rPr lang="es-ES" sz="2400" b="1" baseline="-25000" dirty="0"/>
              <a:t>2   </a:t>
            </a:r>
            <a:r>
              <a:rPr lang="es-ES" sz="2400" b="1" dirty="0"/>
              <a:t>Q</a:t>
            </a:r>
            <a:r>
              <a:rPr lang="es-ES" sz="2400" b="1" baseline="-25000" dirty="0"/>
              <a:t>1</a:t>
            </a:r>
            <a:r>
              <a:rPr lang="es-ES" sz="2400" b="1" dirty="0"/>
              <a:t> Q</a:t>
            </a:r>
            <a:r>
              <a:rPr lang="es-ES" sz="2400" b="1" baseline="-25000" dirty="0"/>
              <a:t>0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028CDE0-319D-2E45-A50A-050F6B1C1CEE}"/>
              </a:ext>
            </a:extLst>
          </p:cNvPr>
          <p:cNvSpPr txBox="1"/>
          <p:nvPr/>
        </p:nvSpPr>
        <p:spPr>
          <a:xfrm>
            <a:off x="3812454" y="3570331"/>
            <a:ext cx="860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MAX</a:t>
            </a:r>
          </a:p>
        </p:txBody>
      </p:sp>
      <p:cxnSp>
        <p:nvCxnSpPr>
          <p:cNvPr id="15" name="17 Conector recto de flecha">
            <a:extLst>
              <a:ext uri="{FF2B5EF4-FFF2-40B4-BE49-F238E27FC236}">
                <a16:creationId xmlns:a16="http://schemas.microsoft.com/office/drawing/2014/main" id="{9CFA7D1E-594D-C84B-905A-4A7EB76C0744}"/>
              </a:ext>
            </a:extLst>
          </p:cNvPr>
          <p:cNvCxnSpPr/>
          <p:nvPr/>
        </p:nvCxnSpPr>
        <p:spPr>
          <a:xfrm>
            <a:off x="5865863" y="4668273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17 Conector recto de flecha">
            <a:extLst>
              <a:ext uri="{FF2B5EF4-FFF2-40B4-BE49-F238E27FC236}">
                <a16:creationId xmlns:a16="http://schemas.microsoft.com/office/drawing/2014/main" id="{C76D0274-F62D-F24B-86E3-6A7C2A2B06FF}"/>
              </a:ext>
            </a:extLst>
          </p:cNvPr>
          <p:cNvCxnSpPr/>
          <p:nvPr/>
        </p:nvCxnSpPr>
        <p:spPr>
          <a:xfrm>
            <a:off x="5391730" y="4684914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160940"/>
      </p:ext>
    </p:extLst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6463F8-C180-8A44-9E25-62DFC97F3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13533" cy="1325563"/>
          </a:xfrm>
        </p:spPr>
        <p:txBody>
          <a:bodyPr>
            <a:normAutofit fontScale="90000"/>
          </a:bodyPr>
          <a:lstStyle/>
          <a:p>
            <a:r>
              <a:rPr lang="es-ES" dirty="0"/>
              <a:t>Ej. Diseño modular y en cascada de contadores (I)</a:t>
            </a:r>
            <a:br>
              <a:rPr lang="es-ES" dirty="0"/>
            </a:br>
            <a:r>
              <a:rPr lang="es-ES" sz="4000" dirty="0"/>
              <a:t>Contador binario módulo </a:t>
            </a:r>
            <a:r>
              <a:rPr lang="ca-ES" sz="4000"/>
              <a:t>100 </a:t>
            </a:r>
            <a:r>
              <a:rPr lang="es-ES" sz="4000" dirty="0"/>
              <a:t>con contadores módulo 16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03F0ECF-7E9F-4346-8ABD-A22B621496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" dirty="0"/>
              <a:t>Construir contador módulo </a:t>
            </a:r>
            <a:r>
              <a:rPr lang="ca-ES"/>
              <a:t>256 </a:t>
            </a:r>
            <a:r>
              <a:rPr lang="es-ES" dirty="0"/>
              <a:t>con contadores módulo 16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Construir contador módulo 100 con contador módulo 128</a:t>
            </a:r>
          </a:p>
        </p:txBody>
      </p:sp>
    </p:spTree>
    <p:extLst>
      <p:ext uri="{BB962C8B-B14F-4D97-AF65-F5344CB8AC3E}">
        <p14:creationId xmlns:p14="http://schemas.microsoft.com/office/powerpoint/2010/main" val="266822627"/>
      </p:ext>
    </p:extLst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939ADA-BD09-0C43-B566-9073163EE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78817" cy="1325563"/>
          </a:xfrm>
        </p:spPr>
        <p:txBody>
          <a:bodyPr>
            <a:normAutofit fontScale="90000"/>
          </a:bodyPr>
          <a:lstStyle/>
          <a:p>
            <a:r>
              <a:rPr lang="es-ES" dirty="0"/>
              <a:t>Contador binario módulo 100 con contadores módulo 16 (I)</a:t>
            </a:r>
            <a:br>
              <a:rPr lang="es-ES" dirty="0"/>
            </a:br>
            <a:r>
              <a:rPr lang="es-ES" dirty="0"/>
              <a:t>1. Contador módulo </a:t>
            </a:r>
            <a:r>
              <a:rPr lang="ca-ES"/>
              <a:t>256</a:t>
            </a:r>
            <a:r>
              <a:rPr lang="es-ES" dirty="0"/>
              <a:t> con contadores módulo 16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3BB4DB3-5C44-1A48-BFBE-1155F1419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82583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D098091D-4AE8-7B46-A5A9-5B6F769DD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109" y="2130315"/>
            <a:ext cx="4140733" cy="259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F89F92B1-730F-1747-A63C-F67418AEDA0E}"/>
              </a:ext>
            </a:extLst>
          </p:cNvPr>
          <p:cNvGrpSpPr/>
          <p:nvPr/>
        </p:nvGrpSpPr>
        <p:grpSpPr>
          <a:xfrm>
            <a:off x="6540319" y="2016671"/>
            <a:ext cx="4190572" cy="3097926"/>
            <a:chOff x="6931739" y="1880036"/>
            <a:chExt cx="4190572" cy="3097926"/>
          </a:xfrm>
        </p:grpSpPr>
        <p:pic>
          <p:nvPicPr>
            <p:cNvPr id="10242" name="Picture 2">
              <a:extLst>
                <a:ext uri="{FF2B5EF4-FFF2-40B4-BE49-F238E27FC236}">
                  <a16:creationId xmlns:a16="http://schemas.microsoft.com/office/drawing/2014/main" id="{6B49D549-CA9C-3442-9F78-978237B8565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000"/>
            <a:stretch/>
          </p:blipFill>
          <p:spPr bwMode="auto">
            <a:xfrm>
              <a:off x="7714591" y="1880036"/>
              <a:ext cx="3407720" cy="30979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CDEB384A-BD63-BD41-AB9A-2F3D888BE49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800" t="71725" r="83132"/>
            <a:stretch/>
          </p:blipFill>
          <p:spPr bwMode="auto">
            <a:xfrm>
              <a:off x="6931739" y="1974626"/>
              <a:ext cx="814382" cy="7344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C7969DFD-FADF-8C49-BFC4-C61EEA19E0D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332" b="71725"/>
            <a:stretch/>
          </p:blipFill>
          <p:spPr bwMode="auto">
            <a:xfrm>
              <a:off x="7047349" y="4049109"/>
              <a:ext cx="814382" cy="7344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46843303"/>
      </p:ext>
    </p:extLst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939ADA-BD09-0C43-B566-9073163EE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78817" cy="1325563"/>
          </a:xfrm>
        </p:spPr>
        <p:txBody>
          <a:bodyPr>
            <a:normAutofit fontScale="90000"/>
          </a:bodyPr>
          <a:lstStyle/>
          <a:p>
            <a:r>
              <a:rPr lang="es-ES" dirty="0"/>
              <a:t>Contador binario módulo 100 con contadores módulo 16 (I)</a:t>
            </a:r>
            <a:br>
              <a:rPr lang="es-ES" dirty="0"/>
            </a:br>
            <a:r>
              <a:rPr lang="es-ES" dirty="0"/>
              <a:t>2. Contador módulo 100 con contador módulo </a:t>
            </a:r>
            <a:r>
              <a:rPr lang="ca-ES"/>
              <a:t>256</a:t>
            </a:r>
            <a:endParaRPr lang="es-ES" dirty="0"/>
          </a:p>
        </p:txBody>
      </p:sp>
      <p:sp>
        <p:nvSpPr>
          <p:cNvPr id="18" name="15 Rectángulo">
            <a:extLst>
              <a:ext uri="{FF2B5EF4-FFF2-40B4-BE49-F238E27FC236}">
                <a16:creationId xmlns:a16="http://schemas.microsoft.com/office/drawing/2014/main" id="{B44CB888-3BC6-1F43-814E-F1721B90009D}"/>
              </a:ext>
            </a:extLst>
          </p:cNvPr>
          <p:cNvSpPr/>
          <p:nvPr/>
        </p:nvSpPr>
        <p:spPr>
          <a:xfrm>
            <a:off x="6848639" y="2809363"/>
            <a:ext cx="3703949" cy="1239273"/>
          </a:xfrm>
          <a:prstGeom prst="rect">
            <a:avLst/>
          </a:prstGeom>
          <a:ln w="635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Contador</a:t>
            </a:r>
          </a:p>
          <a:p>
            <a:pPr algn="ctr"/>
            <a:endParaRPr lang="en-US" sz="3200" b="1" dirty="0"/>
          </a:p>
        </p:txBody>
      </p:sp>
      <p:cxnSp>
        <p:nvCxnSpPr>
          <p:cNvPr id="19" name="17 Conector recto de flecha">
            <a:extLst>
              <a:ext uri="{FF2B5EF4-FFF2-40B4-BE49-F238E27FC236}">
                <a16:creationId xmlns:a16="http://schemas.microsoft.com/office/drawing/2014/main" id="{6657F894-D642-DD42-B903-5888DA4FB52D}"/>
              </a:ext>
            </a:extLst>
          </p:cNvPr>
          <p:cNvCxnSpPr>
            <a:cxnSpLocks/>
          </p:cNvCxnSpPr>
          <p:nvPr/>
        </p:nvCxnSpPr>
        <p:spPr>
          <a:xfrm>
            <a:off x="9343386" y="4048636"/>
            <a:ext cx="0" cy="1145934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18 Conector recto de flecha">
            <a:extLst>
              <a:ext uri="{FF2B5EF4-FFF2-40B4-BE49-F238E27FC236}">
                <a16:creationId xmlns:a16="http://schemas.microsoft.com/office/drawing/2014/main" id="{8AA10AE2-623E-FB48-B38C-483ED0E4A455}"/>
              </a:ext>
            </a:extLst>
          </p:cNvPr>
          <p:cNvCxnSpPr>
            <a:cxnSpLocks/>
          </p:cNvCxnSpPr>
          <p:nvPr/>
        </p:nvCxnSpPr>
        <p:spPr>
          <a:xfrm flipH="1">
            <a:off x="6188399" y="3181526"/>
            <a:ext cx="660240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30 Conector recto de flecha">
            <a:extLst>
              <a:ext uri="{FF2B5EF4-FFF2-40B4-BE49-F238E27FC236}">
                <a16:creationId xmlns:a16="http://schemas.microsoft.com/office/drawing/2014/main" id="{6AC9890A-24FA-2741-82E1-965BF60868F9}"/>
              </a:ext>
            </a:extLst>
          </p:cNvPr>
          <p:cNvCxnSpPr/>
          <p:nvPr/>
        </p:nvCxnSpPr>
        <p:spPr>
          <a:xfrm rot="10800000">
            <a:off x="10552589" y="3098502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30 Conector recto de flecha">
            <a:extLst>
              <a:ext uri="{FF2B5EF4-FFF2-40B4-BE49-F238E27FC236}">
                <a16:creationId xmlns:a16="http://schemas.microsoft.com/office/drawing/2014/main" id="{5B4DC6C0-9E1E-FC40-B846-50FA20376A48}"/>
              </a:ext>
            </a:extLst>
          </p:cNvPr>
          <p:cNvCxnSpPr/>
          <p:nvPr/>
        </p:nvCxnSpPr>
        <p:spPr>
          <a:xfrm rot="10800000">
            <a:off x="10552589" y="3428731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30 Conector recto de flecha">
            <a:extLst>
              <a:ext uri="{FF2B5EF4-FFF2-40B4-BE49-F238E27FC236}">
                <a16:creationId xmlns:a16="http://schemas.microsoft.com/office/drawing/2014/main" id="{0C996899-A74E-AD4F-87E1-094BEEF9A0FF}"/>
              </a:ext>
            </a:extLst>
          </p:cNvPr>
          <p:cNvCxnSpPr/>
          <p:nvPr/>
        </p:nvCxnSpPr>
        <p:spPr>
          <a:xfrm rot="10800000">
            <a:off x="10552589" y="3739938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ED5B0BAA-4A64-DF40-A47B-9F626453B48A}"/>
              </a:ext>
            </a:extLst>
          </p:cNvPr>
          <p:cNvSpPr txBox="1"/>
          <p:nvPr/>
        </p:nvSpPr>
        <p:spPr>
          <a:xfrm>
            <a:off x="10094083" y="2862724"/>
            <a:ext cx="535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CE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C9D33D5-E41F-F94A-BC30-5EB66B443859}"/>
              </a:ext>
            </a:extLst>
          </p:cNvPr>
          <p:cNvSpPr txBox="1"/>
          <p:nvPr/>
        </p:nvSpPr>
        <p:spPr>
          <a:xfrm>
            <a:off x="9920235" y="3181527"/>
            <a:ext cx="716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CLK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F0A0B4B-2240-EA48-BC77-D0A2F2593A18}"/>
              </a:ext>
            </a:extLst>
          </p:cNvPr>
          <p:cNvSpPr txBox="1"/>
          <p:nvPr/>
        </p:nvSpPr>
        <p:spPr>
          <a:xfrm>
            <a:off x="9685493" y="3495383"/>
            <a:ext cx="943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Reset</a:t>
            </a:r>
            <a:endParaRPr lang="es-ES" sz="2400" b="1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0D28CFE-DB18-2441-BC13-E781E824028F}"/>
              </a:ext>
            </a:extLst>
          </p:cNvPr>
          <p:cNvSpPr txBox="1"/>
          <p:nvPr/>
        </p:nvSpPr>
        <p:spPr>
          <a:xfrm>
            <a:off x="7633848" y="3553690"/>
            <a:ext cx="1910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400" b="1" dirty="0"/>
              <a:t>Q</a:t>
            </a:r>
            <a:r>
              <a:rPr lang="es-ES" sz="2400" b="1" baseline="-25000" dirty="0"/>
              <a:t>3   </a:t>
            </a:r>
            <a:r>
              <a:rPr lang="es-ES" sz="2400" b="1" dirty="0"/>
              <a:t>Q</a:t>
            </a:r>
            <a:r>
              <a:rPr lang="es-ES" sz="2400" b="1" baseline="-25000" dirty="0"/>
              <a:t>2   </a:t>
            </a:r>
            <a:r>
              <a:rPr lang="es-ES" sz="2400" b="1" dirty="0"/>
              <a:t>Q</a:t>
            </a:r>
            <a:r>
              <a:rPr lang="es-ES" sz="2400" b="1" baseline="-25000" dirty="0"/>
              <a:t>1</a:t>
            </a:r>
            <a:r>
              <a:rPr lang="es-ES" sz="2400" b="1" dirty="0"/>
              <a:t> Q</a:t>
            </a:r>
            <a:r>
              <a:rPr lang="es-ES" sz="2400" b="1" baseline="-25000" dirty="0"/>
              <a:t>0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BD1BB4CB-31B6-824D-885A-5DD8A8C08434}"/>
              </a:ext>
            </a:extLst>
          </p:cNvPr>
          <p:cNvSpPr txBox="1"/>
          <p:nvPr/>
        </p:nvSpPr>
        <p:spPr>
          <a:xfrm>
            <a:off x="6866939" y="2950694"/>
            <a:ext cx="860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MAX</a:t>
            </a:r>
          </a:p>
        </p:txBody>
      </p:sp>
      <p:cxnSp>
        <p:nvCxnSpPr>
          <p:cNvPr id="29" name="17 Conector recto de flecha">
            <a:extLst>
              <a:ext uri="{FF2B5EF4-FFF2-40B4-BE49-F238E27FC236}">
                <a16:creationId xmlns:a16="http://schemas.microsoft.com/office/drawing/2014/main" id="{F2D864CB-0539-7642-B494-765089288D13}"/>
              </a:ext>
            </a:extLst>
          </p:cNvPr>
          <p:cNvCxnSpPr>
            <a:cxnSpLocks/>
          </p:cNvCxnSpPr>
          <p:nvPr/>
        </p:nvCxnSpPr>
        <p:spPr>
          <a:xfrm>
            <a:off x="8920348" y="4048636"/>
            <a:ext cx="0" cy="1126479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17 Conector recto de flecha">
            <a:extLst>
              <a:ext uri="{FF2B5EF4-FFF2-40B4-BE49-F238E27FC236}">
                <a16:creationId xmlns:a16="http://schemas.microsoft.com/office/drawing/2014/main" id="{E6622FED-4DA7-5742-A878-3FA770B660E3}"/>
              </a:ext>
            </a:extLst>
          </p:cNvPr>
          <p:cNvCxnSpPr>
            <a:cxnSpLocks/>
          </p:cNvCxnSpPr>
          <p:nvPr/>
        </p:nvCxnSpPr>
        <p:spPr>
          <a:xfrm>
            <a:off x="8446215" y="4065277"/>
            <a:ext cx="0" cy="1129293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17 Conector recto de flecha">
            <a:extLst>
              <a:ext uri="{FF2B5EF4-FFF2-40B4-BE49-F238E27FC236}">
                <a16:creationId xmlns:a16="http://schemas.microsoft.com/office/drawing/2014/main" id="{EFED0AFB-27C2-C94E-A789-81784956C2F8}"/>
              </a:ext>
            </a:extLst>
          </p:cNvPr>
          <p:cNvCxnSpPr>
            <a:cxnSpLocks/>
          </p:cNvCxnSpPr>
          <p:nvPr/>
        </p:nvCxnSpPr>
        <p:spPr>
          <a:xfrm>
            <a:off x="7956589" y="4065277"/>
            <a:ext cx="0" cy="1129293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15 Rectángulo">
            <a:extLst>
              <a:ext uri="{FF2B5EF4-FFF2-40B4-BE49-F238E27FC236}">
                <a16:creationId xmlns:a16="http://schemas.microsoft.com/office/drawing/2014/main" id="{DAFC56AA-3D6E-D44B-B570-B638FC76BC75}"/>
              </a:ext>
            </a:extLst>
          </p:cNvPr>
          <p:cNvSpPr/>
          <p:nvPr/>
        </p:nvSpPr>
        <p:spPr>
          <a:xfrm>
            <a:off x="1870219" y="2875746"/>
            <a:ext cx="3703949" cy="1239273"/>
          </a:xfrm>
          <a:prstGeom prst="rect">
            <a:avLst/>
          </a:prstGeom>
          <a:ln w="635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Contador</a:t>
            </a:r>
          </a:p>
          <a:p>
            <a:pPr algn="ctr"/>
            <a:endParaRPr lang="en-US" sz="3200" b="1" dirty="0"/>
          </a:p>
        </p:txBody>
      </p:sp>
      <p:cxnSp>
        <p:nvCxnSpPr>
          <p:cNvPr id="33" name="17 Conector recto de flecha">
            <a:extLst>
              <a:ext uri="{FF2B5EF4-FFF2-40B4-BE49-F238E27FC236}">
                <a16:creationId xmlns:a16="http://schemas.microsoft.com/office/drawing/2014/main" id="{9D114628-ECCD-6D43-A7B1-BCEB88EBB2CD}"/>
              </a:ext>
            </a:extLst>
          </p:cNvPr>
          <p:cNvCxnSpPr/>
          <p:nvPr/>
        </p:nvCxnSpPr>
        <p:spPr>
          <a:xfrm>
            <a:off x="4364966" y="4115019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18 Conector recto de flecha">
            <a:extLst>
              <a:ext uri="{FF2B5EF4-FFF2-40B4-BE49-F238E27FC236}">
                <a16:creationId xmlns:a16="http://schemas.microsoft.com/office/drawing/2014/main" id="{942AA1D7-0EE7-A444-9054-82B89EF9A016}"/>
              </a:ext>
            </a:extLst>
          </p:cNvPr>
          <p:cNvCxnSpPr>
            <a:cxnSpLocks/>
          </p:cNvCxnSpPr>
          <p:nvPr/>
        </p:nvCxnSpPr>
        <p:spPr>
          <a:xfrm flipH="1">
            <a:off x="1209979" y="3247909"/>
            <a:ext cx="660240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30 Conector recto de flecha">
            <a:extLst>
              <a:ext uri="{FF2B5EF4-FFF2-40B4-BE49-F238E27FC236}">
                <a16:creationId xmlns:a16="http://schemas.microsoft.com/office/drawing/2014/main" id="{BA2B3B3C-525E-004F-87B8-CF16C1CAE360}"/>
              </a:ext>
            </a:extLst>
          </p:cNvPr>
          <p:cNvCxnSpPr/>
          <p:nvPr/>
        </p:nvCxnSpPr>
        <p:spPr>
          <a:xfrm rot="10800000">
            <a:off x="5574169" y="3164885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30 Conector recto de flecha">
            <a:extLst>
              <a:ext uri="{FF2B5EF4-FFF2-40B4-BE49-F238E27FC236}">
                <a16:creationId xmlns:a16="http://schemas.microsoft.com/office/drawing/2014/main" id="{D8A78B24-649A-5E4F-99D3-F57A1CE7CDCE}"/>
              </a:ext>
            </a:extLst>
          </p:cNvPr>
          <p:cNvCxnSpPr>
            <a:cxnSpLocks/>
          </p:cNvCxnSpPr>
          <p:nvPr/>
        </p:nvCxnSpPr>
        <p:spPr>
          <a:xfrm flipH="1">
            <a:off x="5574170" y="3483688"/>
            <a:ext cx="959974" cy="11426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30 Conector recto de flecha">
            <a:extLst>
              <a:ext uri="{FF2B5EF4-FFF2-40B4-BE49-F238E27FC236}">
                <a16:creationId xmlns:a16="http://schemas.microsoft.com/office/drawing/2014/main" id="{F4E895CB-D12B-D442-A6B7-655691A08EE4}"/>
              </a:ext>
            </a:extLst>
          </p:cNvPr>
          <p:cNvCxnSpPr>
            <a:cxnSpLocks/>
          </p:cNvCxnSpPr>
          <p:nvPr/>
        </p:nvCxnSpPr>
        <p:spPr>
          <a:xfrm flipH="1">
            <a:off x="5574170" y="3792598"/>
            <a:ext cx="535200" cy="13723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CuadroTexto 37">
            <a:extLst>
              <a:ext uri="{FF2B5EF4-FFF2-40B4-BE49-F238E27FC236}">
                <a16:creationId xmlns:a16="http://schemas.microsoft.com/office/drawing/2014/main" id="{51FFD6DD-0874-D64E-A1DB-1EFE61537B9F}"/>
              </a:ext>
            </a:extLst>
          </p:cNvPr>
          <p:cNvSpPr txBox="1"/>
          <p:nvPr/>
        </p:nvSpPr>
        <p:spPr>
          <a:xfrm>
            <a:off x="5115663" y="2929107"/>
            <a:ext cx="535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CE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A4B145FC-D356-3F45-AF1A-2260EEA197AB}"/>
              </a:ext>
            </a:extLst>
          </p:cNvPr>
          <p:cNvSpPr txBox="1"/>
          <p:nvPr/>
        </p:nvSpPr>
        <p:spPr>
          <a:xfrm>
            <a:off x="4941815" y="3247910"/>
            <a:ext cx="716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CLK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E62267DD-F74F-5A47-9C50-B3C999E47CE9}"/>
              </a:ext>
            </a:extLst>
          </p:cNvPr>
          <p:cNvSpPr txBox="1"/>
          <p:nvPr/>
        </p:nvSpPr>
        <p:spPr>
          <a:xfrm>
            <a:off x="4707073" y="3561766"/>
            <a:ext cx="943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Reset</a:t>
            </a:r>
            <a:endParaRPr lang="es-ES" sz="2400" b="1" dirty="0"/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A31ECBC9-6ACB-734C-BEC7-6B1544AE84AF}"/>
              </a:ext>
            </a:extLst>
          </p:cNvPr>
          <p:cNvSpPr txBox="1"/>
          <p:nvPr/>
        </p:nvSpPr>
        <p:spPr>
          <a:xfrm>
            <a:off x="2655428" y="3620073"/>
            <a:ext cx="1910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400" b="1" dirty="0"/>
              <a:t>Q</a:t>
            </a:r>
            <a:r>
              <a:rPr lang="es-ES" sz="2400" b="1" baseline="-25000" dirty="0"/>
              <a:t>3   </a:t>
            </a:r>
            <a:r>
              <a:rPr lang="es-ES" sz="2400" b="1" dirty="0"/>
              <a:t>Q</a:t>
            </a:r>
            <a:r>
              <a:rPr lang="es-ES" sz="2400" b="1" baseline="-25000" dirty="0"/>
              <a:t>2   </a:t>
            </a:r>
            <a:r>
              <a:rPr lang="es-ES" sz="2400" b="1" dirty="0"/>
              <a:t>Q</a:t>
            </a:r>
            <a:r>
              <a:rPr lang="es-ES" sz="2400" b="1" baseline="-25000" dirty="0"/>
              <a:t>1</a:t>
            </a:r>
            <a:r>
              <a:rPr lang="es-ES" sz="2400" b="1" dirty="0"/>
              <a:t> Q</a:t>
            </a:r>
            <a:r>
              <a:rPr lang="es-ES" sz="2400" b="1" baseline="-25000" dirty="0"/>
              <a:t>0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5B79BAF5-01D6-084C-9054-8FD945C83FA2}"/>
              </a:ext>
            </a:extLst>
          </p:cNvPr>
          <p:cNvSpPr txBox="1"/>
          <p:nvPr/>
        </p:nvSpPr>
        <p:spPr>
          <a:xfrm>
            <a:off x="1888519" y="3017077"/>
            <a:ext cx="860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MAX</a:t>
            </a:r>
          </a:p>
        </p:txBody>
      </p:sp>
      <p:cxnSp>
        <p:nvCxnSpPr>
          <p:cNvPr id="43" name="17 Conector recto de flecha">
            <a:extLst>
              <a:ext uri="{FF2B5EF4-FFF2-40B4-BE49-F238E27FC236}">
                <a16:creationId xmlns:a16="http://schemas.microsoft.com/office/drawing/2014/main" id="{7B69EA7E-9374-524A-B4F7-4E93BA849D2F}"/>
              </a:ext>
            </a:extLst>
          </p:cNvPr>
          <p:cNvCxnSpPr/>
          <p:nvPr/>
        </p:nvCxnSpPr>
        <p:spPr>
          <a:xfrm>
            <a:off x="3941928" y="4115019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17 Conector recto de flecha">
            <a:extLst>
              <a:ext uri="{FF2B5EF4-FFF2-40B4-BE49-F238E27FC236}">
                <a16:creationId xmlns:a16="http://schemas.microsoft.com/office/drawing/2014/main" id="{3ACA14C2-45E5-374E-8E4C-A4E8C07D6563}"/>
              </a:ext>
            </a:extLst>
          </p:cNvPr>
          <p:cNvCxnSpPr/>
          <p:nvPr/>
        </p:nvCxnSpPr>
        <p:spPr>
          <a:xfrm>
            <a:off x="3467795" y="4131660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17 Conector recto de flecha">
            <a:extLst>
              <a:ext uri="{FF2B5EF4-FFF2-40B4-BE49-F238E27FC236}">
                <a16:creationId xmlns:a16="http://schemas.microsoft.com/office/drawing/2014/main" id="{78462897-A524-854F-848A-563D8C8B655B}"/>
              </a:ext>
            </a:extLst>
          </p:cNvPr>
          <p:cNvCxnSpPr/>
          <p:nvPr/>
        </p:nvCxnSpPr>
        <p:spPr>
          <a:xfrm>
            <a:off x="2978169" y="4131660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Conector recto 68">
            <a:extLst>
              <a:ext uri="{FF2B5EF4-FFF2-40B4-BE49-F238E27FC236}">
                <a16:creationId xmlns:a16="http://schemas.microsoft.com/office/drawing/2014/main" id="{39F9DF2B-AA92-EE4B-A8BC-5CDFDD9CD3D3}"/>
              </a:ext>
            </a:extLst>
          </p:cNvPr>
          <p:cNvCxnSpPr/>
          <p:nvPr/>
        </p:nvCxnSpPr>
        <p:spPr>
          <a:xfrm>
            <a:off x="6534144" y="3478742"/>
            <a:ext cx="0" cy="1054347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ctor recto 69">
            <a:extLst>
              <a:ext uri="{FF2B5EF4-FFF2-40B4-BE49-F238E27FC236}">
                <a16:creationId xmlns:a16="http://schemas.microsoft.com/office/drawing/2014/main" id="{EE46E055-6BFB-0449-94B1-2DFE07F1CD63}"/>
              </a:ext>
            </a:extLst>
          </p:cNvPr>
          <p:cNvCxnSpPr>
            <a:cxnSpLocks/>
          </p:cNvCxnSpPr>
          <p:nvPr/>
        </p:nvCxnSpPr>
        <p:spPr>
          <a:xfrm>
            <a:off x="6534144" y="4496425"/>
            <a:ext cx="4458111" cy="989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ector recto 73">
            <a:extLst>
              <a:ext uri="{FF2B5EF4-FFF2-40B4-BE49-F238E27FC236}">
                <a16:creationId xmlns:a16="http://schemas.microsoft.com/office/drawing/2014/main" id="{FFDDC489-57CB-6D45-84C4-8242EF185594}"/>
              </a:ext>
            </a:extLst>
          </p:cNvPr>
          <p:cNvCxnSpPr>
            <a:cxnSpLocks/>
          </p:cNvCxnSpPr>
          <p:nvPr/>
        </p:nvCxnSpPr>
        <p:spPr>
          <a:xfrm flipV="1">
            <a:off x="10992255" y="3445373"/>
            <a:ext cx="0" cy="108771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76">
            <a:extLst>
              <a:ext uri="{FF2B5EF4-FFF2-40B4-BE49-F238E27FC236}">
                <a16:creationId xmlns:a16="http://schemas.microsoft.com/office/drawing/2014/main" id="{17E328F5-6133-5F42-A6D7-363B9B8E86B0}"/>
              </a:ext>
            </a:extLst>
          </p:cNvPr>
          <p:cNvCxnSpPr/>
          <p:nvPr/>
        </p:nvCxnSpPr>
        <p:spPr>
          <a:xfrm>
            <a:off x="6099264" y="3787384"/>
            <a:ext cx="0" cy="1054347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 recto 77">
            <a:extLst>
              <a:ext uri="{FF2B5EF4-FFF2-40B4-BE49-F238E27FC236}">
                <a16:creationId xmlns:a16="http://schemas.microsoft.com/office/drawing/2014/main" id="{7791C370-99B9-3B4E-BFAF-8FF4A9C2FB31}"/>
              </a:ext>
            </a:extLst>
          </p:cNvPr>
          <p:cNvCxnSpPr>
            <a:cxnSpLocks/>
          </p:cNvCxnSpPr>
          <p:nvPr/>
        </p:nvCxnSpPr>
        <p:spPr>
          <a:xfrm>
            <a:off x="6099264" y="4805067"/>
            <a:ext cx="514181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78">
            <a:extLst>
              <a:ext uri="{FF2B5EF4-FFF2-40B4-BE49-F238E27FC236}">
                <a16:creationId xmlns:a16="http://schemas.microsoft.com/office/drawing/2014/main" id="{924878EB-CB7F-F54C-9666-6E8D53B166B5}"/>
              </a:ext>
            </a:extLst>
          </p:cNvPr>
          <p:cNvCxnSpPr>
            <a:cxnSpLocks/>
          </p:cNvCxnSpPr>
          <p:nvPr/>
        </p:nvCxnSpPr>
        <p:spPr>
          <a:xfrm flipV="1">
            <a:off x="11241074" y="3739937"/>
            <a:ext cx="0" cy="108771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ector recto 81">
            <a:extLst>
              <a:ext uri="{FF2B5EF4-FFF2-40B4-BE49-F238E27FC236}">
                <a16:creationId xmlns:a16="http://schemas.microsoft.com/office/drawing/2014/main" id="{EFBA761D-6AE0-C144-A61A-ED2CC6223F1C}"/>
              </a:ext>
            </a:extLst>
          </p:cNvPr>
          <p:cNvCxnSpPr>
            <a:cxnSpLocks/>
          </p:cNvCxnSpPr>
          <p:nvPr/>
        </p:nvCxnSpPr>
        <p:spPr>
          <a:xfrm>
            <a:off x="6109370" y="2626468"/>
            <a:ext cx="0" cy="533471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>
            <a:extLst>
              <a:ext uri="{FF2B5EF4-FFF2-40B4-BE49-F238E27FC236}">
                <a16:creationId xmlns:a16="http://schemas.microsoft.com/office/drawing/2014/main" id="{6D840494-2195-5C47-8063-2A6F964137FA}"/>
              </a:ext>
            </a:extLst>
          </p:cNvPr>
          <p:cNvCxnSpPr>
            <a:cxnSpLocks/>
          </p:cNvCxnSpPr>
          <p:nvPr/>
        </p:nvCxnSpPr>
        <p:spPr>
          <a:xfrm>
            <a:off x="1381328" y="2626468"/>
            <a:ext cx="4728042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cto 91">
            <a:extLst>
              <a:ext uri="{FF2B5EF4-FFF2-40B4-BE49-F238E27FC236}">
                <a16:creationId xmlns:a16="http://schemas.microsoft.com/office/drawing/2014/main" id="{D4831B23-7D2A-454F-A122-49749F2FD32E}"/>
              </a:ext>
            </a:extLst>
          </p:cNvPr>
          <p:cNvCxnSpPr>
            <a:cxnSpLocks/>
          </p:cNvCxnSpPr>
          <p:nvPr/>
        </p:nvCxnSpPr>
        <p:spPr>
          <a:xfrm>
            <a:off x="338199" y="2984421"/>
            <a:ext cx="444241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Cuerda 95">
            <a:extLst>
              <a:ext uri="{FF2B5EF4-FFF2-40B4-BE49-F238E27FC236}">
                <a16:creationId xmlns:a16="http://schemas.microsoft.com/office/drawing/2014/main" id="{A5F080E3-283D-4D4E-B2E1-F76E00240A30}"/>
              </a:ext>
            </a:extLst>
          </p:cNvPr>
          <p:cNvSpPr/>
          <p:nvPr/>
        </p:nvSpPr>
        <p:spPr>
          <a:xfrm rot="1363867">
            <a:off x="808799" y="2453924"/>
            <a:ext cx="1111677" cy="1126305"/>
          </a:xfrm>
          <a:prstGeom prst="chord">
            <a:avLst>
              <a:gd name="adj1" fmla="val 3646042"/>
              <a:gd name="adj2" fmla="val 152298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3505651"/>
      </p:ext>
    </p:extLst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6463F8-C180-8A44-9E25-62DFC97F3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Ej. Diseño modular y en cascada de contadores (II)</a:t>
            </a:r>
            <a:br>
              <a:rPr lang="es-ES" dirty="0"/>
            </a:br>
            <a:r>
              <a:rPr lang="es-ES" sz="4000" dirty="0"/>
              <a:t>Contador BCD módulo 100 con contadores módulo 16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03F0ECF-7E9F-4346-8ABD-A22B621496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" dirty="0"/>
              <a:t>Construir contador módulo 10 con contadores módulo 16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Construir contador BCD módulo 100 con contadores módulo 10</a:t>
            </a:r>
          </a:p>
        </p:txBody>
      </p:sp>
    </p:spTree>
    <p:extLst>
      <p:ext uri="{BB962C8B-B14F-4D97-AF65-F5344CB8AC3E}">
        <p14:creationId xmlns:p14="http://schemas.microsoft.com/office/powerpoint/2010/main" val="2336978834"/>
      </p:ext>
    </p:extLst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064117-6A6A-F94A-90BC-2BBF00A4C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Ej. Contador BCD módulo 100 con contadores módulo 16 (II)</a:t>
            </a:r>
            <a:br>
              <a:rPr lang="es-ES" dirty="0"/>
            </a:br>
            <a:r>
              <a:rPr lang="es-ES" dirty="0"/>
              <a:t>1. Contador módulo 10 con contadores módulo 16</a:t>
            </a:r>
          </a:p>
        </p:txBody>
      </p:sp>
      <p:sp>
        <p:nvSpPr>
          <p:cNvPr id="4" name="15 Rectángulo">
            <a:extLst>
              <a:ext uri="{FF2B5EF4-FFF2-40B4-BE49-F238E27FC236}">
                <a16:creationId xmlns:a16="http://schemas.microsoft.com/office/drawing/2014/main" id="{33C8E23A-C87C-FB42-B64C-085731FC7AC4}"/>
              </a:ext>
            </a:extLst>
          </p:cNvPr>
          <p:cNvSpPr/>
          <p:nvPr/>
        </p:nvSpPr>
        <p:spPr>
          <a:xfrm>
            <a:off x="3794154" y="3429000"/>
            <a:ext cx="3703949" cy="1239273"/>
          </a:xfrm>
          <a:prstGeom prst="rect">
            <a:avLst/>
          </a:prstGeom>
          <a:ln w="635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Contador</a:t>
            </a:r>
          </a:p>
          <a:p>
            <a:pPr algn="ctr"/>
            <a:endParaRPr lang="en-US" sz="3200" b="1" dirty="0"/>
          </a:p>
        </p:txBody>
      </p:sp>
      <p:cxnSp>
        <p:nvCxnSpPr>
          <p:cNvPr id="5" name="17 Conector recto de flecha">
            <a:extLst>
              <a:ext uri="{FF2B5EF4-FFF2-40B4-BE49-F238E27FC236}">
                <a16:creationId xmlns:a16="http://schemas.microsoft.com/office/drawing/2014/main" id="{A5386257-DE1B-C144-B755-F65F98589647}"/>
              </a:ext>
            </a:extLst>
          </p:cNvPr>
          <p:cNvCxnSpPr/>
          <p:nvPr/>
        </p:nvCxnSpPr>
        <p:spPr>
          <a:xfrm>
            <a:off x="6288901" y="4668273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18 Conector recto de flecha">
            <a:extLst>
              <a:ext uri="{FF2B5EF4-FFF2-40B4-BE49-F238E27FC236}">
                <a16:creationId xmlns:a16="http://schemas.microsoft.com/office/drawing/2014/main" id="{A6C7D7FC-A782-3349-BD3C-B16EE0E867D5}"/>
              </a:ext>
            </a:extLst>
          </p:cNvPr>
          <p:cNvCxnSpPr>
            <a:cxnSpLocks/>
          </p:cNvCxnSpPr>
          <p:nvPr/>
        </p:nvCxnSpPr>
        <p:spPr>
          <a:xfrm flipH="1">
            <a:off x="3133914" y="3801163"/>
            <a:ext cx="660240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30 Conector recto de flecha">
            <a:extLst>
              <a:ext uri="{FF2B5EF4-FFF2-40B4-BE49-F238E27FC236}">
                <a16:creationId xmlns:a16="http://schemas.microsoft.com/office/drawing/2014/main" id="{3541F6C1-3370-794C-9747-9E031BFE7BCE}"/>
              </a:ext>
            </a:extLst>
          </p:cNvPr>
          <p:cNvCxnSpPr/>
          <p:nvPr/>
        </p:nvCxnSpPr>
        <p:spPr>
          <a:xfrm rot="10800000">
            <a:off x="7498104" y="3718139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30 Conector recto de flecha">
            <a:extLst>
              <a:ext uri="{FF2B5EF4-FFF2-40B4-BE49-F238E27FC236}">
                <a16:creationId xmlns:a16="http://schemas.microsoft.com/office/drawing/2014/main" id="{329B8E95-2C39-3244-8B64-F6843B749C4B}"/>
              </a:ext>
            </a:extLst>
          </p:cNvPr>
          <p:cNvCxnSpPr/>
          <p:nvPr/>
        </p:nvCxnSpPr>
        <p:spPr>
          <a:xfrm rot="10800000">
            <a:off x="7498104" y="4048368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30 Conector recto de flecha">
            <a:extLst>
              <a:ext uri="{FF2B5EF4-FFF2-40B4-BE49-F238E27FC236}">
                <a16:creationId xmlns:a16="http://schemas.microsoft.com/office/drawing/2014/main" id="{502894E3-AE85-1E46-A2DC-9D544F03CFA3}"/>
              </a:ext>
            </a:extLst>
          </p:cNvPr>
          <p:cNvCxnSpPr/>
          <p:nvPr/>
        </p:nvCxnSpPr>
        <p:spPr>
          <a:xfrm rot="10800000">
            <a:off x="7498104" y="4359575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9B9F346D-5ED1-3D4E-A0E0-ECDC0A4B4B86}"/>
              </a:ext>
            </a:extLst>
          </p:cNvPr>
          <p:cNvSpPr txBox="1"/>
          <p:nvPr/>
        </p:nvSpPr>
        <p:spPr>
          <a:xfrm>
            <a:off x="7039598" y="3482361"/>
            <a:ext cx="535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CE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A4E09E2-3C52-DE4F-873F-B96084B73EF4}"/>
              </a:ext>
            </a:extLst>
          </p:cNvPr>
          <p:cNvSpPr txBox="1"/>
          <p:nvPr/>
        </p:nvSpPr>
        <p:spPr>
          <a:xfrm>
            <a:off x="6865750" y="3801164"/>
            <a:ext cx="716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CLK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CE22868-B217-E945-BE5C-3E44BECD96AF}"/>
              </a:ext>
            </a:extLst>
          </p:cNvPr>
          <p:cNvSpPr txBox="1"/>
          <p:nvPr/>
        </p:nvSpPr>
        <p:spPr>
          <a:xfrm>
            <a:off x="6631008" y="4115020"/>
            <a:ext cx="943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Reset</a:t>
            </a:r>
            <a:endParaRPr lang="es-ES" sz="2400" b="1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AE8361B-79B4-7242-9254-F30D57D6E632}"/>
              </a:ext>
            </a:extLst>
          </p:cNvPr>
          <p:cNvSpPr txBox="1"/>
          <p:nvPr/>
        </p:nvSpPr>
        <p:spPr>
          <a:xfrm>
            <a:off x="4676683" y="4155780"/>
            <a:ext cx="1910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Q</a:t>
            </a:r>
            <a:r>
              <a:rPr lang="es-ES" sz="2400" b="1" baseline="-25000" dirty="0"/>
              <a:t>3 </a:t>
            </a:r>
            <a:r>
              <a:rPr lang="es-ES" sz="2400" b="1" dirty="0"/>
              <a:t>  Q</a:t>
            </a:r>
            <a:r>
              <a:rPr lang="es-ES" sz="2400" b="1" baseline="-25000" dirty="0"/>
              <a:t>2   </a:t>
            </a:r>
            <a:r>
              <a:rPr lang="es-ES" sz="2400" b="1" dirty="0"/>
              <a:t>Q</a:t>
            </a:r>
            <a:r>
              <a:rPr lang="es-ES" sz="2400" b="1" baseline="-25000" dirty="0"/>
              <a:t>1</a:t>
            </a:r>
            <a:r>
              <a:rPr lang="es-ES" sz="2400" b="1" dirty="0"/>
              <a:t> Q</a:t>
            </a:r>
            <a:r>
              <a:rPr lang="es-ES" sz="2400" b="1" baseline="-25000" dirty="0"/>
              <a:t>0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028CDE0-319D-2E45-A50A-050F6B1C1CEE}"/>
              </a:ext>
            </a:extLst>
          </p:cNvPr>
          <p:cNvSpPr txBox="1"/>
          <p:nvPr/>
        </p:nvSpPr>
        <p:spPr>
          <a:xfrm>
            <a:off x="3812454" y="3570331"/>
            <a:ext cx="860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MAX</a:t>
            </a:r>
          </a:p>
        </p:txBody>
      </p:sp>
      <p:cxnSp>
        <p:nvCxnSpPr>
          <p:cNvPr id="15" name="17 Conector recto de flecha">
            <a:extLst>
              <a:ext uri="{FF2B5EF4-FFF2-40B4-BE49-F238E27FC236}">
                <a16:creationId xmlns:a16="http://schemas.microsoft.com/office/drawing/2014/main" id="{9CFA7D1E-594D-C84B-905A-4A7EB76C0744}"/>
              </a:ext>
            </a:extLst>
          </p:cNvPr>
          <p:cNvCxnSpPr/>
          <p:nvPr/>
        </p:nvCxnSpPr>
        <p:spPr>
          <a:xfrm>
            <a:off x="5865863" y="4668273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17 Conector recto de flecha">
            <a:extLst>
              <a:ext uri="{FF2B5EF4-FFF2-40B4-BE49-F238E27FC236}">
                <a16:creationId xmlns:a16="http://schemas.microsoft.com/office/drawing/2014/main" id="{C76D0274-F62D-F24B-86E3-6A7C2A2B06FF}"/>
              </a:ext>
            </a:extLst>
          </p:cNvPr>
          <p:cNvCxnSpPr/>
          <p:nvPr/>
        </p:nvCxnSpPr>
        <p:spPr>
          <a:xfrm>
            <a:off x="5391730" y="4684914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17 Conector recto de flecha">
            <a:extLst>
              <a:ext uri="{FF2B5EF4-FFF2-40B4-BE49-F238E27FC236}">
                <a16:creationId xmlns:a16="http://schemas.microsoft.com/office/drawing/2014/main" id="{A8A4D830-5681-E940-BC14-392059D5161E}"/>
              </a:ext>
            </a:extLst>
          </p:cNvPr>
          <p:cNvCxnSpPr/>
          <p:nvPr/>
        </p:nvCxnSpPr>
        <p:spPr>
          <a:xfrm>
            <a:off x="4917596" y="4668272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682294"/>
      </p:ext>
    </p:extLst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n 26" descr="Imagen que contiene lluvia, espejo&#10;&#10;Descripción generada automáticamente">
            <a:extLst>
              <a:ext uri="{FF2B5EF4-FFF2-40B4-BE49-F238E27FC236}">
                <a16:creationId xmlns:a16="http://schemas.microsoft.com/office/drawing/2014/main" id="{1E8E4E88-2213-4849-8112-6CED173DC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0003057" y="3892700"/>
            <a:ext cx="1620000" cy="900747"/>
          </a:xfrm>
          <a:prstGeom prst="rect">
            <a:avLst/>
          </a:prstGeom>
        </p:spPr>
      </p:pic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420D20AF-95AD-3F48-A129-6B54235C7791}"/>
              </a:ext>
            </a:extLst>
          </p:cNvPr>
          <p:cNvCxnSpPr>
            <a:cxnSpLocks/>
          </p:cNvCxnSpPr>
          <p:nvPr/>
        </p:nvCxnSpPr>
        <p:spPr>
          <a:xfrm>
            <a:off x="9943519" y="4802716"/>
            <a:ext cx="726891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606463F8-C180-8A44-9E25-62DFC97F3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20400" cy="1325563"/>
          </a:xfrm>
        </p:spPr>
        <p:txBody>
          <a:bodyPr>
            <a:normAutofit fontScale="90000"/>
          </a:bodyPr>
          <a:lstStyle/>
          <a:p>
            <a:r>
              <a:rPr lang="es-ES" dirty="0"/>
              <a:t>Ej. Contador BCD módulo 100 con contadores módulo 16 (II)</a:t>
            </a:r>
            <a:br>
              <a:rPr lang="es-ES" dirty="0"/>
            </a:br>
            <a:r>
              <a:rPr lang="es-ES" dirty="0"/>
              <a:t>2. </a:t>
            </a:r>
            <a:r>
              <a:rPr lang="es-ES" sz="4000" dirty="0"/>
              <a:t>Contador BCD módulo 100 con contadores módulo 10</a:t>
            </a:r>
          </a:p>
        </p:txBody>
      </p:sp>
      <p:sp>
        <p:nvSpPr>
          <p:cNvPr id="5" name="15 Rectángulo">
            <a:extLst>
              <a:ext uri="{FF2B5EF4-FFF2-40B4-BE49-F238E27FC236}">
                <a16:creationId xmlns:a16="http://schemas.microsoft.com/office/drawing/2014/main" id="{7B79B5B9-722F-F346-BA29-3D11598745AB}"/>
              </a:ext>
            </a:extLst>
          </p:cNvPr>
          <p:cNvSpPr/>
          <p:nvPr/>
        </p:nvSpPr>
        <p:spPr>
          <a:xfrm>
            <a:off x="6420622" y="2809363"/>
            <a:ext cx="3703949" cy="1239273"/>
          </a:xfrm>
          <a:prstGeom prst="rect">
            <a:avLst/>
          </a:prstGeom>
          <a:ln w="635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Contador</a:t>
            </a:r>
          </a:p>
          <a:p>
            <a:pPr algn="ctr"/>
            <a:endParaRPr lang="en-US" sz="3200" b="1" dirty="0"/>
          </a:p>
        </p:txBody>
      </p:sp>
      <p:cxnSp>
        <p:nvCxnSpPr>
          <p:cNvPr id="6" name="17 Conector recto de flecha">
            <a:extLst>
              <a:ext uri="{FF2B5EF4-FFF2-40B4-BE49-F238E27FC236}">
                <a16:creationId xmlns:a16="http://schemas.microsoft.com/office/drawing/2014/main" id="{9179FCCE-D497-6844-98CB-D03696CAA03E}"/>
              </a:ext>
            </a:extLst>
          </p:cNvPr>
          <p:cNvCxnSpPr/>
          <p:nvPr/>
        </p:nvCxnSpPr>
        <p:spPr>
          <a:xfrm>
            <a:off x="8915369" y="4048636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30 Conector recto de flecha">
            <a:extLst>
              <a:ext uri="{FF2B5EF4-FFF2-40B4-BE49-F238E27FC236}">
                <a16:creationId xmlns:a16="http://schemas.microsoft.com/office/drawing/2014/main" id="{7B38471A-8E33-B249-BBF1-7448D0E42570}"/>
              </a:ext>
            </a:extLst>
          </p:cNvPr>
          <p:cNvCxnSpPr/>
          <p:nvPr/>
        </p:nvCxnSpPr>
        <p:spPr>
          <a:xfrm rot="10800000">
            <a:off x="10124572" y="3098502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30 Conector recto de flecha">
            <a:extLst>
              <a:ext uri="{FF2B5EF4-FFF2-40B4-BE49-F238E27FC236}">
                <a16:creationId xmlns:a16="http://schemas.microsoft.com/office/drawing/2014/main" id="{3B028612-0B5B-3746-BC5D-6238E64AECA1}"/>
              </a:ext>
            </a:extLst>
          </p:cNvPr>
          <p:cNvCxnSpPr/>
          <p:nvPr/>
        </p:nvCxnSpPr>
        <p:spPr>
          <a:xfrm rot="10800000">
            <a:off x="10124572" y="3428731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30 Conector recto de flecha">
            <a:extLst>
              <a:ext uri="{FF2B5EF4-FFF2-40B4-BE49-F238E27FC236}">
                <a16:creationId xmlns:a16="http://schemas.microsoft.com/office/drawing/2014/main" id="{EF7C9886-B327-5040-9010-56C5FEE927A9}"/>
              </a:ext>
            </a:extLst>
          </p:cNvPr>
          <p:cNvCxnSpPr/>
          <p:nvPr/>
        </p:nvCxnSpPr>
        <p:spPr>
          <a:xfrm rot="10800000">
            <a:off x="10124572" y="3739938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F07D6C5-DB41-2C46-A056-B25DDEA93185}"/>
              </a:ext>
            </a:extLst>
          </p:cNvPr>
          <p:cNvSpPr txBox="1"/>
          <p:nvPr/>
        </p:nvSpPr>
        <p:spPr>
          <a:xfrm>
            <a:off x="9666066" y="2862724"/>
            <a:ext cx="535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CE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4A4D19F-DA48-DA40-B756-D3F8CD013D43}"/>
              </a:ext>
            </a:extLst>
          </p:cNvPr>
          <p:cNvSpPr txBox="1"/>
          <p:nvPr/>
        </p:nvSpPr>
        <p:spPr>
          <a:xfrm>
            <a:off x="9492218" y="3181527"/>
            <a:ext cx="716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CLK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7110C12-7FD7-AE44-B0F6-30255CB5C809}"/>
              </a:ext>
            </a:extLst>
          </p:cNvPr>
          <p:cNvSpPr txBox="1"/>
          <p:nvPr/>
        </p:nvSpPr>
        <p:spPr>
          <a:xfrm>
            <a:off x="9257476" y="3495383"/>
            <a:ext cx="943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Reset</a:t>
            </a:r>
            <a:endParaRPr lang="es-ES" sz="2400" b="1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39DA31D-893C-304D-AA83-AF42EF9739F7}"/>
              </a:ext>
            </a:extLst>
          </p:cNvPr>
          <p:cNvSpPr txBox="1"/>
          <p:nvPr/>
        </p:nvSpPr>
        <p:spPr>
          <a:xfrm>
            <a:off x="7303151" y="3536143"/>
            <a:ext cx="1910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Q</a:t>
            </a:r>
            <a:r>
              <a:rPr lang="es-ES" sz="2400" b="1" baseline="-25000" dirty="0"/>
              <a:t>3 </a:t>
            </a:r>
            <a:r>
              <a:rPr lang="es-ES" sz="2400" b="1" dirty="0"/>
              <a:t>  Q</a:t>
            </a:r>
            <a:r>
              <a:rPr lang="es-ES" sz="2400" b="1" baseline="-25000" dirty="0"/>
              <a:t>2   </a:t>
            </a:r>
            <a:r>
              <a:rPr lang="es-ES" sz="2400" b="1" dirty="0"/>
              <a:t>Q</a:t>
            </a:r>
            <a:r>
              <a:rPr lang="es-ES" sz="2400" b="1" baseline="-25000" dirty="0"/>
              <a:t>1</a:t>
            </a:r>
            <a:r>
              <a:rPr lang="es-ES" sz="2400" b="1" dirty="0"/>
              <a:t> Q</a:t>
            </a:r>
            <a:r>
              <a:rPr lang="es-ES" sz="2400" b="1" baseline="-25000" dirty="0"/>
              <a:t>0</a:t>
            </a:r>
          </a:p>
        </p:txBody>
      </p:sp>
      <p:cxnSp>
        <p:nvCxnSpPr>
          <p:cNvPr id="16" name="17 Conector recto de flecha">
            <a:extLst>
              <a:ext uri="{FF2B5EF4-FFF2-40B4-BE49-F238E27FC236}">
                <a16:creationId xmlns:a16="http://schemas.microsoft.com/office/drawing/2014/main" id="{B7956480-6356-EE4A-B2AA-537547C9CA33}"/>
              </a:ext>
            </a:extLst>
          </p:cNvPr>
          <p:cNvCxnSpPr/>
          <p:nvPr/>
        </p:nvCxnSpPr>
        <p:spPr>
          <a:xfrm>
            <a:off x="8492331" y="4048636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17 Conector recto de flecha">
            <a:extLst>
              <a:ext uri="{FF2B5EF4-FFF2-40B4-BE49-F238E27FC236}">
                <a16:creationId xmlns:a16="http://schemas.microsoft.com/office/drawing/2014/main" id="{3507DED5-3E35-CE4B-A33D-A4DAFB6386D8}"/>
              </a:ext>
            </a:extLst>
          </p:cNvPr>
          <p:cNvCxnSpPr/>
          <p:nvPr/>
        </p:nvCxnSpPr>
        <p:spPr>
          <a:xfrm>
            <a:off x="8018198" y="4065277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17 Conector recto de flecha">
            <a:extLst>
              <a:ext uri="{FF2B5EF4-FFF2-40B4-BE49-F238E27FC236}">
                <a16:creationId xmlns:a16="http://schemas.microsoft.com/office/drawing/2014/main" id="{20FE1CE0-1FF1-CE46-A4ED-6B639F53F7CF}"/>
              </a:ext>
            </a:extLst>
          </p:cNvPr>
          <p:cNvCxnSpPr>
            <a:cxnSpLocks/>
          </p:cNvCxnSpPr>
          <p:nvPr/>
        </p:nvCxnSpPr>
        <p:spPr>
          <a:xfrm>
            <a:off x="7544064" y="4048635"/>
            <a:ext cx="0" cy="993226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9D93CCB3-CEB0-7540-A39F-0BDD62DADA40}"/>
              </a:ext>
            </a:extLst>
          </p:cNvPr>
          <p:cNvCxnSpPr>
            <a:cxnSpLocks/>
          </p:cNvCxnSpPr>
          <p:nvPr/>
        </p:nvCxnSpPr>
        <p:spPr>
          <a:xfrm>
            <a:off x="8874867" y="4643068"/>
            <a:ext cx="726891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685F6F1B-45C3-0840-B97B-07277E869D0C}"/>
              </a:ext>
            </a:extLst>
          </p:cNvPr>
          <p:cNvCxnSpPr>
            <a:cxnSpLocks/>
          </p:cNvCxnSpPr>
          <p:nvPr/>
        </p:nvCxnSpPr>
        <p:spPr>
          <a:xfrm flipV="1">
            <a:off x="7544064" y="5041861"/>
            <a:ext cx="1948154" cy="1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erda 3">
            <a:extLst>
              <a:ext uri="{FF2B5EF4-FFF2-40B4-BE49-F238E27FC236}">
                <a16:creationId xmlns:a16="http://schemas.microsoft.com/office/drawing/2014/main" id="{DF250D22-733E-AF44-849C-9E989C01936B}"/>
              </a:ext>
            </a:extLst>
          </p:cNvPr>
          <p:cNvSpPr/>
          <p:nvPr/>
        </p:nvSpPr>
        <p:spPr>
          <a:xfrm rot="12126205">
            <a:off x="9007010" y="4233038"/>
            <a:ext cx="1111677" cy="1126305"/>
          </a:xfrm>
          <a:prstGeom prst="chord">
            <a:avLst>
              <a:gd name="adj1" fmla="val 3646042"/>
              <a:gd name="adj2" fmla="val 152298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4F83957B-059D-1449-821F-BAD90B198B62}"/>
              </a:ext>
            </a:extLst>
          </p:cNvPr>
          <p:cNvCxnSpPr>
            <a:cxnSpLocks/>
          </p:cNvCxnSpPr>
          <p:nvPr/>
        </p:nvCxnSpPr>
        <p:spPr>
          <a:xfrm>
            <a:off x="10913905" y="4552429"/>
            <a:ext cx="0" cy="51000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Imagen 31" descr="Imagen que contiene lluvia, espejo&#10;&#10;Descripción generada automáticamente">
            <a:extLst>
              <a:ext uri="{FF2B5EF4-FFF2-40B4-BE49-F238E27FC236}">
                <a16:creationId xmlns:a16="http://schemas.microsoft.com/office/drawing/2014/main" id="{CD1C82C8-5D55-D944-8A22-CCF6F187FF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482304" y="3946061"/>
            <a:ext cx="1620000" cy="900747"/>
          </a:xfrm>
          <a:prstGeom prst="rect">
            <a:avLst/>
          </a:prstGeom>
        </p:spPr>
      </p:pic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AB3CF60E-9C27-CF46-89CC-5120A25DF44C}"/>
              </a:ext>
            </a:extLst>
          </p:cNvPr>
          <p:cNvCxnSpPr>
            <a:cxnSpLocks/>
          </p:cNvCxnSpPr>
          <p:nvPr/>
        </p:nvCxnSpPr>
        <p:spPr>
          <a:xfrm>
            <a:off x="4422766" y="4856077"/>
            <a:ext cx="726891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15 Rectángulo">
            <a:extLst>
              <a:ext uri="{FF2B5EF4-FFF2-40B4-BE49-F238E27FC236}">
                <a16:creationId xmlns:a16="http://schemas.microsoft.com/office/drawing/2014/main" id="{CE425A9B-0B4B-6749-8B94-2208887FCEFB}"/>
              </a:ext>
            </a:extLst>
          </p:cNvPr>
          <p:cNvSpPr/>
          <p:nvPr/>
        </p:nvSpPr>
        <p:spPr>
          <a:xfrm>
            <a:off x="899869" y="2862724"/>
            <a:ext cx="3703949" cy="1239273"/>
          </a:xfrm>
          <a:prstGeom prst="rect">
            <a:avLst/>
          </a:prstGeom>
          <a:ln w="635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Contador</a:t>
            </a:r>
          </a:p>
          <a:p>
            <a:pPr algn="ctr"/>
            <a:endParaRPr lang="en-US" sz="3200" b="1" dirty="0"/>
          </a:p>
        </p:txBody>
      </p:sp>
      <p:cxnSp>
        <p:nvCxnSpPr>
          <p:cNvPr id="35" name="17 Conector recto de flecha">
            <a:extLst>
              <a:ext uri="{FF2B5EF4-FFF2-40B4-BE49-F238E27FC236}">
                <a16:creationId xmlns:a16="http://schemas.microsoft.com/office/drawing/2014/main" id="{A1EEC287-0D0A-DB4D-B191-0E5040CAB396}"/>
              </a:ext>
            </a:extLst>
          </p:cNvPr>
          <p:cNvCxnSpPr/>
          <p:nvPr/>
        </p:nvCxnSpPr>
        <p:spPr>
          <a:xfrm>
            <a:off x="3394616" y="4101997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18 Conector recto de flecha">
            <a:extLst>
              <a:ext uri="{FF2B5EF4-FFF2-40B4-BE49-F238E27FC236}">
                <a16:creationId xmlns:a16="http://schemas.microsoft.com/office/drawing/2014/main" id="{3DCCC547-8C98-3443-AE42-F54BE780182A}"/>
              </a:ext>
            </a:extLst>
          </p:cNvPr>
          <p:cNvCxnSpPr>
            <a:cxnSpLocks/>
          </p:cNvCxnSpPr>
          <p:nvPr/>
        </p:nvCxnSpPr>
        <p:spPr>
          <a:xfrm flipH="1">
            <a:off x="0" y="3696553"/>
            <a:ext cx="660240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30 Conector recto de flecha">
            <a:extLst>
              <a:ext uri="{FF2B5EF4-FFF2-40B4-BE49-F238E27FC236}">
                <a16:creationId xmlns:a16="http://schemas.microsoft.com/office/drawing/2014/main" id="{2DDB8620-8554-3941-8A86-A0251CFF307A}"/>
              </a:ext>
            </a:extLst>
          </p:cNvPr>
          <p:cNvCxnSpPr/>
          <p:nvPr/>
        </p:nvCxnSpPr>
        <p:spPr>
          <a:xfrm rot="10800000">
            <a:off x="4603819" y="3151863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30 Conector recto de flecha">
            <a:extLst>
              <a:ext uri="{FF2B5EF4-FFF2-40B4-BE49-F238E27FC236}">
                <a16:creationId xmlns:a16="http://schemas.microsoft.com/office/drawing/2014/main" id="{D134972A-D004-E540-B0CB-B7FC2CCF6D4D}"/>
              </a:ext>
            </a:extLst>
          </p:cNvPr>
          <p:cNvCxnSpPr/>
          <p:nvPr/>
        </p:nvCxnSpPr>
        <p:spPr>
          <a:xfrm rot="10800000">
            <a:off x="4603819" y="3482092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30 Conector recto de flecha">
            <a:extLst>
              <a:ext uri="{FF2B5EF4-FFF2-40B4-BE49-F238E27FC236}">
                <a16:creationId xmlns:a16="http://schemas.microsoft.com/office/drawing/2014/main" id="{F92F1571-DDD4-8C4F-BA03-1A3C1FA046C8}"/>
              </a:ext>
            </a:extLst>
          </p:cNvPr>
          <p:cNvCxnSpPr/>
          <p:nvPr/>
        </p:nvCxnSpPr>
        <p:spPr>
          <a:xfrm rot="10800000">
            <a:off x="4603819" y="3793299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:a16="http://schemas.microsoft.com/office/drawing/2014/main" id="{619C2D27-C112-8942-8762-F62710A2D2DE}"/>
              </a:ext>
            </a:extLst>
          </p:cNvPr>
          <p:cNvSpPr txBox="1"/>
          <p:nvPr/>
        </p:nvSpPr>
        <p:spPr>
          <a:xfrm>
            <a:off x="4145313" y="2916085"/>
            <a:ext cx="535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CE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532707AB-852B-B141-A8C4-DA5127DCA39C}"/>
              </a:ext>
            </a:extLst>
          </p:cNvPr>
          <p:cNvSpPr txBox="1"/>
          <p:nvPr/>
        </p:nvSpPr>
        <p:spPr>
          <a:xfrm>
            <a:off x="3971465" y="3234888"/>
            <a:ext cx="716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CLK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61F6DA2F-2C40-2246-A987-285B68627B69}"/>
              </a:ext>
            </a:extLst>
          </p:cNvPr>
          <p:cNvSpPr txBox="1"/>
          <p:nvPr/>
        </p:nvSpPr>
        <p:spPr>
          <a:xfrm>
            <a:off x="3736723" y="3548744"/>
            <a:ext cx="943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Reset</a:t>
            </a:r>
            <a:endParaRPr lang="es-ES" sz="2400" b="1" dirty="0"/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55F21D3E-331E-9345-A973-A9E214E1FE20}"/>
              </a:ext>
            </a:extLst>
          </p:cNvPr>
          <p:cNvSpPr txBox="1"/>
          <p:nvPr/>
        </p:nvSpPr>
        <p:spPr>
          <a:xfrm>
            <a:off x="1782398" y="3589504"/>
            <a:ext cx="1910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Q</a:t>
            </a:r>
            <a:r>
              <a:rPr lang="es-ES" sz="2400" b="1" baseline="-25000" dirty="0"/>
              <a:t>3 </a:t>
            </a:r>
            <a:r>
              <a:rPr lang="es-ES" sz="2400" b="1" dirty="0"/>
              <a:t>  Q</a:t>
            </a:r>
            <a:r>
              <a:rPr lang="es-ES" sz="2400" b="1" baseline="-25000" dirty="0"/>
              <a:t>2   </a:t>
            </a:r>
            <a:r>
              <a:rPr lang="es-ES" sz="2400" b="1" dirty="0"/>
              <a:t>Q</a:t>
            </a:r>
            <a:r>
              <a:rPr lang="es-ES" sz="2400" b="1" baseline="-25000" dirty="0"/>
              <a:t>1</a:t>
            </a:r>
            <a:r>
              <a:rPr lang="es-ES" sz="2400" b="1" dirty="0"/>
              <a:t> Q</a:t>
            </a:r>
            <a:r>
              <a:rPr lang="es-ES" sz="2400" b="1" baseline="-25000" dirty="0"/>
              <a:t>0</a:t>
            </a:r>
          </a:p>
        </p:txBody>
      </p:sp>
      <p:cxnSp>
        <p:nvCxnSpPr>
          <p:cNvPr id="45" name="17 Conector recto de flecha">
            <a:extLst>
              <a:ext uri="{FF2B5EF4-FFF2-40B4-BE49-F238E27FC236}">
                <a16:creationId xmlns:a16="http://schemas.microsoft.com/office/drawing/2014/main" id="{3B249470-F99C-5645-8E7C-0C001832556E}"/>
              </a:ext>
            </a:extLst>
          </p:cNvPr>
          <p:cNvCxnSpPr/>
          <p:nvPr/>
        </p:nvCxnSpPr>
        <p:spPr>
          <a:xfrm>
            <a:off x="2971578" y="4101997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17 Conector recto de flecha">
            <a:extLst>
              <a:ext uri="{FF2B5EF4-FFF2-40B4-BE49-F238E27FC236}">
                <a16:creationId xmlns:a16="http://schemas.microsoft.com/office/drawing/2014/main" id="{2682BCF8-B17A-4448-8F4E-51ED4C2C6B9F}"/>
              </a:ext>
            </a:extLst>
          </p:cNvPr>
          <p:cNvCxnSpPr/>
          <p:nvPr/>
        </p:nvCxnSpPr>
        <p:spPr>
          <a:xfrm>
            <a:off x="2497445" y="4118638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17 Conector recto de flecha">
            <a:extLst>
              <a:ext uri="{FF2B5EF4-FFF2-40B4-BE49-F238E27FC236}">
                <a16:creationId xmlns:a16="http://schemas.microsoft.com/office/drawing/2014/main" id="{65E54CA3-EC32-814E-88A1-C7945B054477}"/>
              </a:ext>
            </a:extLst>
          </p:cNvPr>
          <p:cNvCxnSpPr>
            <a:cxnSpLocks/>
          </p:cNvCxnSpPr>
          <p:nvPr/>
        </p:nvCxnSpPr>
        <p:spPr>
          <a:xfrm>
            <a:off x="2023311" y="4101996"/>
            <a:ext cx="0" cy="993226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2F6255D5-89E4-0948-828A-7F968E13C964}"/>
              </a:ext>
            </a:extLst>
          </p:cNvPr>
          <p:cNvCxnSpPr>
            <a:cxnSpLocks/>
          </p:cNvCxnSpPr>
          <p:nvPr/>
        </p:nvCxnSpPr>
        <p:spPr>
          <a:xfrm>
            <a:off x="3354114" y="4696429"/>
            <a:ext cx="726891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9E2C335F-B874-8C4F-B9D3-66CCA1C7208B}"/>
              </a:ext>
            </a:extLst>
          </p:cNvPr>
          <p:cNvCxnSpPr>
            <a:cxnSpLocks/>
          </p:cNvCxnSpPr>
          <p:nvPr/>
        </p:nvCxnSpPr>
        <p:spPr>
          <a:xfrm flipV="1">
            <a:off x="2023311" y="5095222"/>
            <a:ext cx="1948154" cy="1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uerda 49">
            <a:extLst>
              <a:ext uri="{FF2B5EF4-FFF2-40B4-BE49-F238E27FC236}">
                <a16:creationId xmlns:a16="http://schemas.microsoft.com/office/drawing/2014/main" id="{2D264543-C6D7-0F47-BBA2-AF175FF167B1}"/>
              </a:ext>
            </a:extLst>
          </p:cNvPr>
          <p:cNvSpPr/>
          <p:nvPr/>
        </p:nvSpPr>
        <p:spPr>
          <a:xfrm rot="12126205">
            <a:off x="3486257" y="4286399"/>
            <a:ext cx="1111677" cy="1126305"/>
          </a:xfrm>
          <a:prstGeom prst="chord">
            <a:avLst>
              <a:gd name="adj1" fmla="val 3646042"/>
              <a:gd name="adj2" fmla="val 152298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1" name="Conector recto 50">
            <a:extLst>
              <a:ext uri="{FF2B5EF4-FFF2-40B4-BE49-F238E27FC236}">
                <a16:creationId xmlns:a16="http://schemas.microsoft.com/office/drawing/2014/main" id="{30F3C7C6-94C8-D54F-84FC-C6B98C8CC93E}"/>
              </a:ext>
            </a:extLst>
          </p:cNvPr>
          <p:cNvCxnSpPr>
            <a:cxnSpLocks/>
          </p:cNvCxnSpPr>
          <p:nvPr/>
        </p:nvCxnSpPr>
        <p:spPr>
          <a:xfrm>
            <a:off x="5393152" y="4611169"/>
            <a:ext cx="0" cy="51000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51">
            <a:extLst>
              <a:ext uri="{FF2B5EF4-FFF2-40B4-BE49-F238E27FC236}">
                <a16:creationId xmlns:a16="http://schemas.microsoft.com/office/drawing/2014/main" id="{AAE944F0-CF01-E742-8F7C-F747BEA3C931}"/>
              </a:ext>
            </a:extLst>
          </p:cNvPr>
          <p:cNvCxnSpPr>
            <a:cxnSpLocks/>
          </p:cNvCxnSpPr>
          <p:nvPr/>
        </p:nvCxnSpPr>
        <p:spPr>
          <a:xfrm flipV="1">
            <a:off x="4768987" y="4802717"/>
            <a:ext cx="0" cy="724389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0EAC3D42-B6DC-3F40-AC07-4736D9013756}"/>
              </a:ext>
            </a:extLst>
          </p:cNvPr>
          <p:cNvCxnSpPr>
            <a:cxnSpLocks/>
          </p:cNvCxnSpPr>
          <p:nvPr/>
        </p:nvCxnSpPr>
        <p:spPr>
          <a:xfrm>
            <a:off x="557560" y="5482502"/>
            <a:ext cx="4256031" cy="1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cto 57">
            <a:extLst>
              <a:ext uri="{FF2B5EF4-FFF2-40B4-BE49-F238E27FC236}">
                <a16:creationId xmlns:a16="http://schemas.microsoft.com/office/drawing/2014/main" id="{F9F5EF80-E610-744F-9197-6AE1D0AC91D9}"/>
              </a:ext>
            </a:extLst>
          </p:cNvPr>
          <p:cNvCxnSpPr>
            <a:cxnSpLocks/>
          </p:cNvCxnSpPr>
          <p:nvPr/>
        </p:nvCxnSpPr>
        <p:spPr>
          <a:xfrm flipV="1">
            <a:off x="557560" y="3696554"/>
            <a:ext cx="0" cy="183055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18 Conector recto de flecha">
            <a:extLst>
              <a:ext uri="{FF2B5EF4-FFF2-40B4-BE49-F238E27FC236}">
                <a16:creationId xmlns:a16="http://schemas.microsoft.com/office/drawing/2014/main" id="{21A7A90B-6872-8542-B370-469F6BFAF957}"/>
              </a:ext>
            </a:extLst>
          </p:cNvPr>
          <p:cNvCxnSpPr>
            <a:cxnSpLocks/>
          </p:cNvCxnSpPr>
          <p:nvPr/>
        </p:nvCxnSpPr>
        <p:spPr>
          <a:xfrm flipH="1">
            <a:off x="5665210" y="3705254"/>
            <a:ext cx="660240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Conector recto 61">
            <a:extLst>
              <a:ext uri="{FF2B5EF4-FFF2-40B4-BE49-F238E27FC236}">
                <a16:creationId xmlns:a16="http://schemas.microsoft.com/office/drawing/2014/main" id="{40939244-37FD-6440-B474-BF5B040B6BB2}"/>
              </a:ext>
            </a:extLst>
          </p:cNvPr>
          <p:cNvCxnSpPr>
            <a:cxnSpLocks/>
          </p:cNvCxnSpPr>
          <p:nvPr/>
        </p:nvCxnSpPr>
        <p:spPr>
          <a:xfrm flipV="1">
            <a:off x="10434197" y="4811418"/>
            <a:ext cx="0" cy="724389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cto 62">
            <a:extLst>
              <a:ext uri="{FF2B5EF4-FFF2-40B4-BE49-F238E27FC236}">
                <a16:creationId xmlns:a16="http://schemas.microsoft.com/office/drawing/2014/main" id="{437A302B-9D18-3848-9670-8B7FBD56A623}"/>
              </a:ext>
            </a:extLst>
          </p:cNvPr>
          <p:cNvCxnSpPr>
            <a:cxnSpLocks/>
          </p:cNvCxnSpPr>
          <p:nvPr/>
        </p:nvCxnSpPr>
        <p:spPr>
          <a:xfrm>
            <a:off x="6222770" y="5491203"/>
            <a:ext cx="4256031" cy="1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cto 63">
            <a:extLst>
              <a:ext uri="{FF2B5EF4-FFF2-40B4-BE49-F238E27FC236}">
                <a16:creationId xmlns:a16="http://schemas.microsoft.com/office/drawing/2014/main" id="{1042AA35-A02D-444A-A727-F7480BB482B0}"/>
              </a:ext>
            </a:extLst>
          </p:cNvPr>
          <p:cNvCxnSpPr>
            <a:cxnSpLocks/>
          </p:cNvCxnSpPr>
          <p:nvPr/>
        </p:nvCxnSpPr>
        <p:spPr>
          <a:xfrm flipV="1">
            <a:off x="6222770" y="3705255"/>
            <a:ext cx="0" cy="183055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4953810"/>
      </p:ext>
    </p:extLst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6463F8-C180-8A44-9E25-62DFC97F3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13533" cy="1325563"/>
          </a:xfrm>
        </p:spPr>
        <p:txBody>
          <a:bodyPr>
            <a:normAutofit fontScale="90000"/>
          </a:bodyPr>
          <a:lstStyle/>
          <a:p>
            <a:r>
              <a:rPr lang="es-ES" dirty="0"/>
              <a:t>Ej. Diseño modular de contadores (III)</a:t>
            </a:r>
            <a:br>
              <a:rPr lang="es-ES" dirty="0"/>
            </a:br>
            <a:r>
              <a:rPr lang="es-ES" sz="4000" dirty="0"/>
              <a:t>Contador binario que genere secuencia 2:5 utilizando un contador binario módulo 8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03F0ECF-7E9F-4346-8ABD-A22B621496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3985283"/>
      </p:ext>
    </p:extLst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6463F8-C180-8A44-9E25-62DFC97F3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13533" cy="1325563"/>
          </a:xfrm>
        </p:spPr>
        <p:txBody>
          <a:bodyPr>
            <a:normAutofit fontScale="90000"/>
          </a:bodyPr>
          <a:lstStyle/>
          <a:p>
            <a:r>
              <a:rPr lang="es-ES" dirty="0"/>
              <a:t>Ej. Diseño modular de contadores (III)</a:t>
            </a:r>
            <a:br>
              <a:rPr lang="es-ES" dirty="0"/>
            </a:br>
            <a:r>
              <a:rPr lang="es-ES" sz="4000" dirty="0"/>
              <a:t>Contador binario que genere secuencia 2:5 utilizando un contador binario módulo 8</a:t>
            </a:r>
          </a:p>
        </p:txBody>
      </p:sp>
      <p:sp>
        <p:nvSpPr>
          <p:cNvPr id="4" name="15 Rectángulo">
            <a:extLst>
              <a:ext uri="{FF2B5EF4-FFF2-40B4-BE49-F238E27FC236}">
                <a16:creationId xmlns:a16="http://schemas.microsoft.com/office/drawing/2014/main" id="{60AA9938-5BB4-FD4B-AA08-80CE0D4F3EB5}"/>
              </a:ext>
            </a:extLst>
          </p:cNvPr>
          <p:cNvSpPr/>
          <p:nvPr/>
        </p:nvSpPr>
        <p:spPr>
          <a:xfrm>
            <a:off x="3707605" y="3429000"/>
            <a:ext cx="2778557" cy="1882245"/>
          </a:xfrm>
          <a:prstGeom prst="rect">
            <a:avLst/>
          </a:prstGeom>
          <a:ln w="635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b="1" dirty="0"/>
          </a:p>
          <a:p>
            <a:pPr algn="ctr"/>
            <a:r>
              <a:rPr lang="en-US" sz="3200" b="1" dirty="0"/>
              <a:t>Contador</a:t>
            </a:r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</p:txBody>
      </p:sp>
      <p:cxnSp>
        <p:nvCxnSpPr>
          <p:cNvPr id="5" name="17 Conector recto de flecha">
            <a:extLst>
              <a:ext uri="{FF2B5EF4-FFF2-40B4-BE49-F238E27FC236}">
                <a16:creationId xmlns:a16="http://schemas.microsoft.com/office/drawing/2014/main" id="{CE07F90C-CD48-4C4E-98B5-2963616E6BF0}"/>
              </a:ext>
            </a:extLst>
          </p:cNvPr>
          <p:cNvCxnSpPr>
            <a:cxnSpLocks/>
          </p:cNvCxnSpPr>
          <p:nvPr/>
        </p:nvCxnSpPr>
        <p:spPr>
          <a:xfrm>
            <a:off x="5346481" y="5311245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30 Conector recto de flecha">
            <a:extLst>
              <a:ext uri="{FF2B5EF4-FFF2-40B4-BE49-F238E27FC236}">
                <a16:creationId xmlns:a16="http://schemas.microsoft.com/office/drawing/2014/main" id="{9483ACB8-4EC6-EC47-85B2-F512876837A3}"/>
              </a:ext>
            </a:extLst>
          </p:cNvPr>
          <p:cNvCxnSpPr>
            <a:cxnSpLocks/>
          </p:cNvCxnSpPr>
          <p:nvPr/>
        </p:nvCxnSpPr>
        <p:spPr>
          <a:xfrm rot="10800000">
            <a:off x="6486163" y="3718139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30 Conector recto de flecha">
            <a:extLst>
              <a:ext uri="{FF2B5EF4-FFF2-40B4-BE49-F238E27FC236}">
                <a16:creationId xmlns:a16="http://schemas.microsoft.com/office/drawing/2014/main" id="{6633BE86-244C-1041-B502-016526EB04DC}"/>
              </a:ext>
            </a:extLst>
          </p:cNvPr>
          <p:cNvCxnSpPr>
            <a:cxnSpLocks/>
          </p:cNvCxnSpPr>
          <p:nvPr/>
        </p:nvCxnSpPr>
        <p:spPr>
          <a:xfrm rot="10800000">
            <a:off x="6486163" y="4048368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30 Conector recto de flecha">
            <a:extLst>
              <a:ext uri="{FF2B5EF4-FFF2-40B4-BE49-F238E27FC236}">
                <a16:creationId xmlns:a16="http://schemas.microsoft.com/office/drawing/2014/main" id="{562FAAE4-1012-5B48-9507-49A39FAB12AA}"/>
              </a:ext>
            </a:extLst>
          </p:cNvPr>
          <p:cNvCxnSpPr>
            <a:cxnSpLocks/>
          </p:cNvCxnSpPr>
          <p:nvPr/>
        </p:nvCxnSpPr>
        <p:spPr>
          <a:xfrm rot="10800000">
            <a:off x="6486163" y="4876098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:a16="http://schemas.microsoft.com/office/drawing/2014/main" id="{87583468-B1AE-7145-84C0-E97B7548CD27}"/>
              </a:ext>
            </a:extLst>
          </p:cNvPr>
          <p:cNvSpPr txBox="1"/>
          <p:nvPr/>
        </p:nvSpPr>
        <p:spPr>
          <a:xfrm>
            <a:off x="7174648" y="3446355"/>
            <a:ext cx="2778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Count</a:t>
            </a:r>
            <a:r>
              <a:rPr lang="es-ES" sz="2400" b="1" dirty="0"/>
              <a:t> </a:t>
            </a:r>
            <a:r>
              <a:rPr lang="es-ES" sz="2400" b="1" dirty="0" err="1"/>
              <a:t>Enabled</a:t>
            </a:r>
            <a:r>
              <a:rPr lang="es-ES" sz="2400" b="1" dirty="0"/>
              <a:t> (CE)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63E88A4-615D-744A-8141-1AF581EA594C}"/>
              </a:ext>
            </a:extLst>
          </p:cNvPr>
          <p:cNvSpPr txBox="1"/>
          <p:nvPr/>
        </p:nvSpPr>
        <p:spPr>
          <a:xfrm>
            <a:off x="7174647" y="3817535"/>
            <a:ext cx="2778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Clock</a:t>
            </a:r>
            <a:r>
              <a:rPr lang="es-ES" sz="2400" b="1" dirty="0"/>
              <a:t> (CLK)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28F9A69-6253-0246-B97F-36D8E08FC080}"/>
              </a:ext>
            </a:extLst>
          </p:cNvPr>
          <p:cNvSpPr txBox="1"/>
          <p:nvPr/>
        </p:nvSpPr>
        <p:spPr>
          <a:xfrm>
            <a:off x="7174647" y="4705240"/>
            <a:ext cx="2778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Load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C77F793-051E-8549-A9AE-C0ABB00C5481}"/>
              </a:ext>
            </a:extLst>
          </p:cNvPr>
          <p:cNvSpPr txBox="1"/>
          <p:nvPr/>
        </p:nvSpPr>
        <p:spPr>
          <a:xfrm>
            <a:off x="4185940" y="4778112"/>
            <a:ext cx="1910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 Q</a:t>
            </a:r>
            <a:r>
              <a:rPr lang="es-ES" sz="2400" b="1" baseline="-25000" dirty="0"/>
              <a:t>2   </a:t>
            </a:r>
            <a:r>
              <a:rPr lang="es-ES" sz="2400" b="1" dirty="0"/>
              <a:t>Q</a:t>
            </a:r>
            <a:r>
              <a:rPr lang="es-ES" sz="2400" b="1" baseline="-25000" dirty="0"/>
              <a:t>1</a:t>
            </a:r>
            <a:r>
              <a:rPr lang="es-ES" sz="2400" b="1" dirty="0"/>
              <a:t> Q</a:t>
            </a:r>
            <a:r>
              <a:rPr lang="es-ES" sz="2400" b="1" baseline="-25000" dirty="0"/>
              <a:t>0</a:t>
            </a:r>
          </a:p>
        </p:txBody>
      </p:sp>
      <p:cxnSp>
        <p:nvCxnSpPr>
          <p:cNvPr id="20" name="17 Conector recto de flecha">
            <a:extLst>
              <a:ext uri="{FF2B5EF4-FFF2-40B4-BE49-F238E27FC236}">
                <a16:creationId xmlns:a16="http://schemas.microsoft.com/office/drawing/2014/main" id="{3B847E04-F9E7-5543-BE0D-42D383284D95}"/>
              </a:ext>
            </a:extLst>
          </p:cNvPr>
          <p:cNvCxnSpPr>
            <a:cxnSpLocks/>
          </p:cNvCxnSpPr>
          <p:nvPr/>
        </p:nvCxnSpPr>
        <p:spPr>
          <a:xfrm>
            <a:off x="4951957" y="5311245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17 Conector recto de flecha">
            <a:extLst>
              <a:ext uri="{FF2B5EF4-FFF2-40B4-BE49-F238E27FC236}">
                <a16:creationId xmlns:a16="http://schemas.microsoft.com/office/drawing/2014/main" id="{A4007DC0-22E7-BA42-BF62-DA440C02E58A}"/>
              </a:ext>
            </a:extLst>
          </p:cNvPr>
          <p:cNvCxnSpPr>
            <a:cxnSpLocks/>
          </p:cNvCxnSpPr>
          <p:nvPr/>
        </p:nvCxnSpPr>
        <p:spPr>
          <a:xfrm>
            <a:off x="4517574" y="5311245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603D0DA-F557-994D-AA44-5D96738479E4}"/>
              </a:ext>
            </a:extLst>
          </p:cNvPr>
          <p:cNvSpPr txBox="1"/>
          <p:nvPr/>
        </p:nvSpPr>
        <p:spPr>
          <a:xfrm>
            <a:off x="4186756" y="3414523"/>
            <a:ext cx="1910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 L</a:t>
            </a:r>
            <a:r>
              <a:rPr lang="es-ES" sz="2400" b="1" baseline="-25000" dirty="0"/>
              <a:t>2     </a:t>
            </a:r>
            <a:r>
              <a:rPr lang="es-ES" sz="2400" b="1" dirty="0"/>
              <a:t>L</a:t>
            </a:r>
            <a:r>
              <a:rPr lang="es-ES" sz="2400" b="1" baseline="-25000" dirty="0"/>
              <a:t>1</a:t>
            </a:r>
            <a:r>
              <a:rPr lang="es-ES" sz="2400" b="1" dirty="0"/>
              <a:t>   L</a:t>
            </a:r>
            <a:r>
              <a:rPr lang="es-ES" sz="2400" b="1" baseline="-25000" dirty="0"/>
              <a:t>0</a:t>
            </a:r>
          </a:p>
        </p:txBody>
      </p:sp>
      <p:cxnSp>
        <p:nvCxnSpPr>
          <p:cNvPr id="23" name="17 Conector recto de flecha">
            <a:extLst>
              <a:ext uri="{FF2B5EF4-FFF2-40B4-BE49-F238E27FC236}">
                <a16:creationId xmlns:a16="http://schemas.microsoft.com/office/drawing/2014/main" id="{4A248E0E-4C5D-BC45-B7B4-01FD831826A0}"/>
              </a:ext>
            </a:extLst>
          </p:cNvPr>
          <p:cNvCxnSpPr>
            <a:cxnSpLocks/>
          </p:cNvCxnSpPr>
          <p:nvPr/>
        </p:nvCxnSpPr>
        <p:spPr>
          <a:xfrm>
            <a:off x="5269752" y="2726038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17 Conector recto de flecha">
            <a:extLst>
              <a:ext uri="{FF2B5EF4-FFF2-40B4-BE49-F238E27FC236}">
                <a16:creationId xmlns:a16="http://schemas.microsoft.com/office/drawing/2014/main" id="{4919190E-597C-8543-AF6C-98F14EB09617}"/>
              </a:ext>
            </a:extLst>
          </p:cNvPr>
          <p:cNvCxnSpPr>
            <a:cxnSpLocks/>
          </p:cNvCxnSpPr>
          <p:nvPr/>
        </p:nvCxnSpPr>
        <p:spPr>
          <a:xfrm>
            <a:off x="4875228" y="2726038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17 Conector recto de flecha">
            <a:extLst>
              <a:ext uri="{FF2B5EF4-FFF2-40B4-BE49-F238E27FC236}">
                <a16:creationId xmlns:a16="http://schemas.microsoft.com/office/drawing/2014/main" id="{A295A025-EB8A-4349-8ADA-7AB814BCA0DA}"/>
              </a:ext>
            </a:extLst>
          </p:cNvPr>
          <p:cNvCxnSpPr>
            <a:cxnSpLocks/>
          </p:cNvCxnSpPr>
          <p:nvPr/>
        </p:nvCxnSpPr>
        <p:spPr>
          <a:xfrm>
            <a:off x="4440845" y="2726038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1540838"/>
      </p:ext>
    </p:extLst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6463F8-C180-8A44-9E25-62DFC97F3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13533" cy="1325563"/>
          </a:xfrm>
        </p:spPr>
        <p:txBody>
          <a:bodyPr>
            <a:normAutofit fontScale="90000"/>
          </a:bodyPr>
          <a:lstStyle/>
          <a:p>
            <a:r>
              <a:rPr lang="es-ES" dirty="0"/>
              <a:t>Ej. Diseño modular de contadores (IV)</a:t>
            </a:r>
            <a:br>
              <a:rPr lang="es-ES" dirty="0"/>
            </a:br>
            <a:r>
              <a:rPr lang="es-ES" sz="4000" dirty="0"/>
              <a:t>Contador binario descendente utilizando un contador binario ascendente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03F0ECF-7E9F-4346-8ABD-A22B621496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7238433"/>
      </p:ext>
    </p:extLst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6463F8-C180-8A44-9E25-62DFC97F3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13533" cy="1325563"/>
          </a:xfrm>
        </p:spPr>
        <p:txBody>
          <a:bodyPr>
            <a:normAutofit fontScale="90000"/>
          </a:bodyPr>
          <a:lstStyle/>
          <a:p>
            <a:r>
              <a:rPr lang="es-ES" dirty="0"/>
              <a:t>Ej. Diseño modular de contadores (IV)</a:t>
            </a:r>
            <a:br>
              <a:rPr lang="es-ES" dirty="0"/>
            </a:br>
            <a:r>
              <a:rPr lang="es-ES" sz="4000" dirty="0"/>
              <a:t>Contador binario descendente utilizando un contador binario ascendente</a:t>
            </a:r>
          </a:p>
        </p:txBody>
      </p:sp>
      <p:sp>
        <p:nvSpPr>
          <p:cNvPr id="4" name="15 Rectángulo">
            <a:extLst>
              <a:ext uri="{FF2B5EF4-FFF2-40B4-BE49-F238E27FC236}">
                <a16:creationId xmlns:a16="http://schemas.microsoft.com/office/drawing/2014/main" id="{428EA5C1-E3CC-F94C-86AD-F47740DDD04F}"/>
              </a:ext>
            </a:extLst>
          </p:cNvPr>
          <p:cNvSpPr/>
          <p:nvPr/>
        </p:nvSpPr>
        <p:spPr>
          <a:xfrm>
            <a:off x="3794154" y="3429000"/>
            <a:ext cx="3703949" cy="1239273"/>
          </a:xfrm>
          <a:prstGeom prst="rect">
            <a:avLst/>
          </a:prstGeom>
          <a:ln w="635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Contador</a:t>
            </a:r>
          </a:p>
          <a:p>
            <a:pPr algn="ctr"/>
            <a:endParaRPr lang="en-US" sz="3200" b="1" dirty="0"/>
          </a:p>
        </p:txBody>
      </p:sp>
      <p:cxnSp>
        <p:nvCxnSpPr>
          <p:cNvPr id="5" name="17 Conector recto de flecha">
            <a:extLst>
              <a:ext uri="{FF2B5EF4-FFF2-40B4-BE49-F238E27FC236}">
                <a16:creationId xmlns:a16="http://schemas.microsoft.com/office/drawing/2014/main" id="{6B1898CA-F33E-DA4E-988D-CFB41E159AC1}"/>
              </a:ext>
            </a:extLst>
          </p:cNvPr>
          <p:cNvCxnSpPr/>
          <p:nvPr/>
        </p:nvCxnSpPr>
        <p:spPr>
          <a:xfrm>
            <a:off x="6288901" y="4668273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30 Conector recto de flecha">
            <a:extLst>
              <a:ext uri="{FF2B5EF4-FFF2-40B4-BE49-F238E27FC236}">
                <a16:creationId xmlns:a16="http://schemas.microsoft.com/office/drawing/2014/main" id="{06D7ED2F-B0B2-BC41-A63E-E92C395AE893}"/>
              </a:ext>
            </a:extLst>
          </p:cNvPr>
          <p:cNvCxnSpPr/>
          <p:nvPr/>
        </p:nvCxnSpPr>
        <p:spPr>
          <a:xfrm rot="10800000">
            <a:off x="7498104" y="3718139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30 Conector recto de flecha">
            <a:extLst>
              <a:ext uri="{FF2B5EF4-FFF2-40B4-BE49-F238E27FC236}">
                <a16:creationId xmlns:a16="http://schemas.microsoft.com/office/drawing/2014/main" id="{D059A62E-1F59-9748-89B9-7DAE16424466}"/>
              </a:ext>
            </a:extLst>
          </p:cNvPr>
          <p:cNvCxnSpPr/>
          <p:nvPr/>
        </p:nvCxnSpPr>
        <p:spPr>
          <a:xfrm rot="10800000">
            <a:off x="7498104" y="4048368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30 Conector recto de flecha">
            <a:extLst>
              <a:ext uri="{FF2B5EF4-FFF2-40B4-BE49-F238E27FC236}">
                <a16:creationId xmlns:a16="http://schemas.microsoft.com/office/drawing/2014/main" id="{27659402-E3DD-8B49-AC7C-5B9B81C2CAC6}"/>
              </a:ext>
            </a:extLst>
          </p:cNvPr>
          <p:cNvCxnSpPr/>
          <p:nvPr/>
        </p:nvCxnSpPr>
        <p:spPr>
          <a:xfrm rot="10800000">
            <a:off x="7498104" y="4359575"/>
            <a:ext cx="688485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41572316-0202-5A44-B75B-778936566FBE}"/>
              </a:ext>
            </a:extLst>
          </p:cNvPr>
          <p:cNvSpPr txBox="1"/>
          <p:nvPr/>
        </p:nvSpPr>
        <p:spPr>
          <a:xfrm>
            <a:off x="7039598" y="3482361"/>
            <a:ext cx="535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CE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A853967-1D23-B74D-A8BD-73EC9969721C}"/>
              </a:ext>
            </a:extLst>
          </p:cNvPr>
          <p:cNvSpPr txBox="1"/>
          <p:nvPr/>
        </p:nvSpPr>
        <p:spPr>
          <a:xfrm>
            <a:off x="6865750" y="3801164"/>
            <a:ext cx="716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CLK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BC1288F-FD07-5B46-9D90-EE7ACF98DCE5}"/>
              </a:ext>
            </a:extLst>
          </p:cNvPr>
          <p:cNvSpPr txBox="1"/>
          <p:nvPr/>
        </p:nvSpPr>
        <p:spPr>
          <a:xfrm>
            <a:off x="6631008" y="4115020"/>
            <a:ext cx="943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Reset</a:t>
            </a:r>
            <a:endParaRPr lang="es-ES" sz="2400" b="1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6087D5F-5C0C-134D-A82F-9DE028511E8B}"/>
              </a:ext>
            </a:extLst>
          </p:cNvPr>
          <p:cNvSpPr txBox="1"/>
          <p:nvPr/>
        </p:nvSpPr>
        <p:spPr>
          <a:xfrm>
            <a:off x="4676683" y="4155780"/>
            <a:ext cx="1910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/>
              <a:t>       </a:t>
            </a:r>
            <a:r>
              <a:rPr lang="es-ES" sz="2400" b="1" dirty="0"/>
              <a:t>Q</a:t>
            </a:r>
            <a:r>
              <a:rPr lang="es-ES" sz="2400" b="1" baseline="-25000" dirty="0"/>
              <a:t>2   </a:t>
            </a:r>
            <a:r>
              <a:rPr lang="es-ES" sz="2400" b="1" dirty="0"/>
              <a:t>Q</a:t>
            </a:r>
            <a:r>
              <a:rPr lang="es-ES" sz="2400" b="1" baseline="-25000" dirty="0"/>
              <a:t>1</a:t>
            </a:r>
            <a:r>
              <a:rPr lang="es-ES" sz="2400" b="1" dirty="0"/>
              <a:t> Q</a:t>
            </a:r>
            <a:r>
              <a:rPr lang="es-ES" sz="2400" b="1" baseline="-25000" dirty="0"/>
              <a:t>0</a:t>
            </a:r>
          </a:p>
        </p:txBody>
      </p:sp>
      <p:cxnSp>
        <p:nvCxnSpPr>
          <p:cNvPr id="15" name="17 Conector recto de flecha">
            <a:extLst>
              <a:ext uri="{FF2B5EF4-FFF2-40B4-BE49-F238E27FC236}">
                <a16:creationId xmlns:a16="http://schemas.microsoft.com/office/drawing/2014/main" id="{6C8C400E-E94B-664A-9FE3-99B25BB0660A}"/>
              </a:ext>
            </a:extLst>
          </p:cNvPr>
          <p:cNvCxnSpPr/>
          <p:nvPr/>
        </p:nvCxnSpPr>
        <p:spPr>
          <a:xfrm>
            <a:off x="5865863" y="4668273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17 Conector recto de flecha">
            <a:extLst>
              <a:ext uri="{FF2B5EF4-FFF2-40B4-BE49-F238E27FC236}">
                <a16:creationId xmlns:a16="http://schemas.microsoft.com/office/drawing/2014/main" id="{41735F1F-31E8-984D-A07E-D19500AC9DDA}"/>
              </a:ext>
            </a:extLst>
          </p:cNvPr>
          <p:cNvCxnSpPr/>
          <p:nvPr/>
        </p:nvCxnSpPr>
        <p:spPr>
          <a:xfrm>
            <a:off x="5391730" y="4684914"/>
            <a:ext cx="0" cy="68848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9943163"/>
      </p:ext>
    </p:extLst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05DBA4-DE7D-C845-89CF-1F7211E0B5B0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 dirty="0">
                <a:solidFill>
                  <a:schemeClr val="bg1"/>
                </a:solidFill>
                <a:latin typeface="+mn-lt"/>
              </a:rPr>
              <a:t>Contenido (3.17)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9E4520-DC39-7041-B7B5-F679BAEBB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Registros</a:t>
            </a:r>
          </a:p>
        </p:txBody>
      </p:sp>
    </p:spTree>
    <p:extLst>
      <p:ext uri="{BB962C8B-B14F-4D97-AF65-F5344CB8AC3E}">
        <p14:creationId xmlns:p14="http://schemas.microsoft.com/office/powerpoint/2010/main" val="9629066"/>
      </p:ext>
    </p:extLst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7959B6-E342-5343-9600-78074B497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Registros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195AB4-0F26-E74D-988E-05CC97A5F3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Funcionalidad: Almacenamiento de K bits</a:t>
            </a:r>
          </a:p>
          <a:p>
            <a:endParaRPr lang="es-ES" dirty="0"/>
          </a:p>
          <a:p>
            <a:r>
              <a:rPr lang="es-ES" dirty="0"/>
              <a:t>Características:</a:t>
            </a:r>
          </a:p>
          <a:p>
            <a:pPr lvl="1"/>
            <a:r>
              <a:rPr lang="es-ES" dirty="0"/>
              <a:t>Tamaño: K, número de bits que almacena </a:t>
            </a:r>
            <a:r>
              <a:rPr lang="es-ES" dirty="0">
                <a:sym typeface="Wingdings" pitchFamily="2" charset="2"/>
              </a:rPr>
              <a:t></a:t>
            </a:r>
            <a:r>
              <a:rPr lang="es-ES" dirty="0"/>
              <a:t> número interno de </a:t>
            </a:r>
            <a:r>
              <a:rPr lang="es-ES" dirty="0" err="1"/>
              <a:t>flip-flips</a:t>
            </a:r>
            <a:r>
              <a:rPr lang="es-ES" dirty="0"/>
              <a:t>.</a:t>
            </a:r>
          </a:p>
          <a:p>
            <a:pPr lvl="1"/>
            <a:r>
              <a:rPr lang="es-ES" dirty="0"/>
              <a:t>Carga/Escritura/Entrada: {serie, paralelo}</a:t>
            </a:r>
          </a:p>
          <a:p>
            <a:pPr lvl="1"/>
            <a:r>
              <a:rPr lang="es-ES" dirty="0"/>
              <a:t>Lectura/Salida: {serie, paralelo}</a:t>
            </a:r>
          </a:p>
          <a:p>
            <a:pPr lvl="1"/>
            <a:r>
              <a:rPr lang="es-ES" dirty="0"/>
              <a:t>Desplazamiento interno de los bits almacenados: {izquierda, derecha}</a:t>
            </a:r>
          </a:p>
        </p:txBody>
      </p:sp>
    </p:spTree>
    <p:extLst>
      <p:ext uri="{BB962C8B-B14F-4D97-AF65-F5344CB8AC3E}">
        <p14:creationId xmlns:p14="http://schemas.microsoft.com/office/powerpoint/2010/main" val="16173815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/>
              <a:t>Latch</a:t>
            </a:r>
            <a:r>
              <a:rPr lang="es-ES" dirty="0"/>
              <a:t> D</a:t>
            </a:r>
          </a:p>
          <a:p>
            <a:r>
              <a:rPr lang="es-ES" dirty="0" err="1"/>
              <a:t>Latch</a:t>
            </a:r>
            <a:r>
              <a:rPr lang="es-ES" dirty="0"/>
              <a:t> JK</a:t>
            </a: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2207CCF0-7CBD-4047-80C9-722DC897AFA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 dirty="0">
                <a:solidFill>
                  <a:schemeClr val="bg1"/>
                </a:solidFill>
                <a:latin typeface="+mn-lt"/>
              </a:rPr>
              <a:t>Contenido (3.3)</a:t>
            </a:r>
          </a:p>
        </p:txBody>
      </p:sp>
    </p:spTree>
    <p:extLst>
      <p:ext uri="{BB962C8B-B14F-4D97-AF65-F5344CB8AC3E}">
        <p14:creationId xmlns:p14="http://schemas.microsoft.com/office/powerpoint/2010/main" val="3764556572"/>
      </p:ext>
    </p:extLst>
  </p:cSld>
  <p:clrMapOvr>
    <a:masterClrMapping/>
  </p:clrMapOvr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BEA26A-7278-7247-88D2-A109FC6B8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Registro de entrada paralela y salida paralela</a:t>
            </a:r>
          </a:p>
        </p:txBody>
      </p:sp>
      <p:graphicFrame>
        <p:nvGraphicFramePr>
          <p:cNvPr id="4" name="9 Tabla">
            <a:extLst>
              <a:ext uri="{FF2B5EF4-FFF2-40B4-BE49-F238E27FC236}">
                <a16:creationId xmlns:a16="http://schemas.microsoft.com/office/drawing/2014/main" id="{1AEAB723-0D40-0442-A169-AC9006595D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847370"/>
              </p:ext>
            </p:extLst>
          </p:nvPr>
        </p:nvGraphicFramePr>
        <p:xfrm>
          <a:off x="8773393" y="1870720"/>
          <a:ext cx="322059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99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24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0831">
                <a:tc>
                  <a:txBody>
                    <a:bodyPr/>
                    <a:lstStyle/>
                    <a:p>
                      <a:r>
                        <a:rPr lang="en-US" sz="1600" dirty="0"/>
                        <a:t>Reset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CK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Load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n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8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8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endParaRPr lang="en-US" sz="1600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8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endParaRPr lang="en-US" sz="1600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8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11 CuadroTexto">
            <a:extLst>
              <a:ext uri="{FF2B5EF4-FFF2-40B4-BE49-F238E27FC236}">
                <a16:creationId xmlns:a16="http://schemas.microsoft.com/office/drawing/2014/main" id="{6E88D364-36AD-B34E-955E-3815841CDD7F}"/>
              </a:ext>
            </a:extLst>
          </p:cNvPr>
          <p:cNvSpPr txBox="1"/>
          <p:nvPr/>
        </p:nvSpPr>
        <p:spPr>
          <a:xfrm>
            <a:off x="9115933" y="3625264"/>
            <a:ext cx="2580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Función</a:t>
            </a:r>
            <a:r>
              <a:rPr lang="en-US" dirty="0"/>
              <a:t> de Salida:     Z= Q</a:t>
            </a:r>
          </a:p>
        </p:txBody>
      </p:sp>
      <p:sp>
        <p:nvSpPr>
          <p:cNvPr id="7" name="2 Rectángulo">
            <a:extLst>
              <a:ext uri="{FF2B5EF4-FFF2-40B4-BE49-F238E27FC236}">
                <a16:creationId xmlns:a16="http://schemas.microsoft.com/office/drawing/2014/main" id="{133868C9-71C8-DF4B-AC99-1BA6F905B264}"/>
              </a:ext>
            </a:extLst>
          </p:cNvPr>
          <p:cNvSpPr/>
          <p:nvPr/>
        </p:nvSpPr>
        <p:spPr>
          <a:xfrm>
            <a:off x="1242392" y="1781193"/>
            <a:ext cx="4116610" cy="4137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3 Rectángulo">
            <a:extLst>
              <a:ext uri="{FF2B5EF4-FFF2-40B4-BE49-F238E27FC236}">
                <a16:creationId xmlns:a16="http://schemas.microsoft.com/office/drawing/2014/main" id="{971D9D2D-F09B-DE44-9FDB-957A57D30F7C}"/>
              </a:ext>
            </a:extLst>
          </p:cNvPr>
          <p:cNvSpPr/>
          <p:nvPr/>
        </p:nvSpPr>
        <p:spPr>
          <a:xfrm>
            <a:off x="2151112" y="2122977"/>
            <a:ext cx="1728192" cy="64807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Registro</a:t>
            </a:r>
            <a:endParaRPr lang="en-US" dirty="0"/>
          </a:p>
        </p:txBody>
      </p:sp>
      <p:cxnSp>
        <p:nvCxnSpPr>
          <p:cNvPr id="9" name="5 Conector recto de flecha">
            <a:extLst>
              <a:ext uri="{FF2B5EF4-FFF2-40B4-BE49-F238E27FC236}">
                <a16:creationId xmlns:a16="http://schemas.microsoft.com/office/drawing/2014/main" id="{B2EF04AB-C364-7747-BA45-F824D342A5C5}"/>
              </a:ext>
            </a:extLst>
          </p:cNvPr>
          <p:cNvCxnSpPr>
            <a:endCxn id="8" idx="0"/>
          </p:cNvCxnSpPr>
          <p:nvPr/>
        </p:nvCxnSpPr>
        <p:spPr>
          <a:xfrm>
            <a:off x="3015208" y="1762937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7 Conector recto de flecha">
            <a:extLst>
              <a:ext uri="{FF2B5EF4-FFF2-40B4-BE49-F238E27FC236}">
                <a16:creationId xmlns:a16="http://schemas.microsoft.com/office/drawing/2014/main" id="{0417E4A6-B770-A64D-A87E-812E06E9AEDA}"/>
              </a:ext>
            </a:extLst>
          </p:cNvPr>
          <p:cNvCxnSpPr/>
          <p:nvPr/>
        </p:nvCxnSpPr>
        <p:spPr>
          <a:xfrm>
            <a:off x="3015208" y="2771049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13 Conector recto de flecha">
            <a:extLst>
              <a:ext uri="{FF2B5EF4-FFF2-40B4-BE49-F238E27FC236}">
                <a16:creationId xmlns:a16="http://schemas.microsoft.com/office/drawing/2014/main" id="{FF26A2CD-26F1-074B-AB1E-E0C15C5F6626}"/>
              </a:ext>
            </a:extLst>
          </p:cNvPr>
          <p:cNvCxnSpPr/>
          <p:nvPr/>
        </p:nvCxnSpPr>
        <p:spPr>
          <a:xfrm>
            <a:off x="1791072" y="2266993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18 Conector recto de flecha">
            <a:extLst>
              <a:ext uri="{FF2B5EF4-FFF2-40B4-BE49-F238E27FC236}">
                <a16:creationId xmlns:a16="http://schemas.microsoft.com/office/drawing/2014/main" id="{D8CB107C-FF3E-894A-B6BE-5F686CB2ACED}"/>
              </a:ext>
            </a:extLst>
          </p:cNvPr>
          <p:cNvCxnSpPr/>
          <p:nvPr/>
        </p:nvCxnSpPr>
        <p:spPr>
          <a:xfrm>
            <a:off x="1791072" y="2483017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19 Conector recto de flecha">
            <a:extLst>
              <a:ext uri="{FF2B5EF4-FFF2-40B4-BE49-F238E27FC236}">
                <a16:creationId xmlns:a16="http://schemas.microsoft.com/office/drawing/2014/main" id="{D6077D6A-FAD5-7446-B6CF-7AAF656C6980}"/>
              </a:ext>
            </a:extLst>
          </p:cNvPr>
          <p:cNvCxnSpPr/>
          <p:nvPr/>
        </p:nvCxnSpPr>
        <p:spPr>
          <a:xfrm>
            <a:off x="1791072" y="2699041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17 Conector recto">
            <a:extLst>
              <a:ext uri="{FF2B5EF4-FFF2-40B4-BE49-F238E27FC236}">
                <a16:creationId xmlns:a16="http://schemas.microsoft.com/office/drawing/2014/main" id="{AA48049A-B1A6-9243-812E-98B1B9CDAEE1}"/>
              </a:ext>
            </a:extLst>
          </p:cNvPr>
          <p:cNvCxnSpPr/>
          <p:nvPr/>
        </p:nvCxnSpPr>
        <p:spPr>
          <a:xfrm>
            <a:off x="2943200" y="1844073"/>
            <a:ext cx="144016" cy="98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25 Conector recto">
            <a:extLst>
              <a:ext uri="{FF2B5EF4-FFF2-40B4-BE49-F238E27FC236}">
                <a16:creationId xmlns:a16="http://schemas.microsoft.com/office/drawing/2014/main" id="{F941E406-B3FB-454D-89B1-FFA3BCB67EED}"/>
              </a:ext>
            </a:extLst>
          </p:cNvPr>
          <p:cNvCxnSpPr/>
          <p:nvPr/>
        </p:nvCxnSpPr>
        <p:spPr>
          <a:xfrm>
            <a:off x="2943200" y="2843057"/>
            <a:ext cx="144016" cy="98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22 CuadroTexto">
            <a:extLst>
              <a:ext uri="{FF2B5EF4-FFF2-40B4-BE49-F238E27FC236}">
                <a16:creationId xmlns:a16="http://schemas.microsoft.com/office/drawing/2014/main" id="{9B8662E4-B26C-764A-94A5-7468C75DA634}"/>
              </a:ext>
            </a:extLst>
          </p:cNvPr>
          <p:cNvSpPr txBox="1"/>
          <p:nvPr/>
        </p:nvSpPr>
        <p:spPr>
          <a:xfrm>
            <a:off x="3015208" y="1762937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k</a:t>
            </a:r>
          </a:p>
        </p:txBody>
      </p:sp>
      <p:sp>
        <p:nvSpPr>
          <p:cNvPr id="17" name="28 CuadroTexto">
            <a:extLst>
              <a:ext uri="{FF2B5EF4-FFF2-40B4-BE49-F238E27FC236}">
                <a16:creationId xmlns:a16="http://schemas.microsoft.com/office/drawing/2014/main" id="{7187C536-5124-1043-B8E2-A42B2E128CB6}"/>
              </a:ext>
            </a:extLst>
          </p:cNvPr>
          <p:cNvSpPr txBox="1"/>
          <p:nvPr/>
        </p:nvSpPr>
        <p:spPr>
          <a:xfrm>
            <a:off x="3015208" y="2792535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k</a:t>
            </a:r>
          </a:p>
        </p:txBody>
      </p:sp>
      <p:sp>
        <p:nvSpPr>
          <p:cNvPr id="18" name="29 CuadroTexto">
            <a:extLst>
              <a:ext uri="{FF2B5EF4-FFF2-40B4-BE49-F238E27FC236}">
                <a16:creationId xmlns:a16="http://schemas.microsoft.com/office/drawing/2014/main" id="{5CB2A8D4-7170-DF40-BD60-342B4074320C}"/>
              </a:ext>
            </a:extLst>
          </p:cNvPr>
          <p:cNvSpPr txBox="1"/>
          <p:nvPr/>
        </p:nvSpPr>
        <p:spPr>
          <a:xfrm>
            <a:off x="1242392" y="2103232"/>
            <a:ext cx="62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Load</a:t>
            </a:r>
          </a:p>
        </p:txBody>
      </p:sp>
      <p:sp>
        <p:nvSpPr>
          <p:cNvPr id="19" name="30 CuadroTexto">
            <a:extLst>
              <a:ext uri="{FF2B5EF4-FFF2-40B4-BE49-F238E27FC236}">
                <a16:creationId xmlns:a16="http://schemas.microsoft.com/office/drawing/2014/main" id="{0A0964E5-80D3-314D-A176-822E7FE9C20E}"/>
              </a:ext>
            </a:extLst>
          </p:cNvPr>
          <p:cNvSpPr txBox="1"/>
          <p:nvPr/>
        </p:nvSpPr>
        <p:spPr>
          <a:xfrm>
            <a:off x="1458416" y="2319256"/>
            <a:ext cx="62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ck</a:t>
            </a:r>
            <a:endParaRPr lang="en-US" sz="1400" dirty="0"/>
          </a:p>
        </p:txBody>
      </p:sp>
      <p:sp>
        <p:nvSpPr>
          <p:cNvPr id="20" name="31 CuadroTexto">
            <a:extLst>
              <a:ext uri="{FF2B5EF4-FFF2-40B4-BE49-F238E27FC236}">
                <a16:creationId xmlns:a16="http://schemas.microsoft.com/office/drawing/2014/main" id="{A26DE064-6757-CF40-8F42-6D0044F3EEE4}"/>
              </a:ext>
            </a:extLst>
          </p:cNvPr>
          <p:cNvSpPr txBox="1"/>
          <p:nvPr/>
        </p:nvSpPr>
        <p:spPr>
          <a:xfrm>
            <a:off x="1242392" y="2535280"/>
            <a:ext cx="62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Reset</a:t>
            </a:r>
          </a:p>
        </p:txBody>
      </p:sp>
      <p:sp>
        <p:nvSpPr>
          <p:cNvPr id="21" name="23 CuadroTexto">
            <a:extLst>
              <a:ext uri="{FF2B5EF4-FFF2-40B4-BE49-F238E27FC236}">
                <a16:creationId xmlns:a16="http://schemas.microsoft.com/office/drawing/2014/main" id="{E9EE4208-6073-2D47-BD3D-7B7284FB5966}"/>
              </a:ext>
            </a:extLst>
          </p:cNvPr>
          <p:cNvSpPr txBox="1"/>
          <p:nvPr/>
        </p:nvSpPr>
        <p:spPr>
          <a:xfrm>
            <a:off x="235390" y="6406610"/>
            <a:ext cx="3776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Ejemplo</a:t>
            </a:r>
            <a:r>
              <a:rPr lang="en-US" dirty="0"/>
              <a:t> con flip-flops JK y 3 bits (k=3)</a:t>
            </a:r>
          </a:p>
        </p:txBody>
      </p:sp>
      <p:sp>
        <p:nvSpPr>
          <p:cNvPr id="22" name="33 Rectángulo">
            <a:extLst>
              <a:ext uri="{FF2B5EF4-FFF2-40B4-BE49-F238E27FC236}">
                <a16:creationId xmlns:a16="http://schemas.microsoft.com/office/drawing/2014/main" id="{4A20143F-BDF5-5349-A831-382A54A4685E}"/>
              </a:ext>
            </a:extLst>
          </p:cNvPr>
          <p:cNvSpPr/>
          <p:nvPr/>
        </p:nvSpPr>
        <p:spPr>
          <a:xfrm>
            <a:off x="1503040" y="4437112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26 Conector recto">
            <a:extLst>
              <a:ext uri="{FF2B5EF4-FFF2-40B4-BE49-F238E27FC236}">
                <a16:creationId xmlns:a16="http://schemas.microsoft.com/office/drawing/2014/main" id="{8720E66B-6157-F246-809F-EA579E829298}"/>
              </a:ext>
            </a:extLst>
          </p:cNvPr>
          <p:cNvCxnSpPr/>
          <p:nvPr/>
        </p:nvCxnSpPr>
        <p:spPr>
          <a:xfrm>
            <a:off x="1907704" y="4344144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27 Acorde">
            <a:extLst>
              <a:ext uri="{FF2B5EF4-FFF2-40B4-BE49-F238E27FC236}">
                <a16:creationId xmlns:a16="http://schemas.microsoft.com/office/drawing/2014/main" id="{122E5608-6CBD-C640-BFCE-E648D753596D}"/>
              </a:ext>
            </a:extLst>
          </p:cNvPr>
          <p:cNvSpPr/>
          <p:nvPr/>
        </p:nvSpPr>
        <p:spPr>
          <a:xfrm>
            <a:off x="1786000" y="3933056"/>
            <a:ext cx="265720" cy="411088"/>
          </a:xfrm>
          <a:prstGeom prst="chord">
            <a:avLst>
              <a:gd name="adj1" fmla="val 20390455"/>
              <a:gd name="adj2" fmla="val 1224177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41 Acorde">
            <a:extLst>
              <a:ext uri="{FF2B5EF4-FFF2-40B4-BE49-F238E27FC236}">
                <a16:creationId xmlns:a16="http://schemas.microsoft.com/office/drawing/2014/main" id="{85C0770B-E64F-A947-8802-4D1CA135DAF0}"/>
              </a:ext>
            </a:extLst>
          </p:cNvPr>
          <p:cNvSpPr/>
          <p:nvPr/>
        </p:nvSpPr>
        <p:spPr>
          <a:xfrm>
            <a:off x="2362064" y="3933056"/>
            <a:ext cx="265720" cy="411088"/>
          </a:xfrm>
          <a:prstGeom prst="chord">
            <a:avLst>
              <a:gd name="adj1" fmla="val 20390455"/>
              <a:gd name="adj2" fmla="val 1224177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44 Conector recto">
            <a:extLst>
              <a:ext uri="{FF2B5EF4-FFF2-40B4-BE49-F238E27FC236}">
                <a16:creationId xmlns:a16="http://schemas.microsoft.com/office/drawing/2014/main" id="{1FD5E55B-ED5C-CB45-94D5-25B0B747F80E}"/>
              </a:ext>
            </a:extLst>
          </p:cNvPr>
          <p:cNvCxnSpPr/>
          <p:nvPr/>
        </p:nvCxnSpPr>
        <p:spPr>
          <a:xfrm>
            <a:off x="2483768" y="4329100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47 Conector recto">
            <a:extLst>
              <a:ext uri="{FF2B5EF4-FFF2-40B4-BE49-F238E27FC236}">
                <a16:creationId xmlns:a16="http://schemas.microsoft.com/office/drawing/2014/main" id="{91DEEE6E-6FDC-1048-99F4-490DAC1EBFCB}"/>
              </a:ext>
            </a:extLst>
          </p:cNvPr>
          <p:cNvCxnSpPr/>
          <p:nvPr/>
        </p:nvCxnSpPr>
        <p:spPr>
          <a:xfrm>
            <a:off x="1863080" y="3583483"/>
            <a:ext cx="0" cy="493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52 Conector recto">
            <a:extLst>
              <a:ext uri="{FF2B5EF4-FFF2-40B4-BE49-F238E27FC236}">
                <a16:creationId xmlns:a16="http://schemas.microsoft.com/office/drawing/2014/main" id="{A3514432-AA07-7344-9AB8-E3F429F33132}"/>
              </a:ext>
            </a:extLst>
          </p:cNvPr>
          <p:cNvCxnSpPr/>
          <p:nvPr/>
        </p:nvCxnSpPr>
        <p:spPr>
          <a:xfrm>
            <a:off x="2447764" y="3861047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49 Elipse">
            <a:extLst>
              <a:ext uri="{FF2B5EF4-FFF2-40B4-BE49-F238E27FC236}">
                <a16:creationId xmlns:a16="http://schemas.microsoft.com/office/drawing/2014/main" id="{FE0F0FA8-EF08-794D-B93A-CC314DA37653}"/>
              </a:ext>
            </a:extLst>
          </p:cNvPr>
          <p:cNvSpPr/>
          <p:nvPr/>
        </p:nvSpPr>
        <p:spPr>
          <a:xfrm>
            <a:off x="2411760" y="4005063"/>
            <a:ext cx="72008" cy="720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51 Conector recto">
            <a:extLst>
              <a:ext uri="{FF2B5EF4-FFF2-40B4-BE49-F238E27FC236}">
                <a16:creationId xmlns:a16="http://schemas.microsoft.com/office/drawing/2014/main" id="{67C4EEB2-DB94-1E4B-AA75-611FDD496B1D}"/>
              </a:ext>
            </a:extLst>
          </p:cNvPr>
          <p:cNvCxnSpPr/>
          <p:nvPr/>
        </p:nvCxnSpPr>
        <p:spPr>
          <a:xfrm>
            <a:off x="1863080" y="3861048"/>
            <a:ext cx="584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55 Conector recto">
            <a:extLst>
              <a:ext uri="{FF2B5EF4-FFF2-40B4-BE49-F238E27FC236}">
                <a16:creationId xmlns:a16="http://schemas.microsoft.com/office/drawing/2014/main" id="{CC324C62-4082-D349-9C5F-7BC4AF834989}"/>
              </a:ext>
            </a:extLst>
          </p:cNvPr>
          <p:cNvCxnSpPr/>
          <p:nvPr/>
        </p:nvCxnSpPr>
        <p:spPr>
          <a:xfrm>
            <a:off x="1187624" y="3933055"/>
            <a:ext cx="532859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57 Conector recto">
            <a:extLst>
              <a:ext uri="{FF2B5EF4-FFF2-40B4-BE49-F238E27FC236}">
                <a16:creationId xmlns:a16="http://schemas.microsoft.com/office/drawing/2014/main" id="{E36A0CED-10B3-B147-8F7D-EA55562B89FA}"/>
              </a:ext>
            </a:extLst>
          </p:cNvPr>
          <p:cNvCxnSpPr/>
          <p:nvPr/>
        </p:nvCxnSpPr>
        <p:spPr>
          <a:xfrm>
            <a:off x="1979712" y="3933056"/>
            <a:ext cx="0" cy="162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63 Conector recto">
            <a:extLst>
              <a:ext uri="{FF2B5EF4-FFF2-40B4-BE49-F238E27FC236}">
                <a16:creationId xmlns:a16="http://schemas.microsoft.com/office/drawing/2014/main" id="{45F9F9BC-EA3E-0A4A-9495-B9C8C0276748}"/>
              </a:ext>
            </a:extLst>
          </p:cNvPr>
          <p:cNvCxnSpPr/>
          <p:nvPr/>
        </p:nvCxnSpPr>
        <p:spPr>
          <a:xfrm>
            <a:off x="2555776" y="3933056"/>
            <a:ext cx="0" cy="162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65 CuadroTexto">
            <a:extLst>
              <a:ext uri="{FF2B5EF4-FFF2-40B4-BE49-F238E27FC236}">
                <a16:creationId xmlns:a16="http://schemas.microsoft.com/office/drawing/2014/main" id="{999D2CCF-AD4C-C84B-B207-8CE6160EA816}"/>
              </a:ext>
            </a:extLst>
          </p:cNvPr>
          <p:cNvSpPr txBox="1"/>
          <p:nvPr/>
        </p:nvSpPr>
        <p:spPr>
          <a:xfrm>
            <a:off x="2375756" y="442782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baseline="-25000" dirty="0"/>
              <a:t>0</a:t>
            </a:r>
          </a:p>
        </p:txBody>
      </p:sp>
      <p:sp>
        <p:nvSpPr>
          <p:cNvPr id="35" name="66 CuadroTexto">
            <a:extLst>
              <a:ext uri="{FF2B5EF4-FFF2-40B4-BE49-F238E27FC236}">
                <a16:creationId xmlns:a16="http://schemas.microsoft.com/office/drawing/2014/main" id="{9B027595-53FA-B644-9E6D-1941A803FDA2}"/>
              </a:ext>
            </a:extLst>
          </p:cNvPr>
          <p:cNvSpPr txBox="1"/>
          <p:nvPr/>
        </p:nvSpPr>
        <p:spPr>
          <a:xfrm>
            <a:off x="1727684" y="442782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</a:t>
            </a:r>
            <a:r>
              <a:rPr lang="en-US" baseline="-25000" dirty="0"/>
              <a:t>0</a:t>
            </a:r>
          </a:p>
        </p:txBody>
      </p:sp>
      <p:sp>
        <p:nvSpPr>
          <p:cNvPr id="36" name="67 CuadroTexto">
            <a:extLst>
              <a:ext uri="{FF2B5EF4-FFF2-40B4-BE49-F238E27FC236}">
                <a16:creationId xmlns:a16="http://schemas.microsoft.com/office/drawing/2014/main" id="{0B118341-6338-9443-9C31-D45259990B87}"/>
              </a:ext>
            </a:extLst>
          </p:cNvPr>
          <p:cNvSpPr txBox="1"/>
          <p:nvPr/>
        </p:nvSpPr>
        <p:spPr>
          <a:xfrm>
            <a:off x="1691680" y="479715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0</a:t>
            </a:r>
          </a:p>
        </p:txBody>
      </p:sp>
      <p:sp>
        <p:nvSpPr>
          <p:cNvPr id="37" name="68 CuadroTexto">
            <a:extLst>
              <a:ext uri="{FF2B5EF4-FFF2-40B4-BE49-F238E27FC236}">
                <a16:creationId xmlns:a16="http://schemas.microsoft.com/office/drawing/2014/main" id="{A0610B8E-05E7-2C46-935E-4185C699AF08}"/>
              </a:ext>
            </a:extLst>
          </p:cNvPr>
          <p:cNvSpPr txBox="1"/>
          <p:nvPr/>
        </p:nvSpPr>
        <p:spPr>
          <a:xfrm>
            <a:off x="2312132" y="4797152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0</a:t>
            </a:r>
          </a:p>
        </p:txBody>
      </p:sp>
      <p:sp>
        <p:nvSpPr>
          <p:cNvPr id="38" name="69 CuadroTexto">
            <a:extLst>
              <a:ext uri="{FF2B5EF4-FFF2-40B4-BE49-F238E27FC236}">
                <a16:creationId xmlns:a16="http://schemas.microsoft.com/office/drawing/2014/main" id="{15F99711-19EF-D049-8C7B-8F62B0BC8103}"/>
              </a:ext>
            </a:extLst>
          </p:cNvPr>
          <p:cNvSpPr txBox="1"/>
          <p:nvPr/>
        </p:nvSpPr>
        <p:spPr>
          <a:xfrm>
            <a:off x="1484040" y="4581128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39" name="70 CuadroTexto">
            <a:extLst>
              <a:ext uri="{FF2B5EF4-FFF2-40B4-BE49-F238E27FC236}">
                <a16:creationId xmlns:a16="http://schemas.microsoft.com/office/drawing/2014/main" id="{2DE4CA54-6360-E24F-B833-C8CB35440F58}"/>
              </a:ext>
            </a:extLst>
          </p:cNvPr>
          <p:cNvSpPr txBox="1"/>
          <p:nvPr/>
        </p:nvSpPr>
        <p:spPr>
          <a:xfrm>
            <a:off x="2627784" y="4581128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40" name="71 Conector recto">
            <a:extLst>
              <a:ext uri="{FF2B5EF4-FFF2-40B4-BE49-F238E27FC236}">
                <a16:creationId xmlns:a16="http://schemas.microsoft.com/office/drawing/2014/main" id="{37A7F63B-1B92-EB44-A61F-FAD9C54AF8D3}"/>
              </a:ext>
            </a:extLst>
          </p:cNvPr>
          <p:cNvCxnSpPr/>
          <p:nvPr/>
        </p:nvCxnSpPr>
        <p:spPr>
          <a:xfrm>
            <a:off x="2987823" y="4797152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73 Conector recto">
            <a:extLst>
              <a:ext uri="{FF2B5EF4-FFF2-40B4-BE49-F238E27FC236}">
                <a16:creationId xmlns:a16="http://schemas.microsoft.com/office/drawing/2014/main" id="{66969A5E-4834-564F-BC22-3DA2716BC2BD}"/>
              </a:ext>
            </a:extLst>
          </p:cNvPr>
          <p:cNvCxnSpPr/>
          <p:nvPr/>
        </p:nvCxnSpPr>
        <p:spPr>
          <a:xfrm>
            <a:off x="1331640" y="479715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77 Conector recto">
            <a:extLst>
              <a:ext uri="{FF2B5EF4-FFF2-40B4-BE49-F238E27FC236}">
                <a16:creationId xmlns:a16="http://schemas.microsoft.com/office/drawing/2014/main" id="{CF4174B3-B268-E94C-80ED-966F732A2635}"/>
              </a:ext>
            </a:extLst>
          </p:cNvPr>
          <p:cNvCxnSpPr/>
          <p:nvPr/>
        </p:nvCxnSpPr>
        <p:spPr>
          <a:xfrm>
            <a:off x="3131840" y="4807619"/>
            <a:ext cx="0" cy="493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79 Conector recto">
            <a:extLst>
              <a:ext uri="{FF2B5EF4-FFF2-40B4-BE49-F238E27FC236}">
                <a16:creationId xmlns:a16="http://schemas.microsoft.com/office/drawing/2014/main" id="{DED00972-A182-5142-A2BE-750BF0038036}"/>
              </a:ext>
            </a:extLst>
          </p:cNvPr>
          <p:cNvCxnSpPr/>
          <p:nvPr/>
        </p:nvCxnSpPr>
        <p:spPr>
          <a:xfrm>
            <a:off x="1331640" y="4797152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83 Conector recto">
            <a:extLst>
              <a:ext uri="{FF2B5EF4-FFF2-40B4-BE49-F238E27FC236}">
                <a16:creationId xmlns:a16="http://schemas.microsoft.com/office/drawing/2014/main" id="{6512FEC0-7A2E-554E-AD72-7E0A4F9F374D}"/>
              </a:ext>
            </a:extLst>
          </p:cNvPr>
          <p:cNvCxnSpPr/>
          <p:nvPr/>
        </p:nvCxnSpPr>
        <p:spPr>
          <a:xfrm>
            <a:off x="1907704" y="5157192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84 CuadroTexto">
            <a:extLst>
              <a:ext uri="{FF2B5EF4-FFF2-40B4-BE49-F238E27FC236}">
                <a16:creationId xmlns:a16="http://schemas.microsoft.com/office/drawing/2014/main" id="{BE0CED24-2DBC-0149-9E41-10639F343103}"/>
              </a:ext>
            </a:extLst>
          </p:cNvPr>
          <p:cNvSpPr txBox="1"/>
          <p:nvPr/>
        </p:nvSpPr>
        <p:spPr>
          <a:xfrm>
            <a:off x="1655676" y="321297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0</a:t>
            </a:r>
          </a:p>
        </p:txBody>
      </p:sp>
      <p:sp>
        <p:nvSpPr>
          <p:cNvPr id="46" name="85 CuadroTexto">
            <a:extLst>
              <a:ext uri="{FF2B5EF4-FFF2-40B4-BE49-F238E27FC236}">
                <a16:creationId xmlns:a16="http://schemas.microsoft.com/office/drawing/2014/main" id="{9E7675ED-2351-824B-A67F-F914A23D9456}"/>
              </a:ext>
            </a:extLst>
          </p:cNvPr>
          <p:cNvSpPr txBox="1"/>
          <p:nvPr/>
        </p:nvSpPr>
        <p:spPr>
          <a:xfrm>
            <a:off x="1763688" y="587727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47" name="86 Rectángulo">
            <a:extLst>
              <a:ext uri="{FF2B5EF4-FFF2-40B4-BE49-F238E27FC236}">
                <a16:creationId xmlns:a16="http://schemas.microsoft.com/office/drawing/2014/main" id="{262C5C44-BB3B-B141-9B02-7F3492D5E825}"/>
              </a:ext>
            </a:extLst>
          </p:cNvPr>
          <p:cNvSpPr/>
          <p:nvPr/>
        </p:nvSpPr>
        <p:spPr>
          <a:xfrm>
            <a:off x="3519264" y="4437112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87 Conector recto">
            <a:extLst>
              <a:ext uri="{FF2B5EF4-FFF2-40B4-BE49-F238E27FC236}">
                <a16:creationId xmlns:a16="http://schemas.microsoft.com/office/drawing/2014/main" id="{E2A7429A-AC1E-3444-AE5D-6296E490DB42}"/>
              </a:ext>
            </a:extLst>
          </p:cNvPr>
          <p:cNvCxnSpPr/>
          <p:nvPr/>
        </p:nvCxnSpPr>
        <p:spPr>
          <a:xfrm>
            <a:off x="3923928" y="4344144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88 Acorde">
            <a:extLst>
              <a:ext uri="{FF2B5EF4-FFF2-40B4-BE49-F238E27FC236}">
                <a16:creationId xmlns:a16="http://schemas.microsoft.com/office/drawing/2014/main" id="{AE7D1D26-6C01-2743-9A8C-A86C1BEBDFCF}"/>
              </a:ext>
            </a:extLst>
          </p:cNvPr>
          <p:cNvSpPr/>
          <p:nvPr/>
        </p:nvSpPr>
        <p:spPr>
          <a:xfrm>
            <a:off x="3802224" y="3933056"/>
            <a:ext cx="265720" cy="411088"/>
          </a:xfrm>
          <a:prstGeom prst="chord">
            <a:avLst>
              <a:gd name="adj1" fmla="val 20390455"/>
              <a:gd name="adj2" fmla="val 1224177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89 Acorde">
            <a:extLst>
              <a:ext uri="{FF2B5EF4-FFF2-40B4-BE49-F238E27FC236}">
                <a16:creationId xmlns:a16="http://schemas.microsoft.com/office/drawing/2014/main" id="{0E7A46AC-5353-C94C-B41C-9EA64ABB8138}"/>
              </a:ext>
            </a:extLst>
          </p:cNvPr>
          <p:cNvSpPr/>
          <p:nvPr/>
        </p:nvSpPr>
        <p:spPr>
          <a:xfrm>
            <a:off x="4378288" y="3933056"/>
            <a:ext cx="265720" cy="411088"/>
          </a:xfrm>
          <a:prstGeom prst="chord">
            <a:avLst>
              <a:gd name="adj1" fmla="val 20390455"/>
              <a:gd name="adj2" fmla="val 1224177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90 Conector recto">
            <a:extLst>
              <a:ext uri="{FF2B5EF4-FFF2-40B4-BE49-F238E27FC236}">
                <a16:creationId xmlns:a16="http://schemas.microsoft.com/office/drawing/2014/main" id="{9E4F2473-4542-E945-AE23-AD3B3072200F}"/>
              </a:ext>
            </a:extLst>
          </p:cNvPr>
          <p:cNvCxnSpPr/>
          <p:nvPr/>
        </p:nvCxnSpPr>
        <p:spPr>
          <a:xfrm>
            <a:off x="4499992" y="4329100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91 Conector recto">
            <a:extLst>
              <a:ext uri="{FF2B5EF4-FFF2-40B4-BE49-F238E27FC236}">
                <a16:creationId xmlns:a16="http://schemas.microsoft.com/office/drawing/2014/main" id="{D7949195-B9BD-2046-B6C9-039FD69D18A1}"/>
              </a:ext>
            </a:extLst>
          </p:cNvPr>
          <p:cNvCxnSpPr/>
          <p:nvPr/>
        </p:nvCxnSpPr>
        <p:spPr>
          <a:xfrm>
            <a:off x="3879304" y="3583483"/>
            <a:ext cx="0" cy="493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92 Conector recto">
            <a:extLst>
              <a:ext uri="{FF2B5EF4-FFF2-40B4-BE49-F238E27FC236}">
                <a16:creationId xmlns:a16="http://schemas.microsoft.com/office/drawing/2014/main" id="{A2CA07B1-1ADB-964D-B91B-FAEA0DFFA233}"/>
              </a:ext>
            </a:extLst>
          </p:cNvPr>
          <p:cNvCxnSpPr/>
          <p:nvPr/>
        </p:nvCxnSpPr>
        <p:spPr>
          <a:xfrm>
            <a:off x="4463988" y="3861047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93 Elipse">
            <a:extLst>
              <a:ext uri="{FF2B5EF4-FFF2-40B4-BE49-F238E27FC236}">
                <a16:creationId xmlns:a16="http://schemas.microsoft.com/office/drawing/2014/main" id="{A98795B9-678E-1240-BDC2-ACDA3A7D20FB}"/>
              </a:ext>
            </a:extLst>
          </p:cNvPr>
          <p:cNvSpPr/>
          <p:nvPr/>
        </p:nvSpPr>
        <p:spPr>
          <a:xfrm>
            <a:off x="4427984" y="4005063"/>
            <a:ext cx="72008" cy="720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94 Conector recto">
            <a:extLst>
              <a:ext uri="{FF2B5EF4-FFF2-40B4-BE49-F238E27FC236}">
                <a16:creationId xmlns:a16="http://schemas.microsoft.com/office/drawing/2014/main" id="{9E2B14F3-4BE5-F144-9B1D-7FA1ADA67E1D}"/>
              </a:ext>
            </a:extLst>
          </p:cNvPr>
          <p:cNvCxnSpPr/>
          <p:nvPr/>
        </p:nvCxnSpPr>
        <p:spPr>
          <a:xfrm>
            <a:off x="3879304" y="3861048"/>
            <a:ext cx="584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95 Conector recto">
            <a:extLst>
              <a:ext uri="{FF2B5EF4-FFF2-40B4-BE49-F238E27FC236}">
                <a16:creationId xmlns:a16="http://schemas.microsoft.com/office/drawing/2014/main" id="{2E89A7F6-5047-F14A-BC18-3C505E09D52F}"/>
              </a:ext>
            </a:extLst>
          </p:cNvPr>
          <p:cNvCxnSpPr/>
          <p:nvPr/>
        </p:nvCxnSpPr>
        <p:spPr>
          <a:xfrm>
            <a:off x="3995936" y="3933056"/>
            <a:ext cx="0" cy="162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96 Conector recto">
            <a:extLst>
              <a:ext uri="{FF2B5EF4-FFF2-40B4-BE49-F238E27FC236}">
                <a16:creationId xmlns:a16="http://schemas.microsoft.com/office/drawing/2014/main" id="{C4E17B99-527C-4847-AF5D-FC3C238F8F26}"/>
              </a:ext>
            </a:extLst>
          </p:cNvPr>
          <p:cNvCxnSpPr/>
          <p:nvPr/>
        </p:nvCxnSpPr>
        <p:spPr>
          <a:xfrm>
            <a:off x="4572000" y="3933056"/>
            <a:ext cx="0" cy="162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97 CuadroTexto">
            <a:extLst>
              <a:ext uri="{FF2B5EF4-FFF2-40B4-BE49-F238E27FC236}">
                <a16:creationId xmlns:a16="http://schemas.microsoft.com/office/drawing/2014/main" id="{33AF8A00-6BB2-F24B-B5C4-0A995C648C99}"/>
              </a:ext>
            </a:extLst>
          </p:cNvPr>
          <p:cNvSpPr txBox="1"/>
          <p:nvPr/>
        </p:nvSpPr>
        <p:spPr>
          <a:xfrm>
            <a:off x="4391980" y="442782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baseline="-25000" dirty="0"/>
              <a:t>1</a:t>
            </a:r>
          </a:p>
        </p:txBody>
      </p:sp>
      <p:sp>
        <p:nvSpPr>
          <p:cNvPr id="59" name="98 CuadroTexto">
            <a:extLst>
              <a:ext uri="{FF2B5EF4-FFF2-40B4-BE49-F238E27FC236}">
                <a16:creationId xmlns:a16="http://schemas.microsoft.com/office/drawing/2014/main" id="{67BE6A5B-161C-CF47-AC2A-3C30CD3BD533}"/>
              </a:ext>
            </a:extLst>
          </p:cNvPr>
          <p:cNvSpPr txBox="1"/>
          <p:nvPr/>
        </p:nvSpPr>
        <p:spPr>
          <a:xfrm>
            <a:off x="3743908" y="442782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</a:t>
            </a:r>
            <a:r>
              <a:rPr lang="en-US" baseline="-25000" dirty="0"/>
              <a:t>1</a:t>
            </a:r>
          </a:p>
        </p:txBody>
      </p:sp>
      <p:sp>
        <p:nvSpPr>
          <p:cNvPr id="60" name="99 CuadroTexto">
            <a:extLst>
              <a:ext uri="{FF2B5EF4-FFF2-40B4-BE49-F238E27FC236}">
                <a16:creationId xmlns:a16="http://schemas.microsoft.com/office/drawing/2014/main" id="{AE5201C9-4C5D-1E4F-983A-7C5F25509833}"/>
              </a:ext>
            </a:extLst>
          </p:cNvPr>
          <p:cNvSpPr txBox="1"/>
          <p:nvPr/>
        </p:nvSpPr>
        <p:spPr>
          <a:xfrm>
            <a:off x="3707904" y="479715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1</a:t>
            </a:r>
          </a:p>
        </p:txBody>
      </p:sp>
      <p:sp>
        <p:nvSpPr>
          <p:cNvPr id="61" name="100 CuadroTexto">
            <a:extLst>
              <a:ext uri="{FF2B5EF4-FFF2-40B4-BE49-F238E27FC236}">
                <a16:creationId xmlns:a16="http://schemas.microsoft.com/office/drawing/2014/main" id="{378C622C-531B-1F4D-AFA7-2BCFBEFBA5E9}"/>
              </a:ext>
            </a:extLst>
          </p:cNvPr>
          <p:cNvSpPr txBox="1"/>
          <p:nvPr/>
        </p:nvSpPr>
        <p:spPr>
          <a:xfrm>
            <a:off x="4328356" y="4797152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1</a:t>
            </a:r>
          </a:p>
        </p:txBody>
      </p:sp>
      <p:sp>
        <p:nvSpPr>
          <p:cNvPr id="62" name="101 CuadroTexto">
            <a:extLst>
              <a:ext uri="{FF2B5EF4-FFF2-40B4-BE49-F238E27FC236}">
                <a16:creationId xmlns:a16="http://schemas.microsoft.com/office/drawing/2014/main" id="{122535E1-2A9D-3B41-BD24-D9272D22236E}"/>
              </a:ext>
            </a:extLst>
          </p:cNvPr>
          <p:cNvSpPr txBox="1"/>
          <p:nvPr/>
        </p:nvSpPr>
        <p:spPr>
          <a:xfrm>
            <a:off x="3500264" y="4581128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63" name="102 CuadroTexto">
            <a:extLst>
              <a:ext uri="{FF2B5EF4-FFF2-40B4-BE49-F238E27FC236}">
                <a16:creationId xmlns:a16="http://schemas.microsoft.com/office/drawing/2014/main" id="{7B4A6873-42E7-FA46-B52B-A9D4FA4C8F97}"/>
              </a:ext>
            </a:extLst>
          </p:cNvPr>
          <p:cNvSpPr txBox="1"/>
          <p:nvPr/>
        </p:nvSpPr>
        <p:spPr>
          <a:xfrm>
            <a:off x="4644008" y="4581128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64" name="103 Conector recto">
            <a:extLst>
              <a:ext uri="{FF2B5EF4-FFF2-40B4-BE49-F238E27FC236}">
                <a16:creationId xmlns:a16="http://schemas.microsoft.com/office/drawing/2014/main" id="{FB15684B-9774-5342-8F26-5AA1648CA53B}"/>
              </a:ext>
            </a:extLst>
          </p:cNvPr>
          <p:cNvCxnSpPr/>
          <p:nvPr/>
        </p:nvCxnSpPr>
        <p:spPr>
          <a:xfrm>
            <a:off x="5004047" y="4797152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104 Conector recto">
            <a:extLst>
              <a:ext uri="{FF2B5EF4-FFF2-40B4-BE49-F238E27FC236}">
                <a16:creationId xmlns:a16="http://schemas.microsoft.com/office/drawing/2014/main" id="{B97D4CC9-EC15-0F4B-B6DF-9D121F232E3E}"/>
              </a:ext>
            </a:extLst>
          </p:cNvPr>
          <p:cNvCxnSpPr/>
          <p:nvPr/>
        </p:nvCxnSpPr>
        <p:spPr>
          <a:xfrm>
            <a:off x="3347864" y="479715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105 Conector recto">
            <a:extLst>
              <a:ext uri="{FF2B5EF4-FFF2-40B4-BE49-F238E27FC236}">
                <a16:creationId xmlns:a16="http://schemas.microsoft.com/office/drawing/2014/main" id="{3272EF84-8261-7F46-86D8-293FD8A3D242}"/>
              </a:ext>
            </a:extLst>
          </p:cNvPr>
          <p:cNvCxnSpPr/>
          <p:nvPr/>
        </p:nvCxnSpPr>
        <p:spPr>
          <a:xfrm>
            <a:off x="5148064" y="4807619"/>
            <a:ext cx="0" cy="493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106 Conector recto">
            <a:extLst>
              <a:ext uri="{FF2B5EF4-FFF2-40B4-BE49-F238E27FC236}">
                <a16:creationId xmlns:a16="http://schemas.microsoft.com/office/drawing/2014/main" id="{0B7BD75F-18AB-4846-B6F1-8947092D6F67}"/>
              </a:ext>
            </a:extLst>
          </p:cNvPr>
          <p:cNvCxnSpPr/>
          <p:nvPr/>
        </p:nvCxnSpPr>
        <p:spPr>
          <a:xfrm>
            <a:off x="3347864" y="4797152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107 Conector recto">
            <a:extLst>
              <a:ext uri="{FF2B5EF4-FFF2-40B4-BE49-F238E27FC236}">
                <a16:creationId xmlns:a16="http://schemas.microsoft.com/office/drawing/2014/main" id="{58D143A6-5C2C-1640-B941-497EBDC54DDF}"/>
              </a:ext>
            </a:extLst>
          </p:cNvPr>
          <p:cNvCxnSpPr/>
          <p:nvPr/>
        </p:nvCxnSpPr>
        <p:spPr>
          <a:xfrm>
            <a:off x="3923928" y="5157192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108 CuadroTexto">
            <a:extLst>
              <a:ext uri="{FF2B5EF4-FFF2-40B4-BE49-F238E27FC236}">
                <a16:creationId xmlns:a16="http://schemas.microsoft.com/office/drawing/2014/main" id="{11569092-882A-8446-B868-21A8233AA724}"/>
              </a:ext>
            </a:extLst>
          </p:cNvPr>
          <p:cNvSpPr txBox="1"/>
          <p:nvPr/>
        </p:nvSpPr>
        <p:spPr>
          <a:xfrm>
            <a:off x="3671900" y="321297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1</a:t>
            </a:r>
          </a:p>
        </p:txBody>
      </p:sp>
      <p:sp>
        <p:nvSpPr>
          <p:cNvPr id="70" name="109 CuadroTexto">
            <a:extLst>
              <a:ext uri="{FF2B5EF4-FFF2-40B4-BE49-F238E27FC236}">
                <a16:creationId xmlns:a16="http://schemas.microsoft.com/office/drawing/2014/main" id="{B512ED58-68B7-7D4E-BD04-A4E28FD3A96A}"/>
              </a:ext>
            </a:extLst>
          </p:cNvPr>
          <p:cNvSpPr txBox="1"/>
          <p:nvPr/>
        </p:nvSpPr>
        <p:spPr>
          <a:xfrm>
            <a:off x="3779912" y="587727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71" name="110 Rectángulo">
            <a:extLst>
              <a:ext uri="{FF2B5EF4-FFF2-40B4-BE49-F238E27FC236}">
                <a16:creationId xmlns:a16="http://schemas.microsoft.com/office/drawing/2014/main" id="{99617F8C-1086-8A43-A64E-252BC9465A27}"/>
              </a:ext>
            </a:extLst>
          </p:cNvPr>
          <p:cNvSpPr/>
          <p:nvPr/>
        </p:nvSpPr>
        <p:spPr>
          <a:xfrm>
            <a:off x="5463480" y="4426645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2" name="111 Conector recto">
            <a:extLst>
              <a:ext uri="{FF2B5EF4-FFF2-40B4-BE49-F238E27FC236}">
                <a16:creationId xmlns:a16="http://schemas.microsoft.com/office/drawing/2014/main" id="{F16D46CA-80F8-404F-AC8E-151016177A23}"/>
              </a:ext>
            </a:extLst>
          </p:cNvPr>
          <p:cNvCxnSpPr/>
          <p:nvPr/>
        </p:nvCxnSpPr>
        <p:spPr>
          <a:xfrm>
            <a:off x="5868144" y="4333677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112 Acorde">
            <a:extLst>
              <a:ext uri="{FF2B5EF4-FFF2-40B4-BE49-F238E27FC236}">
                <a16:creationId xmlns:a16="http://schemas.microsoft.com/office/drawing/2014/main" id="{4ACFEAB1-34FF-4540-A10D-D6A039EF6DF0}"/>
              </a:ext>
            </a:extLst>
          </p:cNvPr>
          <p:cNvSpPr/>
          <p:nvPr/>
        </p:nvSpPr>
        <p:spPr>
          <a:xfrm>
            <a:off x="5746440" y="3922589"/>
            <a:ext cx="265720" cy="411088"/>
          </a:xfrm>
          <a:prstGeom prst="chord">
            <a:avLst>
              <a:gd name="adj1" fmla="val 20390455"/>
              <a:gd name="adj2" fmla="val 1224177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113 Acorde">
            <a:extLst>
              <a:ext uri="{FF2B5EF4-FFF2-40B4-BE49-F238E27FC236}">
                <a16:creationId xmlns:a16="http://schemas.microsoft.com/office/drawing/2014/main" id="{DD068B22-10F5-8A45-AC14-D96800A2CDD7}"/>
              </a:ext>
            </a:extLst>
          </p:cNvPr>
          <p:cNvSpPr/>
          <p:nvPr/>
        </p:nvSpPr>
        <p:spPr>
          <a:xfrm>
            <a:off x="6322504" y="3922589"/>
            <a:ext cx="265720" cy="411088"/>
          </a:xfrm>
          <a:prstGeom prst="chord">
            <a:avLst>
              <a:gd name="adj1" fmla="val 20390455"/>
              <a:gd name="adj2" fmla="val 1224177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114 Conector recto">
            <a:extLst>
              <a:ext uri="{FF2B5EF4-FFF2-40B4-BE49-F238E27FC236}">
                <a16:creationId xmlns:a16="http://schemas.microsoft.com/office/drawing/2014/main" id="{036D1D7A-F3FE-6447-90A7-9CEED545DE1A}"/>
              </a:ext>
            </a:extLst>
          </p:cNvPr>
          <p:cNvCxnSpPr/>
          <p:nvPr/>
        </p:nvCxnSpPr>
        <p:spPr>
          <a:xfrm>
            <a:off x="6444208" y="4318633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115 Conector recto">
            <a:extLst>
              <a:ext uri="{FF2B5EF4-FFF2-40B4-BE49-F238E27FC236}">
                <a16:creationId xmlns:a16="http://schemas.microsoft.com/office/drawing/2014/main" id="{23C1A759-EEE7-9441-BFBF-A911F8A962F8}"/>
              </a:ext>
            </a:extLst>
          </p:cNvPr>
          <p:cNvCxnSpPr/>
          <p:nvPr/>
        </p:nvCxnSpPr>
        <p:spPr>
          <a:xfrm>
            <a:off x="5823520" y="3573016"/>
            <a:ext cx="0" cy="493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116 Conector recto">
            <a:extLst>
              <a:ext uri="{FF2B5EF4-FFF2-40B4-BE49-F238E27FC236}">
                <a16:creationId xmlns:a16="http://schemas.microsoft.com/office/drawing/2014/main" id="{5FA069A0-8F94-3B4D-A369-B0128DD45195}"/>
              </a:ext>
            </a:extLst>
          </p:cNvPr>
          <p:cNvCxnSpPr/>
          <p:nvPr/>
        </p:nvCxnSpPr>
        <p:spPr>
          <a:xfrm>
            <a:off x="6408204" y="3850580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117 Elipse">
            <a:extLst>
              <a:ext uri="{FF2B5EF4-FFF2-40B4-BE49-F238E27FC236}">
                <a16:creationId xmlns:a16="http://schemas.microsoft.com/office/drawing/2014/main" id="{11A3986E-DEC6-664D-9612-19F8E7892FC6}"/>
              </a:ext>
            </a:extLst>
          </p:cNvPr>
          <p:cNvSpPr/>
          <p:nvPr/>
        </p:nvSpPr>
        <p:spPr>
          <a:xfrm>
            <a:off x="6372200" y="3994596"/>
            <a:ext cx="72008" cy="720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118 Conector recto">
            <a:extLst>
              <a:ext uri="{FF2B5EF4-FFF2-40B4-BE49-F238E27FC236}">
                <a16:creationId xmlns:a16="http://schemas.microsoft.com/office/drawing/2014/main" id="{8BC04F7F-A148-D749-AA66-7BC4D4FB9ED0}"/>
              </a:ext>
            </a:extLst>
          </p:cNvPr>
          <p:cNvCxnSpPr/>
          <p:nvPr/>
        </p:nvCxnSpPr>
        <p:spPr>
          <a:xfrm>
            <a:off x="5823520" y="3850581"/>
            <a:ext cx="584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119 Conector recto">
            <a:extLst>
              <a:ext uri="{FF2B5EF4-FFF2-40B4-BE49-F238E27FC236}">
                <a16:creationId xmlns:a16="http://schemas.microsoft.com/office/drawing/2014/main" id="{E18DAD63-2EB0-244E-B3BC-7BA91721E0E3}"/>
              </a:ext>
            </a:extLst>
          </p:cNvPr>
          <p:cNvCxnSpPr/>
          <p:nvPr/>
        </p:nvCxnSpPr>
        <p:spPr>
          <a:xfrm>
            <a:off x="5940152" y="3922589"/>
            <a:ext cx="0" cy="162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120 Conector recto">
            <a:extLst>
              <a:ext uri="{FF2B5EF4-FFF2-40B4-BE49-F238E27FC236}">
                <a16:creationId xmlns:a16="http://schemas.microsoft.com/office/drawing/2014/main" id="{4A14787B-421E-9E4F-B488-25D61CA9583C}"/>
              </a:ext>
            </a:extLst>
          </p:cNvPr>
          <p:cNvCxnSpPr/>
          <p:nvPr/>
        </p:nvCxnSpPr>
        <p:spPr>
          <a:xfrm>
            <a:off x="6516216" y="3922589"/>
            <a:ext cx="0" cy="162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121 CuadroTexto">
            <a:extLst>
              <a:ext uri="{FF2B5EF4-FFF2-40B4-BE49-F238E27FC236}">
                <a16:creationId xmlns:a16="http://schemas.microsoft.com/office/drawing/2014/main" id="{B2DF5179-B95D-0C43-8753-03775D9B047C}"/>
              </a:ext>
            </a:extLst>
          </p:cNvPr>
          <p:cNvSpPr txBox="1"/>
          <p:nvPr/>
        </p:nvSpPr>
        <p:spPr>
          <a:xfrm>
            <a:off x="6336196" y="441735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baseline="-25000" dirty="0"/>
              <a:t>2</a:t>
            </a:r>
          </a:p>
        </p:txBody>
      </p:sp>
      <p:sp>
        <p:nvSpPr>
          <p:cNvPr id="83" name="122 CuadroTexto">
            <a:extLst>
              <a:ext uri="{FF2B5EF4-FFF2-40B4-BE49-F238E27FC236}">
                <a16:creationId xmlns:a16="http://schemas.microsoft.com/office/drawing/2014/main" id="{74C0A880-AACD-0A41-AC3D-016AEE9F0822}"/>
              </a:ext>
            </a:extLst>
          </p:cNvPr>
          <p:cNvSpPr txBox="1"/>
          <p:nvPr/>
        </p:nvSpPr>
        <p:spPr>
          <a:xfrm>
            <a:off x="5688124" y="441735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</a:t>
            </a:r>
            <a:r>
              <a:rPr lang="en-US" baseline="-25000" dirty="0"/>
              <a:t>2</a:t>
            </a:r>
          </a:p>
        </p:txBody>
      </p:sp>
      <p:sp>
        <p:nvSpPr>
          <p:cNvPr id="84" name="123 CuadroTexto">
            <a:extLst>
              <a:ext uri="{FF2B5EF4-FFF2-40B4-BE49-F238E27FC236}">
                <a16:creationId xmlns:a16="http://schemas.microsoft.com/office/drawing/2014/main" id="{C0E69D5F-21EF-C142-A8F2-52B67C9F6FF6}"/>
              </a:ext>
            </a:extLst>
          </p:cNvPr>
          <p:cNvSpPr txBox="1"/>
          <p:nvPr/>
        </p:nvSpPr>
        <p:spPr>
          <a:xfrm>
            <a:off x="5652120" y="478668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2</a:t>
            </a:r>
          </a:p>
        </p:txBody>
      </p:sp>
      <p:sp>
        <p:nvSpPr>
          <p:cNvPr id="85" name="124 CuadroTexto">
            <a:extLst>
              <a:ext uri="{FF2B5EF4-FFF2-40B4-BE49-F238E27FC236}">
                <a16:creationId xmlns:a16="http://schemas.microsoft.com/office/drawing/2014/main" id="{6010649C-47AF-894B-A842-D80F56E6921A}"/>
              </a:ext>
            </a:extLst>
          </p:cNvPr>
          <p:cNvSpPr txBox="1"/>
          <p:nvPr/>
        </p:nvSpPr>
        <p:spPr>
          <a:xfrm>
            <a:off x="6272572" y="4786685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2</a:t>
            </a:r>
          </a:p>
        </p:txBody>
      </p:sp>
      <p:sp>
        <p:nvSpPr>
          <p:cNvPr id="86" name="125 CuadroTexto">
            <a:extLst>
              <a:ext uri="{FF2B5EF4-FFF2-40B4-BE49-F238E27FC236}">
                <a16:creationId xmlns:a16="http://schemas.microsoft.com/office/drawing/2014/main" id="{78A225CA-007B-7E4F-85C6-097938D61A21}"/>
              </a:ext>
            </a:extLst>
          </p:cNvPr>
          <p:cNvSpPr txBox="1"/>
          <p:nvPr/>
        </p:nvSpPr>
        <p:spPr>
          <a:xfrm>
            <a:off x="5444480" y="4570661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87" name="126 CuadroTexto">
            <a:extLst>
              <a:ext uri="{FF2B5EF4-FFF2-40B4-BE49-F238E27FC236}">
                <a16:creationId xmlns:a16="http://schemas.microsoft.com/office/drawing/2014/main" id="{FA9A8F90-2A1C-D648-B098-6DB02894870B}"/>
              </a:ext>
            </a:extLst>
          </p:cNvPr>
          <p:cNvSpPr txBox="1"/>
          <p:nvPr/>
        </p:nvSpPr>
        <p:spPr>
          <a:xfrm>
            <a:off x="6588224" y="4570661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88" name="127 Conector recto">
            <a:extLst>
              <a:ext uri="{FF2B5EF4-FFF2-40B4-BE49-F238E27FC236}">
                <a16:creationId xmlns:a16="http://schemas.microsoft.com/office/drawing/2014/main" id="{37708B2E-8F83-9841-BD1C-86AA29633138}"/>
              </a:ext>
            </a:extLst>
          </p:cNvPr>
          <p:cNvCxnSpPr/>
          <p:nvPr/>
        </p:nvCxnSpPr>
        <p:spPr>
          <a:xfrm>
            <a:off x="6948263" y="4786685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128 Conector recto">
            <a:extLst>
              <a:ext uri="{FF2B5EF4-FFF2-40B4-BE49-F238E27FC236}">
                <a16:creationId xmlns:a16="http://schemas.microsoft.com/office/drawing/2014/main" id="{DC94266C-BE0A-C043-9684-70E86ABD4CF4}"/>
              </a:ext>
            </a:extLst>
          </p:cNvPr>
          <p:cNvCxnSpPr/>
          <p:nvPr/>
        </p:nvCxnSpPr>
        <p:spPr>
          <a:xfrm>
            <a:off x="5292080" y="47866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129 Conector recto">
            <a:extLst>
              <a:ext uri="{FF2B5EF4-FFF2-40B4-BE49-F238E27FC236}">
                <a16:creationId xmlns:a16="http://schemas.microsoft.com/office/drawing/2014/main" id="{0C607440-F2CD-F64D-8445-A3776A9CB385}"/>
              </a:ext>
            </a:extLst>
          </p:cNvPr>
          <p:cNvCxnSpPr/>
          <p:nvPr/>
        </p:nvCxnSpPr>
        <p:spPr>
          <a:xfrm>
            <a:off x="7092280" y="4797152"/>
            <a:ext cx="0" cy="493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130 Conector recto">
            <a:extLst>
              <a:ext uri="{FF2B5EF4-FFF2-40B4-BE49-F238E27FC236}">
                <a16:creationId xmlns:a16="http://schemas.microsoft.com/office/drawing/2014/main" id="{08DA9B6E-ACCD-6E4B-A5AC-AB5293BED482}"/>
              </a:ext>
            </a:extLst>
          </p:cNvPr>
          <p:cNvCxnSpPr/>
          <p:nvPr/>
        </p:nvCxnSpPr>
        <p:spPr>
          <a:xfrm>
            <a:off x="5292080" y="4786685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131 Conector recto">
            <a:extLst>
              <a:ext uri="{FF2B5EF4-FFF2-40B4-BE49-F238E27FC236}">
                <a16:creationId xmlns:a16="http://schemas.microsoft.com/office/drawing/2014/main" id="{1FA5FD06-4A62-7D45-9E0C-6910D27166BB}"/>
              </a:ext>
            </a:extLst>
          </p:cNvPr>
          <p:cNvCxnSpPr/>
          <p:nvPr/>
        </p:nvCxnSpPr>
        <p:spPr>
          <a:xfrm>
            <a:off x="5868144" y="5146725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132 CuadroTexto">
            <a:extLst>
              <a:ext uri="{FF2B5EF4-FFF2-40B4-BE49-F238E27FC236}">
                <a16:creationId xmlns:a16="http://schemas.microsoft.com/office/drawing/2014/main" id="{23B854FB-7F6F-EA41-B639-1FB4F368F62E}"/>
              </a:ext>
            </a:extLst>
          </p:cNvPr>
          <p:cNvSpPr txBox="1"/>
          <p:nvPr/>
        </p:nvSpPr>
        <p:spPr>
          <a:xfrm>
            <a:off x="5616116" y="321297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2</a:t>
            </a:r>
          </a:p>
        </p:txBody>
      </p:sp>
      <p:sp>
        <p:nvSpPr>
          <p:cNvPr id="94" name="133 CuadroTexto">
            <a:extLst>
              <a:ext uri="{FF2B5EF4-FFF2-40B4-BE49-F238E27FC236}">
                <a16:creationId xmlns:a16="http://schemas.microsoft.com/office/drawing/2014/main" id="{4942B40F-D667-1742-87C1-8BD1744A4096}"/>
              </a:ext>
            </a:extLst>
          </p:cNvPr>
          <p:cNvSpPr txBox="1"/>
          <p:nvPr/>
        </p:nvSpPr>
        <p:spPr>
          <a:xfrm>
            <a:off x="5724128" y="586680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cxnSp>
        <p:nvCxnSpPr>
          <p:cNvPr id="95" name="81 Conector recto">
            <a:extLst>
              <a:ext uri="{FF2B5EF4-FFF2-40B4-BE49-F238E27FC236}">
                <a16:creationId xmlns:a16="http://schemas.microsoft.com/office/drawing/2014/main" id="{9D551419-7E46-274D-8B8E-D363B110CB6B}"/>
              </a:ext>
            </a:extLst>
          </p:cNvPr>
          <p:cNvCxnSpPr/>
          <p:nvPr/>
        </p:nvCxnSpPr>
        <p:spPr>
          <a:xfrm flipH="1">
            <a:off x="1115616" y="5290741"/>
            <a:ext cx="5976664" cy="104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137 Conector recto">
            <a:extLst>
              <a:ext uri="{FF2B5EF4-FFF2-40B4-BE49-F238E27FC236}">
                <a16:creationId xmlns:a16="http://schemas.microsoft.com/office/drawing/2014/main" id="{C4ECA355-2D7F-5243-BA99-A75AA3728C0F}"/>
              </a:ext>
            </a:extLst>
          </p:cNvPr>
          <p:cNvCxnSpPr/>
          <p:nvPr/>
        </p:nvCxnSpPr>
        <p:spPr>
          <a:xfrm flipH="1">
            <a:off x="1115616" y="5589240"/>
            <a:ext cx="41764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141 CuadroTexto">
            <a:extLst>
              <a:ext uri="{FF2B5EF4-FFF2-40B4-BE49-F238E27FC236}">
                <a16:creationId xmlns:a16="http://schemas.microsoft.com/office/drawing/2014/main" id="{26E38C3A-0944-004F-97E7-DDC691337123}"/>
              </a:ext>
            </a:extLst>
          </p:cNvPr>
          <p:cNvSpPr txBox="1"/>
          <p:nvPr/>
        </p:nvSpPr>
        <p:spPr>
          <a:xfrm>
            <a:off x="683568" y="5579948"/>
            <a:ext cx="819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Reset</a:t>
            </a:r>
            <a:endParaRPr lang="en-US" sz="1600" baseline="-25000" dirty="0"/>
          </a:p>
        </p:txBody>
      </p:sp>
      <p:sp>
        <p:nvSpPr>
          <p:cNvPr id="98" name="142 CuadroTexto">
            <a:extLst>
              <a:ext uri="{FF2B5EF4-FFF2-40B4-BE49-F238E27FC236}">
                <a16:creationId xmlns:a16="http://schemas.microsoft.com/office/drawing/2014/main" id="{E9736A4E-6F6B-E747-B391-CDAC9D27F41A}"/>
              </a:ext>
            </a:extLst>
          </p:cNvPr>
          <p:cNvSpPr txBox="1"/>
          <p:nvPr/>
        </p:nvSpPr>
        <p:spPr>
          <a:xfrm>
            <a:off x="705880" y="5223124"/>
            <a:ext cx="819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CK</a:t>
            </a:r>
            <a:endParaRPr lang="en-US" sz="1600" baseline="-25000" dirty="0"/>
          </a:p>
        </p:txBody>
      </p:sp>
      <p:sp>
        <p:nvSpPr>
          <p:cNvPr id="99" name="143 CuadroTexto">
            <a:extLst>
              <a:ext uri="{FF2B5EF4-FFF2-40B4-BE49-F238E27FC236}">
                <a16:creationId xmlns:a16="http://schemas.microsoft.com/office/drawing/2014/main" id="{380B056F-A96E-6E4D-A4AA-6FDF1034649E}"/>
              </a:ext>
            </a:extLst>
          </p:cNvPr>
          <p:cNvSpPr txBox="1"/>
          <p:nvPr/>
        </p:nvSpPr>
        <p:spPr>
          <a:xfrm>
            <a:off x="755576" y="3882534"/>
            <a:ext cx="819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Load</a:t>
            </a:r>
            <a:endParaRPr lang="en-US" sz="1600" baseline="-25000" dirty="0">
              <a:solidFill>
                <a:schemeClr val="accent1"/>
              </a:solidFill>
            </a:endParaRPr>
          </a:p>
        </p:txBody>
      </p:sp>
      <p:sp>
        <p:nvSpPr>
          <p:cNvPr id="100" name="145 CuadroTexto">
            <a:extLst>
              <a:ext uri="{FF2B5EF4-FFF2-40B4-BE49-F238E27FC236}">
                <a16:creationId xmlns:a16="http://schemas.microsoft.com/office/drawing/2014/main" id="{E34911FC-D116-E240-82E8-21DF671D0DCA}"/>
              </a:ext>
            </a:extLst>
          </p:cNvPr>
          <p:cNvSpPr txBox="1"/>
          <p:nvPr/>
        </p:nvSpPr>
        <p:spPr>
          <a:xfrm>
            <a:off x="2754560" y="291506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887505220"/>
      </p:ext>
    </p:extLst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BEA26A-7278-7247-88D2-A109FC6B8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Registro de entrada paralela y salida paralela</a:t>
            </a:r>
          </a:p>
        </p:txBody>
      </p:sp>
      <p:sp>
        <p:nvSpPr>
          <p:cNvPr id="22" name="33 Rectángulo">
            <a:extLst>
              <a:ext uri="{FF2B5EF4-FFF2-40B4-BE49-F238E27FC236}">
                <a16:creationId xmlns:a16="http://schemas.microsoft.com/office/drawing/2014/main" id="{4A20143F-BDF5-5349-A831-382A54A4685E}"/>
              </a:ext>
            </a:extLst>
          </p:cNvPr>
          <p:cNvSpPr/>
          <p:nvPr/>
        </p:nvSpPr>
        <p:spPr>
          <a:xfrm>
            <a:off x="3371596" y="3438292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26 Conector recto">
            <a:extLst>
              <a:ext uri="{FF2B5EF4-FFF2-40B4-BE49-F238E27FC236}">
                <a16:creationId xmlns:a16="http://schemas.microsoft.com/office/drawing/2014/main" id="{8720E66B-6157-F246-809F-EA579E829298}"/>
              </a:ext>
            </a:extLst>
          </p:cNvPr>
          <p:cNvCxnSpPr/>
          <p:nvPr/>
        </p:nvCxnSpPr>
        <p:spPr>
          <a:xfrm>
            <a:off x="3776260" y="3345324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27 Acorde">
            <a:extLst>
              <a:ext uri="{FF2B5EF4-FFF2-40B4-BE49-F238E27FC236}">
                <a16:creationId xmlns:a16="http://schemas.microsoft.com/office/drawing/2014/main" id="{122E5608-6CBD-C640-BFCE-E648D753596D}"/>
              </a:ext>
            </a:extLst>
          </p:cNvPr>
          <p:cNvSpPr/>
          <p:nvPr/>
        </p:nvSpPr>
        <p:spPr>
          <a:xfrm>
            <a:off x="3654556" y="2934236"/>
            <a:ext cx="265720" cy="411088"/>
          </a:xfrm>
          <a:prstGeom prst="chord">
            <a:avLst>
              <a:gd name="adj1" fmla="val 20390455"/>
              <a:gd name="adj2" fmla="val 1224177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41 Acorde">
            <a:extLst>
              <a:ext uri="{FF2B5EF4-FFF2-40B4-BE49-F238E27FC236}">
                <a16:creationId xmlns:a16="http://schemas.microsoft.com/office/drawing/2014/main" id="{85C0770B-E64F-A947-8802-4D1CA135DAF0}"/>
              </a:ext>
            </a:extLst>
          </p:cNvPr>
          <p:cNvSpPr/>
          <p:nvPr/>
        </p:nvSpPr>
        <p:spPr>
          <a:xfrm>
            <a:off x="4230620" y="2934236"/>
            <a:ext cx="265720" cy="411088"/>
          </a:xfrm>
          <a:prstGeom prst="chord">
            <a:avLst>
              <a:gd name="adj1" fmla="val 20390455"/>
              <a:gd name="adj2" fmla="val 1224177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44 Conector recto">
            <a:extLst>
              <a:ext uri="{FF2B5EF4-FFF2-40B4-BE49-F238E27FC236}">
                <a16:creationId xmlns:a16="http://schemas.microsoft.com/office/drawing/2014/main" id="{1FD5E55B-ED5C-CB45-94D5-25B0B747F80E}"/>
              </a:ext>
            </a:extLst>
          </p:cNvPr>
          <p:cNvCxnSpPr/>
          <p:nvPr/>
        </p:nvCxnSpPr>
        <p:spPr>
          <a:xfrm>
            <a:off x="4352324" y="3330280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47 Conector recto">
            <a:extLst>
              <a:ext uri="{FF2B5EF4-FFF2-40B4-BE49-F238E27FC236}">
                <a16:creationId xmlns:a16="http://schemas.microsoft.com/office/drawing/2014/main" id="{91DEEE6E-6FDC-1048-99F4-490DAC1EBFCB}"/>
              </a:ext>
            </a:extLst>
          </p:cNvPr>
          <p:cNvCxnSpPr/>
          <p:nvPr/>
        </p:nvCxnSpPr>
        <p:spPr>
          <a:xfrm>
            <a:off x="3731636" y="2584663"/>
            <a:ext cx="0" cy="493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52 Conector recto">
            <a:extLst>
              <a:ext uri="{FF2B5EF4-FFF2-40B4-BE49-F238E27FC236}">
                <a16:creationId xmlns:a16="http://schemas.microsoft.com/office/drawing/2014/main" id="{A3514432-AA07-7344-9AB8-E3F429F33132}"/>
              </a:ext>
            </a:extLst>
          </p:cNvPr>
          <p:cNvCxnSpPr/>
          <p:nvPr/>
        </p:nvCxnSpPr>
        <p:spPr>
          <a:xfrm>
            <a:off x="4316320" y="2862227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49 Elipse">
            <a:extLst>
              <a:ext uri="{FF2B5EF4-FFF2-40B4-BE49-F238E27FC236}">
                <a16:creationId xmlns:a16="http://schemas.microsoft.com/office/drawing/2014/main" id="{FE0F0FA8-EF08-794D-B93A-CC314DA37653}"/>
              </a:ext>
            </a:extLst>
          </p:cNvPr>
          <p:cNvSpPr/>
          <p:nvPr/>
        </p:nvSpPr>
        <p:spPr>
          <a:xfrm>
            <a:off x="4280316" y="3006243"/>
            <a:ext cx="72008" cy="720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51 Conector recto">
            <a:extLst>
              <a:ext uri="{FF2B5EF4-FFF2-40B4-BE49-F238E27FC236}">
                <a16:creationId xmlns:a16="http://schemas.microsoft.com/office/drawing/2014/main" id="{67C4EEB2-DB94-1E4B-AA75-611FDD496B1D}"/>
              </a:ext>
            </a:extLst>
          </p:cNvPr>
          <p:cNvCxnSpPr/>
          <p:nvPr/>
        </p:nvCxnSpPr>
        <p:spPr>
          <a:xfrm>
            <a:off x="3731636" y="2862228"/>
            <a:ext cx="584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55 Conector recto">
            <a:extLst>
              <a:ext uri="{FF2B5EF4-FFF2-40B4-BE49-F238E27FC236}">
                <a16:creationId xmlns:a16="http://schemas.microsoft.com/office/drawing/2014/main" id="{CC324C62-4082-D349-9C5F-7BC4AF834989}"/>
              </a:ext>
            </a:extLst>
          </p:cNvPr>
          <p:cNvCxnSpPr/>
          <p:nvPr/>
        </p:nvCxnSpPr>
        <p:spPr>
          <a:xfrm>
            <a:off x="3056180" y="2934235"/>
            <a:ext cx="532859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57 Conector recto">
            <a:extLst>
              <a:ext uri="{FF2B5EF4-FFF2-40B4-BE49-F238E27FC236}">
                <a16:creationId xmlns:a16="http://schemas.microsoft.com/office/drawing/2014/main" id="{E36A0CED-10B3-B147-8F7D-EA55562B89FA}"/>
              </a:ext>
            </a:extLst>
          </p:cNvPr>
          <p:cNvCxnSpPr/>
          <p:nvPr/>
        </p:nvCxnSpPr>
        <p:spPr>
          <a:xfrm>
            <a:off x="3848268" y="2934236"/>
            <a:ext cx="0" cy="162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63 Conector recto">
            <a:extLst>
              <a:ext uri="{FF2B5EF4-FFF2-40B4-BE49-F238E27FC236}">
                <a16:creationId xmlns:a16="http://schemas.microsoft.com/office/drawing/2014/main" id="{45F9F9BC-EA3E-0A4A-9495-B9C8C0276748}"/>
              </a:ext>
            </a:extLst>
          </p:cNvPr>
          <p:cNvCxnSpPr/>
          <p:nvPr/>
        </p:nvCxnSpPr>
        <p:spPr>
          <a:xfrm>
            <a:off x="4424332" y="2934236"/>
            <a:ext cx="0" cy="162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65 CuadroTexto">
            <a:extLst>
              <a:ext uri="{FF2B5EF4-FFF2-40B4-BE49-F238E27FC236}">
                <a16:creationId xmlns:a16="http://schemas.microsoft.com/office/drawing/2014/main" id="{999D2CCF-AD4C-C84B-B207-8CE6160EA816}"/>
              </a:ext>
            </a:extLst>
          </p:cNvPr>
          <p:cNvSpPr txBox="1"/>
          <p:nvPr/>
        </p:nvSpPr>
        <p:spPr>
          <a:xfrm>
            <a:off x="4244312" y="342900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baseline="-25000" dirty="0"/>
              <a:t>0</a:t>
            </a:r>
          </a:p>
        </p:txBody>
      </p:sp>
      <p:sp>
        <p:nvSpPr>
          <p:cNvPr id="35" name="66 CuadroTexto">
            <a:extLst>
              <a:ext uri="{FF2B5EF4-FFF2-40B4-BE49-F238E27FC236}">
                <a16:creationId xmlns:a16="http://schemas.microsoft.com/office/drawing/2014/main" id="{9B027595-53FA-B644-9E6D-1941A803FDA2}"/>
              </a:ext>
            </a:extLst>
          </p:cNvPr>
          <p:cNvSpPr txBox="1"/>
          <p:nvPr/>
        </p:nvSpPr>
        <p:spPr>
          <a:xfrm>
            <a:off x="3596240" y="342900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</a:t>
            </a:r>
            <a:r>
              <a:rPr lang="en-US" baseline="-25000" dirty="0"/>
              <a:t>0</a:t>
            </a:r>
          </a:p>
        </p:txBody>
      </p:sp>
      <p:sp>
        <p:nvSpPr>
          <p:cNvPr id="36" name="67 CuadroTexto">
            <a:extLst>
              <a:ext uri="{FF2B5EF4-FFF2-40B4-BE49-F238E27FC236}">
                <a16:creationId xmlns:a16="http://schemas.microsoft.com/office/drawing/2014/main" id="{0B118341-6338-9443-9C31-D45259990B87}"/>
              </a:ext>
            </a:extLst>
          </p:cNvPr>
          <p:cNvSpPr txBox="1"/>
          <p:nvPr/>
        </p:nvSpPr>
        <p:spPr>
          <a:xfrm>
            <a:off x="3560236" y="379833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0</a:t>
            </a:r>
          </a:p>
        </p:txBody>
      </p:sp>
      <p:sp>
        <p:nvSpPr>
          <p:cNvPr id="37" name="68 CuadroTexto">
            <a:extLst>
              <a:ext uri="{FF2B5EF4-FFF2-40B4-BE49-F238E27FC236}">
                <a16:creationId xmlns:a16="http://schemas.microsoft.com/office/drawing/2014/main" id="{A0610B8E-05E7-2C46-935E-4185C699AF08}"/>
              </a:ext>
            </a:extLst>
          </p:cNvPr>
          <p:cNvSpPr txBox="1"/>
          <p:nvPr/>
        </p:nvSpPr>
        <p:spPr>
          <a:xfrm>
            <a:off x="4180688" y="3798332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0</a:t>
            </a:r>
          </a:p>
        </p:txBody>
      </p:sp>
      <p:sp>
        <p:nvSpPr>
          <p:cNvPr id="38" name="69 CuadroTexto">
            <a:extLst>
              <a:ext uri="{FF2B5EF4-FFF2-40B4-BE49-F238E27FC236}">
                <a16:creationId xmlns:a16="http://schemas.microsoft.com/office/drawing/2014/main" id="{15F99711-19EF-D049-8C7B-8F62B0BC8103}"/>
              </a:ext>
            </a:extLst>
          </p:cNvPr>
          <p:cNvSpPr txBox="1"/>
          <p:nvPr/>
        </p:nvSpPr>
        <p:spPr>
          <a:xfrm>
            <a:off x="3352596" y="3582308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39" name="70 CuadroTexto">
            <a:extLst>
              <a:ext uri="{FF2B5EF4-FFF2-40B4-BE49-F238E27FC236}">
                <a16:creationId xmlns:a16="http://schemas.microsoft.com/office/drawing/2014/main" id="{2DE4CA54-6360-E24F-B833-C8CB35440F58}"/>
              </a:ext>
            </a:extLst>
          </p:cNvPr>
          <p:cNvSpPr txBox="1"/>
          <p:nvPr/>
        </p:nvSpPr>
        <p:spPr>
          <a:xfrm>
            <a:off x="4496340" y="3582308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40" name="71 Conector recto">
            <a:extLst>
              <a:ext uri="{FF2B5EF4-FFF2-40B4-BE49-F238E27FC236}">
                <a16:creationId xmlns:a16="http://schemas.microsoft.com/office/drawing/2014/main" id="{37A7F63B-1B92-EB44-A61F-FAD9C54AF8D3}"/>
              </a:ext>
            </a:extLst>
          </p:cNvPr>
          <p:cNvCxnSpPr/>
          <p:nvPr/>
        </p:nvCxnSpPr>
        <p:spPr>
          <a:xfrm>
            <a:off x="4856379" y="3798332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73 Conector recto">
            <a:extLst>
              <a:ext uri="{FF2B5EF4-FFF2-40B4-BE49-F238E27FC236}">
                <a16:creationId xmlns:a16="http://schemas.microsoft.com/office/drawing/2014/main" id="{66969A5E-4834-564F-BC22-3DA2716BC2BD}"/>
              </a:ext>
            </a:extLst>
          </p:cNvPr>
          <p:cNvCxnSpPr/>
          <p:nvPr/>
        </p:nvCxnSpPr>
        <p:spPr>
          <a:xfrm>
            <a:off x="3200196" y="379833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77 Conector recto">
            <a:extLst>
              <a:ext uri="{FF2B5EF4-FFF2-40B4-BE49-F238E27FC236}">
                <a16:creationId xmlns:a16="http://schemas.microsoft.com/office/drawing/2014/main" id="{CF4174B3-B268-E94C-80ED-966F732A2635}"/>
              </a:ext>
            </a:extLst>
          </p:cNvPr>
          <p:cNvCxnSpPr/>
          <p:nvPr/>
        </p:nvCxnSpPr>
        <p:spPr>
          <a:xfrm>
            <a:off x="5000396" y="3808799"/>
            <a:ext cx="0" cy="493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79 Conector recto">
            <a:extLst>
              <a:ext uri="{FF2B5EF4-FFF2-40B4-BE49-F238E27FC236}">
                <a16:creationId xmlns:a16="http://schemas.microsoft.com/office/drawing/2014/main" id="{DED00972-A182-5142-A2BE-750BF0038036}"/>
              </a:ext>
            </a:extLst>
          </p:cNvPr>
          <p:cNvCxnSpPr/>
          <p:nvPr/>
        </p:nvCxnSpPr>
        <p:spPr>
          <a:xfrm>
            <a:off x="3200196" y="3798332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83 Conector recto">
            <a:extLst>
              <a:ext uri="{FF2B5EF4-FFF2-40B4-BE49-F238E27FC236}">
                <a16:creationId xmlns:a16="http://schemas.microsoft.com/office/drawing/2014/main" id="{6512FEC0-7A2E-554E-AD72-7E0A4F9F374D}"/>
              </a:ext>
            </a:extLst>
          </p:cNvPr>
          <p:cNvCxnSpPr/>
          <p:nvPr/>
        </p:nvCxnSpPr>
        <p:spPr>
          <a:xfrm>
            <a:off x="3776260" y="4158372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84 CuadroTexto">
            <a:extLst>
              <a:ext uri="{FF2B5EF4-FFF2-40B4-BE49-F238E27FC236}">
                <a16:creationId xmlns:a16="http://schemas.microsoft.com/office/drawing/2014/main" id="{BE0CED24-2DBC-0149-9E41-10639F343103}"/>
              </a:ext>
            </a:extLst>
          </p:cNvPr>
          <p:cNvSpPr txBox="1"/>
          <p:nvPr/>
        </p:nvSpPr>
        <p:spPr>
          <a:xfrm>
            <a:off x="3524232" y="221415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0</a:t>
            </a:r>
          </a:p>
        </p:txBody>
      </p:sp>
      <p:sp>
        <p:nvSpPr>
          <p:cNvPr id="46" name="85 CuadroTexto">
            <a:extLst>
              <a:ext uri="{FF2B5EF4-FFF2-40B4-BE49-F238E27FC236}">
                <a16:creationId xmlns:a16="http://schemas.microsoft.com/office/drawing/2014/main" id="{9E7675ED-2351-824B-A67F-F914A23D9456}"/>
              </a:ext>
            </a:extLst>
          </p:cNvPr>
          <p:cNvSpPr txBox="1"/>
          <p:nvPr/>
        </p:nvSpPr>
        <p:spPr>
          <a:xfrm>
            <a:off x="3632244" y="487845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47" name="86 Rectángulo">
            <a:extLst>
              <a:ext uri="{FF2B5EF4-FFF2-40B4-BE49-F238E27FC236}">
                <a16:creationId xmlns:a16="http://schemas.microsoft.com/office/drawing/2014/main" id="{262C5C44-BB3B-B141-9B02-7F3492D5E825}"/>
              </a:ext>
            </a:extLst>
          </p:cNvPr>
          <p:cNvSpPr/>
          <p:nvPr/>
        </p:nvSpPr>
        <p:spPr>
          <a:xfrm>
            <a:off x="5387820" y="3438292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87 Conector recto">
            <a:extLst>
              <a:ext uri="{FF2B5EF4-FFF2-40B4-BE49-F238E27FC236}">
                <a16:creationId xmlns:a16="http://schemas.microsoft.com/office/drawing/2014/main" id="{E2A7429A-AC1E-3444-AE5D-6296E490DB42}"/>
              </a:ext>
            </a:extLst>
          </p:cNvPr>
          <p:cNvCxnSpPr/>
          <p:nvPr/>
        </p:nvCxnSpPr>
        <p:spPr>
          <a:xfrm>
            <a:off x="5792484" y="3345324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88 Acorde">
            <a:extLst>
              <a:ext uri="{FF2B5EF4-FFF2-40B4-BE49-F238E27FC236}">
                <a16:creationId xmlns:a16="http://schemas.microsoft.com/office/drawing/2014/main" id="{AE7D1D26-6C01-2743-9A8C-A86C1BEBDFCF}"/>
              </a:ext>
            </a:extLst>
          </p:cNvPr>
          <p:cNvSpPr/>
          <p:nvPr/>
        </p:nvSpPr>
        <p:spPr>
          <a:xfrm>
            <a:off x="5670780" y="2934236"/>
            <a:ext cx="265720" cy="411088"/>
          </a:xfrm>
          <a:prstGeom prst="chord">
            <a:avLst>
              <a:gd name="adj1" fmla="val 20390455"/>
              <a:gd name="adj2" fmla="val 1224177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89 Acorde">
            <a:extLst>
              <a:ext uri="{FF2B5EF4-FFF2-40B4-BE49-F238E27FC236}">
                <a16:creationId xmlns:a16="http://schemas.microsoft.com/office/drawing/2014/main" id="{0E7A46AC-5353-C94C-B41C-9EA64ABB8138}"/>
              </a:ext>
            </a:extLst>
          </p:cNvPr>
          <p:cNvSpPr/>
          <p:nvPr/>
        </p:nvSpPr>
        <p:spPr>
          <a:xfrm>
            <a:off x="6246844" y="2934236"/>
            <a:ext cx="265720" cy="411088"/>
          </a:xfrm>
          <a:prstGeom prst="chord">
            <a:avLst>
              <a:gd name="adj1" fmla="val 20390455"/>
              <a:gd name="adj2" fmla="val 1224177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90 Conector recto">
            <a:extLst>
              <a:ext uri="{FF2B5EF4-FFF2-40B4-BE49-F238E27FC236}">
                <a16:creationId xmlns:a16="http://schemas.microsoft.com/office/drawing/2014/main" id="{9E4F2473-4542-E945-AE23-AD3B3072200F}"/>
              </a:ext>
            </a:extLst>
          </p:cNvPr>
          <p:cNvCxnSpPr/>
          <p:nvPr/>
        </p:nvCxnSpPr>
        <p:spPr>
          <a:xfrm>
            <a:off x="6368548" y="3330280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91 Conector recto">
            <a:extLst>
              <a:ext uri="{FF2B5EF4-FFF2-40B4-BE49-F238E27FC236}">
                <a16:creationId xmlns:a16="http://schemas.microsoft.com/office/drawing/2014/main" id="{D7949195-B9BD-2046-B6C9-039FD69D18A1}"/>
              </a:ext>
            </a:extLst>
          </p:cNvPr>
          <p:cNvCxnSpPr/>
          <p:nvPr/>
        </p:nvCxnSpPr>
        <p:spPr>
          <a:xfrm>
            <a:off x="5747860" y="2584663"/>
            <a:ext cx="0" cy="493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92 Conector recto">
            <a:extLst>
              <a:ext uri="{FF2B5EF4-FFF2-40B4-BE49-F238E27FC236}">
                <a16:creationId xmlns:a16="http://schemas.microsoft.com/office/drawing/2014/main" id="{A2CA07B1-1ADB-964D-B91B-FAEA0DFFA233}"/>
              </a:ext>
            </a:extLst>
          </p:cNvPr>
          <p:cNvCxnSpPr/>
          <p:nvPr/>
        </p:nvCxnSpPr>
        <p:spPr>
          <a:xfrm>
            <a:off x="6332544" y="2862227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93 Elipse">
            <a:extLst>
              <a:ext uri="{FF2B5EF4-FFF2-40B4-BE49-F238E27FC236}">
                <a16:creationId xmlns:a16="http://schemas.microsoft.com/office/drawing/2014/main" id="{A98795B9-678E-1240-BDC2-ACDA3A7D20FB}"/>
              </a:ext>
            </a:extLst>
          </p:cNvPr>
          <p:cNvSpPr/>
          <p:nvPr/>
        </p:nvSpPr>
        <p:spPr>
          <a:xfrm>
            <a:off x="6296540" y="3006243"/>
            <a:ext cx="72008" cy="720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94 Conector recto">
            <a:extLst>
              <a:ext uri="{FF2B5EF4-FFF2-40B4-BE49-F238E27FC236}">
                <a16:creationId xmlns:a16="http://schemas.microsoft.com/office/drawing/2014/main" id="{9E2B14F3-4BE5-F144-9B1D-7FA1ADA67E1D}"/>
              </a:ext>
            </a:extLst>
          </p:cNvPr>
          <p:cNvCxnSpPr/>
          <p:nvPr/>
        </p:nvCxnSpPr>
        <p:spPr>
          <a:xfrm>
            <a:off x="5747860" y="2862228"/>
            <a:ext cx="584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95 Conector recto">
            <a:extLst>
              <a:ext uri="{FF2B5EF4-FFF2-40B4-BE49-F238E27FC236}">
                <a16:creationId xmlns:a16="http://schemas.microsoft.com/office/drawing/2014/main" id="{2E89A7F6-5047-F14A-BC18-3C505E09D52F}"/>
              </a:ext>
            </a:extLst>
          </p:cNvPr>
          <p:cNvCxnSpPr/>
          <p:nvPr/>
        </p:nvCxnSpPr>
        <p:spPr>
          <a:xfrm>
            <a:off x="5864492" y="2934236"/>
            <a:ext cx="0" cy="162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96 Conector recto">
            <a:extLst>
              <a:ext uri="{FF2B5EF4-FFF2-40B4-BE49-F238E27FC236}">
                <a16:creationId xmlns:a16="http://schemas.microsoft.com/office/drawing/2014/main" id="{C4E17B99-527C-4847-AF5D-FC3C238F8F26}"/>
              </a:ext>
            </a:extLst>
          </p:cNvPr>
          <p:cNvCxnSpPr/>
          <p:nvPr/>
        </p:nvCxnSpPr>
        <p:spPr>
          <a:xfrm>
            <a:off x="6440556" y="2934236"/>
            <a:ext cx="0" cy="162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97 CuadroTexto">
            <a:extLst>
              <a:ext uri="{FF2B5EF4-FFF2-40B4-BE49-F238E27FC236}">
                <a16:creationId xmlns:a16="http://schemas.microsoft.com/office/drawing/2014/main" id="{33AF8A00-6BB2-F24B-B5C4-0A995C648C99}"/>
              </a:ext>
            </a:extLst>
          </p:cNvPr>
          <p:cNvSpPr txBox="1"/>
          <p:nvPr/>
        </p:nvSpPr>
        <p:spPr>
          <a:xfrm>
            <a:off x="6260536" y="342900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baseline="-25000" dirty="0"/>
              <a:t>1</a:t>
            </a:r>
          </a:p>
        </p:txBody>
      </p:sp>
      <p:sp>
        <p:nvSpPr>
          <p:cNvPr id="59" name="98 CuadroTexto">
            <a:extLst>
              <a:ext uri="{FF2B5EF4-FFF2-40B4-BE49-F238E27FC236}">
                <a16:creationId xmlns:a16="http://schemas.microsoft.com/office/drawing/2014/main" id="{67BE6A5B-161C-CF47-AC2A-3C30CD3BD533}"/>
              </a:ext>
            </a:extLst>
          </p:cNvPr>
          <p:cNvSpPr txBox="1"/>
          <p:nvPr/>
        </p:nvSpPr>
        <p:spPr>
          <a:xfrm>
            <a:off x="5612464" y="342900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</a:t>
            </a:r>
            <a:r>
              <a:rPr lang="en-US" baseline="-25000" dirty="0"/>
              <a:t>1</a:t>
            </a:r>
          </a:p>
        </p:txBody>
      </p:sp>
      <p:sp>
        <p:nvSpPr>
          <p:cNvPr id="60" name="99 CuadroTexto">
            <a:extLst>
              <a:ext uri="{FF2B5EF4-FFF2-40B4-BE49-F238E27FC236}">
                <a16:creationId xmlns:a16="http://schemas.microsoft.com/office/drawing/2014/main" id="{AE5201C9-4C5D-1E4F-983A-7C5F25509833}"/>
              </a:ext>
            </a:extLst>
          </p:cNvPr>
          <p:cNvSpPr txBox="1"/>
          <p:nvPr/>
        </p:nvSpPr>
        <p:spPr>
          <a:xfrm>
            <a:off x="5576460" y="379833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1</a:t>
            </a:r>
          </a:p>
        </p:txBody>
      </p:sp>
      <p:sp>
        <p:nvSpPr>
          <p:cNvPr id="61" name="100 CuadroTexto">
            <a:extLst>
              <a:ext uri="{FF2B5EF4-FFF2-40B4-BE49-F238E27FC236}">
                <a16:creationId xmlns:a16="http://schemas.microsoft.com/office/drawing/2014/main" id="{378C622C-531B-1F4D-AFA7-2BCFBEFBA5E9}"/>
              </a:ext>
            </a:extLst>
          </p:cNvPr>
          <p:cNvSpPr txBox="1"/>
          <p:nvPr/>
        </p:nvSpPr>
        <p:spPr>
          <a:xfrm>
            <a:off x="6196912" y="3798332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1</a:t>
            </a:r>
          </a:p>
        </p:txBody>
      </p:sp>
      <p:sp>
        <p:nvSpPr>
          <p:cNvPr id="62" name="101 CuadroTexto">
            <a:extLst>
              <a:ext uri="{FF2B5EF4-FFF2-40B4-BE49-F238E27FC236}">
                <a16:creationId xmlns:a16="http://schemas.microsoft.com/office/drawing/2014/main" id="{122535E1-2A9D-3B41-BD24-D9272D22236E}"/>
              </a:ext>
            </a:extLst>
          </p:cNvPr>
          <p:cNvSpPr txBox="1"/>
          <p:nvPr/>
        </p:nvSpPr>
        <p:spPr>
          <a:xfrm>
            <a:off x="5368820" y="3582308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63" name="102 CuadroTexto">
            <a:extLst>
              <a:ext uri="{FF2B5EF4-FFF2-40B4-BE49-F238E27FC236}">
                <a16:creationId xmlns:a16="http://schemas.microsoft.com/office/drawing/2014/main" id="{7B4A6873-42E7-FA46-B52B-A9D4FA4C8F97}"/>
              </a:ext>
            </a:extLst>
          </p:cNvPr>
          <p:cNvSpPr txBox="1"/>
          <p:nvPr/>
        </p:nvSpPr>
        <p:spPr>
          <a:xfrm>
            <a:off x="6512564" y="3582308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64" name="103 Conector recto">
            <a:extLst>
              <a:ext uri="{FF2B5EF4-FFF2-40B4-BE49-F238E27FC236}">
                <a16:creationId xmlns:a16="http://schemas.microsoft.com/office/drawing/2014/main" id="{FB15684B-9774-5342-8F26-5AA1648CA53B}"/>
              </a:ext>
            </a:extLst>
          </p:cNvPr>
          <p:cNvCxnSpPr/>
          <p:nvPr/>
        </p:nvCxnSpPr>
        <p:spPr>
          <a:xfrm>
            <a:off x="6872603" y="3798332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104 Conector recto">
            <a:extLst>
              <a:ext uri="{FF2B5EF4-FFF2-40B4-BE49-F238E27FC236}">
                <a16:creationId xmlns:a16="http://schemas.microsoft.com/office/drawing/2014/main" id="{B97D4CC9-EC15-0F4B-B6DF-9D121F232E3E}"/>
              </a:ext>
            </a:extLst>
          </p:cNvPr>
          <p:cNvCxnSpPr/>
          <p:nvPr/>
        </p:nvCxnSpPr>
        <p:spPr>
          <a:xfrm>
            <a:off x="5216420" y="379833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105 Conector recto">
            <a:extLst>
              <a:ext uri="{FF2B5EF4-FFF2-40B4-BE49-F238E27FC236}">
                <a16:creationId xmlns:a16="http://schemas.microsoft.com/office/drawing/2014/main" id="{3272EF84-8261-7F46-86D8-293FD8A3D242}"/>
              </a:ext>
            </a:extLst>
          </p:cNvPr>
          <p:cNvCxnSpPr/>
          <p:nvPr/>
        </p:nvCxnSpPr>
        <p:spPr>
          <a:xfrm>
            <a:off x="7016620" y="3808799"/>
            <a:ext cx="0" cy="493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106 Conector recto">
            <a:extLst>
              <a:ext uri="{FF2B5EF4-FFF2-40B4-BE49-F238E27FC236}">
                <a16:creationId xmlns:a16="http://schemas.microsoft.com/office/drawing/2014/main" id="{0B7BD75F-18AB-4846-B6F1-8947092D6F67}"/>
              </a:ext>
            </a:extLst>
          </p:cNvPr>
          <p:cNvCxnSpPr/>
          <p:nvPr/>
        </p:nvCxnSpPr>
        <p:spPr>
          <a:xfrm>
            <a:off x="5216420" y="3798332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107 Conector recto">
            <a:extLst>
              <a:ext uri="{FF2B5EF4-FFF2-40B4-BE49-F238E27FC236}">
                <a16:creationId xmlns:a16="http://schemas.microsoft.com/office/drawing/2014/main" id="{58D143A6-5C2C-1640-B941-497EBDC54DDF}"/>
              </a:ext>
            </a:extLst>
          </p:cNvPr>
          <p:cNvCxnSpPr/>
          <p:nvPr/>
        </p:nvCxnSpPr>
        <p:spPr>
          <a:xfrm>
            <a:off x="5792484" y="4158372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108 CuadroTexto">
            <a:extLst>
              <a:ext uri="{FF2B5EF4-FFF2-40B4-BE49-F238E27FC236}">
                <a16:creationId xmlns:a16="http://schemas.microsoft.com/office/drawing/2014/main" id="{11569092-882A-8446-B868-21A8233AA724}"/>
              </a:ext>
            </a:extLst>
          </p:cNvPr>
          <p:cNvSpPr txBox="1"/>
          <p:nvPr/>
        </p:nvSpPr>
        <p:spPr>
          <a:xfrm>
            <a:off x="5540456" y="221415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1</a:t>
            </a:r>
          </a:p>
        </p:txBody>
      </p:sp>
      <p:sp>
        <p:nvSpPr>
          <p:cNvPr id="70" name="109 CuadroTexto">
            <a:extLst>
              <a:ext uri="{FF2B5EF4-FFF2-40B4-BE49-F238E27FC236}">
                <a16:creationId xmlns:a16="http://schemas.microsoft.com/office/drawing/2014/main" id="{B512ED58-68B7-7D4E-BD04-A4E28FD3A96A}"/>
              </a:ext>
            </a:extLst>
          </p:cNvPr>
          <p:cNvSpPr txBox="1"/>
          <p:nvPr/>
        </p:nvSpPr>
        <p:spPr>
          <a:xfrm>
            <a:off x="5648468" y="487845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71" name="110 Rectángulo">
            <a:extLst>
              <a:ext uri="{FF2B5EF4-FFF2-40B4-BE49-F238E27FC236}">
                <a16:creationId xmlns:a16="http://schemas.microsoft.com/office/drawing/2014/main" id="{99617F8C-1086-8A43-A64E-252BC9465A27}"/>
              </a:ext>
            </a:extLst>
          </p:cNvPr>
          <p:cNvSpPr/>
          <p:nvPr/>
        </p:nvSpPr>
        <p:spPr>
          <a:xfrm>
            <a:off x="7332036" y="3427825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2" name="111 Conector recto">
            <a:extLst>
              <a:ext uri="{FF2B5EF4-FFF2-40B4-BE49-F238E27FC236}">
                <a16:creationId xmlns:a16="http://schemas.microsoft.com/office/drawing/2014/main" id="{F16D46CA-80F8-404F-AC8E-151016177A23}"/>
              </a:ext>
            </a:extLst>
          </p:cNvPr>
          <p:cNvCxnSpPr/>
          <p:nvPr/>
        </p:nvCxnSpPr>
        <p:spPr>
          <a:xfrm>
            <a:off x="7736700" y="3334857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112 Acorde">
            <a:extLst>
              <a:ext uri="{FF2B5EF4-FFF2-40B4-BE49-F238E27FC236}">
                <a16:creationId xmlns:a16="http://schemas.microsoft.com/office/drawing/2014/main" id="{4ACFEAB1-34FF-4540-A10D-D6A039EF6DF0}"/>
              </a:ext>
            </a:extLst>
          </p:cNvPr>
          <p:cNvSpPr/>
          <p:nvPr/>
        </p:nvSpPr>
        <p:spPr>
          <a:xfrm>
            <a:off x="7614996" y="2923769"/>
            <a:ext cx="265720" cy="411088"/>
          </a:xfrm>
          <a:prstGeom prst="chord">
            <a:avLst>
              <a:gd name="adj1" fmla="val 20390455"/>
              <a:gd name="adj2" fmla="val 1224177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113 Acorde">
            <a:extLst>
              <a:ext uri="{FF2B5EF4-FFF2-40B4-BE49-F238E27FC236}">
                <a16:creationId xmlns:a16="http://schemas.microsoft.com/office/drawing/2014/main" id="{DD068B22-10F5-8A45-AC14-D96800A2CDD7}"/>
              </a:ext>
            </a:extLst>
          </p:cNvPr>
          <p:cNvSpPr/>
          <p:nvPr/>
        </p:nvSpPr>
        <p:spPr>
          <a:xfrm>
            <a:off x="8191060" y="2923769"/>
            <a:ext cx="265720" cy="411088"/>
          </a:xfrm>
          <a:prstGeom prst="chord">
            <a:avLst>
              <a:gd name="adj1" fmla="val 20390455"/>
              <a:gd name="adj2" fmla="val 1224177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114 Conector recto">
            <a:extLst>
              <a:ext uri="{FF2B5EF4-FFF2-40B4-BE49-F238E27FC236}">
                <a16:creationId xmlns:a16="http://schemas.microsoft.com/office/drawing/2014/main" id="{036D1D7A-F3FE-6447-90A7-9CEED545DE1A}"/>
              </a:ext>
            </a:extLst>
          </p:cNvPr>
          <p:cNvCxnSpPr/>
          <p:nvPr/>
        </p:nvCxnSpPr>
        <p:spPr>
          <a:xfrm>
            <a:off x="8312764" y="3319813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115 Conector recto">
            <a:extLst>
              <a:ext uri="{FF2B5EF4-FFF2-40B4-BE49-F238E27FC236}">
                <a16:creationId xmlns:a16="http://schemas.microsoft.com/office/drawing/2014/main" id="{23C1A759-EEE7-9441-BFBF-A911F8A962F8}"/>
              </a:ext>
            </a:extLst>
          </p:cNvPr>
          <p:cNvCxnSpPr/>
          <p:nvPr/>
        </p:nvCxnSpPr>
        <p:spPr>
          <a:xfrm>
            <a:off x="7692076" y="2574196"/>
            <a:ext cx="0" cy="493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116 Conector recto">
            <a:extLst>
              <a:ext uri="{FF2B5EF4-FFF2-40B4-BE49-F238E27FC236}">
                <a16:creationId xmlns:a16="http://schemas.microsoft.com/office/drawing/2014/main" id="{5FA069A0-8F94-3B4D-A369-B0128DD45195}"/>
              </a:ext>
            </a:extLst>
          </p:cNvPr>
          <p:cNvCxnSpPr/>
          <p:nvPr/>
        </p:nvCxnSpPr>
        <p:spPr>
          <a:xfrm>
            <a:off x="8276760" y="2851760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117 Elipse">
            <a:extLst>
              <a:ext uri="{FF2B5EF4-FFF2-40B4-BE49-F238E27FC236}">
                <a16:creationId xmlns:a16="http://schemas.microsoft.com/office/drawing/2014/main" id="{11A3986E-DEC6-664D-9612-19F8E7892FC6}"/>
              </a:ext>
            </a:extLst>
          </p:cNvPr>
          <p:cNvSpPr/>
          <p:nvPr/>
        </p:nvSpPr>
        <p:spPr>
          <a:xfrm>
            <a:off x="8240756" y="2995776"/>
            <a:ext cx="72008" cy="720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118 Conector recto">
            <a:extLst>
              <a:ext uri="{FF2B5EF4-FFF2-40B4-BE49-F238E27FC236}">
                <a16:creationId xmlns:a16="http://schemas.microsoft.com/office/drawing/2014/main" id="{8BC04F7F-A148-D749-AA66-7BC4D4FB9ED0}"/>
              </a:ext>
            </a:extLst>
          </p:cNvPr>
          <p:cNvCxnSpPr/>
          <p:nvPr/>
        </p:nvCxnSpPr>
        <p:spPr>
          <a:xfrm>
            <a:off x="7692076" y="2851761"/>
            <a:ext cx="584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119 Conector recto">
            <a:extLst>
              <a:ext uri="{FF2B5EF4-FFF2-40B4-BE49-F238E27FC236}">
                <a16:creationId xmlns:a16="http://schemas.microsoft.com/office/drawing/2014/main" id="{E18DAD63-2EB0-244E-B3BC-7BA91721E0E3}"/>
              </a:ext>
            </a:extLst>
          </p:cNvPr>
          <p:cNvCxnSpPr/>
          <p:nvPr/>
        </p:nvCxnSpPr>
        <p:spPr>
          <a:xfrm>
            <a:off x="7808708" y="2923769"/>
            <a:ext cx="0" cy="162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120 Conector recto">
            <a:extLst>
              <a:ext uri="{FF2B5EF4-FFF2-40B4-BE49-F238E27FC236}">
                <a16:creationId xmlns:a16="http://schemas.microsoft.com/office/drawing/2014/main" id="{4A14787B-421E-9E4F-B488-25D61CA9583C}"/>
              </a:ext>
            </a:extLst>
          </p:cNvPr>
          <p:cNvCxnSpPr/>
          <p:nvPr/>
        </p:nvCxnSpPr>
        <p:spPr>
          <a:xfrm>
            <a:off x="8384772" y="2923769"/>
            <a:ext cx="0" cy="162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121 CuadroTexto">
            <a:extLst>
              <a:ext uri="{FF2B5EF4-FFF2-40B4-BE49-F238E27FC236}">
                <a16:creationId xmlns:a16="http://schemas.microsoft.com/office/drawing/2014/main" id="{B2DF5179-B95D-0C43-8753-03775D9B047C}"/>
              </a:ext>
            </a:extLst>
          </p:cNvPr>
          <p:cNvSpPr txBox="1"/>
          <p:nvPr/>
        </p:nvSpPr>
        <p:spPr>
          <a:xfrm>
            <a:off x="8204752" y="341853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baseline="-25000" dirty="0"/>
              <a:t>2</a:t>
            </a:r>
          </a:p>
        </p:txBody>
      </p:sp>
      <p:sp>
        <p:nvSpPr>
          <p:cNvPr id="83" name="122 CuadroTexto">
            <a:extLst>
              <a:ext uri="{FF2B5EF4-FFF2-40B4-BE49-F238E27FC236}">
                <a16:creationId xmlns:a16="http://schemas.microsoft.com/office/drawing/2014/main" id="{74C0A880-AACD-0A41-AC3D-016AEE9F0822}"/>
              </a:ext>
            </a:extLst>
          </p:cNvPr>
          <p:cNvSpPr txBox="1"/>
          <p:nvPr/>
        </p:nvSpPr>
        <p:spPr>
          <a:xfrm>
            <a:off x="7556680" y="341853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</a:t>
            </a:r>
            <a:r>
              <a:rPr lang="en-US" baseline="-25000" dirty="0"/>
              <a:t>2</a:t>
            </a:r>
          </a:p>
        </p:txBody>
      </p:sp>
      <p:sp>
        <p:nvSpPr>
          <p:cNvPr id="84" name="123 CuadroTexto">
            <a:extLst>
              <a:ext uri="{FF2B5EF4-FFF2-40B4-BE49-F238E27FC236}">
                <a16:creationId xmlns:a16="http://schemas.microsoft.com/office/drawing/2014/main" id="{C0E69D5F-21EF-C142-A8F2-52B67C9F6FF6}"/>
              </a:ext>
            </a:extLst>
          </p:cNvPr>
          <p:cNvSpPr txBox="1"/>
          <p:nvPr/>
        </p:nvSpPr>
        <p:spPr>
          <a:xfrm>
            <a:off x="7520676" y="378786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2</a:t>
            </a:r>
          </a:p>
        </p:txBody>
      </p:sp>
      <p:sp>
        <p:nvSpPr>
          <p:cNvPr id="85" name="124 CuadroTexto">
            <a:extLst>
              <a:ext uri="{FF2B5EF4-FFF2-40B4-BE49-F238E27FC236}">
                <a16:creationId xmlns:a16="http://schemas.microsoft.com/office/drawing/2014/main" id="{6010649C-47AF-894B-A842-D80F56E6921A}"/>
              </a:ext>
            </a:extLst>
          </p:cNvPr>
          <p:cNvSpPr txBox="1"/>
          <p:nvPr/>
        </p:nvSpPr>
        <p:spPr>
          <a:xfrm>
            <a:off x="8141128" y="3787865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2</a:t>
            </a:r>
          </a:p>
        </p:txBody>
      </p:sp>
      <p:sp>
        <p:nvSpPr>
          <p:cNvPr id="86" name="125 CuadroTexto">
            <a:extLst>
              <a:ext uri="{FF2B5EF4-FFF2-40B4-BE49-F238E27FC236}">
                <a16:creationId xmlns:a16="http://schemas.microsoft.com/office/drawing/2014/main" id="{78A225CA-007B-7E4F-85C6-097938D61A21}"/>
              </a:ext>
            </a:extLst>
          </p:cNvPr>
          <p:cNvSpPr txBox="1"/>
          <p:nvPr/>
        </p:nvSpPr>
        <p:spPr>
          <a:xfrm>
            <a:off x="7313036" y="3571841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87" name="126 CuadroTexto">
            <a:extLst>
              <a:ext uri="{FF2B5EF4-FFF2-40B4-BE49-F238E27FC236}">
                <a16:creationId xmlns:a16="http://schemas.microsoft.com/office/drawing/2014/main" id="{FA9A8F90-2A1C-D648-B098-6DB02894870B}"/>
              </a:ext>
            </a:extLst>
          </p:cNvPr>
          <p:cNvSpPr txBox="1"/>
          <p:nvPr/>
        </p:nvSpPr>
        <p:spPr>
          <a:xfrm>
            <a:off x="8456780" y="3571841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88" name="127 Conector recto">
            <a:extLst>
              <a:ext uri="{FF2B5EF4-FFF2-40B4-BE49-F238E27FC236}">
                <a16:creationId xmlns:a16="http://schemas.microsoft.com/office/drawing/2014/main" id="{37708B2E-8F83-9841-BD1C-86AA29633138}"/>
              </a:ext>
            </a:extLst>
          </p:cNvPr>
          <p:cNvCxnSpPr/>
          <p:nvPr/>
        </p:nvCxnSpPr>
        <p:spPr>
          <a:xfrm>
            <a:off x="8816819" y="3787865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128 Conector recto">
            <a:extLst>
              <a:ext uri="{FF2B5EF4-FFF2-40B4-BE49-F238E27FC236}">
                <a16:creationId xmlns:a16="http://schemas.microsoft.com/office/drawing/2014/main" id="{DC94266C-BE0A-C043-9684-70E86ABD4CF4}"/>
              </a:ext>
            </a:extLst>
          </p:cNvPr>
          <p:cNvCxnSpPr/>
          <p:nvPr/>
        </p:nvCxnSpPr>
        <p:spPr>
          <a:xfrm>
            <a:off x="7160636" y="378786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129 Conector recto">
            <a:extLst>
              <a:ext uri="{FF2B5EF4-FFF2-40B4-BE49-F238E27FC236}">
                <a16:creationId xmlns:a16="http://schemas.microsoft.com/office/drawing/2014/main" id="{0C607440-F2CD-F64D-8445-A3776A9CB385}"/>
              </a:ext>
            </a:extLst>
          </p:cNvPr>
          <p:cNvCxnSpPr/>
          <p:nvPr/>
        </p:nvCxnSpPr>
        <p:spPr>
          <a:xfrm>
            <a:off x="8960836" y="3798332"/>
            <a:ext cx="0" cy="493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130 Conector recto">
            <a:extLst>
              <a:ext uri="{FF2B5EF4-FFF2-40B4-BE49-F238E27FC236}">
                <a16:creationId xmlns:a16="http://schemas.microsoft.com/office/drawing/2014/main" id="{08DA9B6E-ACCD-6E4B-A5AC-AB5293BED482}"/>
              </a:ext>
            </a:extLst>
          </p:cNvPr>
          <p:cNvCxnSpPr/>
          <p:nvPr/>
        </p:nvCxnSpPr>
        <p:spPr>
          <a:xfrm>
            <a:off x="7160636" y="3787865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131 Conector recto">
            <a:extLst>
              <a:ext uri="{FF2B5EF4-FFF2-40B4-BE49-F238E27FC236}">
                <a16:creationId xmlns:a16="http://schemas.microsoft.com/office/drawing/2014/main" id="{1FA5FD06-4A62-7D45-9E0C-6910D27166BB}"/>
              </a:ext>
            </a:extLst>
          </p:cNvPr>
          <p:cNvCxnSpPr/>
          <p:nvPr/>
        </p:nvCxnSpPr>
        <p:spPr>
          <a:xfrm>
            <a:off x="7736700" y="4147905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132 CuadroTexto">
            <a:extLst>
              <a:ext uri="{FF2B5EF4-FFF2-40B4-BE49-F238E27FC236}">
                <a16:creationId xmlns:a16="http://schemas.microsoft.com/office/drawing/2014/main" id="{23B854FB-7F6F-EA41-B639-1FB4F368F62E}"/>
              </a:ext>
            </a:extLst>
          </p:cNvPr>
          <p:cNvSpPr txBox="1"/>
          <p:nvPr/>
        </p:nvSpPr>
        <p:spPr>
          <a:xfrm>
            <a:off x="7484672" y="221415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2</a:t>
            </a:r>
          </a:p>
        </p:txBody>
      </p:sp>
      <p:sp>
        <p:nvSpPr>
          <p:cNvPr id="94" name="133 CuadroTexto">
            <a:extLst>
              <a:ext uri="{FF2B5EF4-FFF2-40B4-BE49-F238E27FC236}">
                <a16:creationId xmlns:a16="http://schemas.microsoft.com/office/drawing/2014/main" id="{4942B40F-D667-1742-87C1-8BD1744A4096}"/>
              </a:ext>
            </a:extLst>
          </p:cNvPr>
          <p:cNvSpPr txBox="1"/>
          <p:nvPr/>
        </p:nvSpPr>
        <p:spPr>
          <a:xfrm>
            <a:off x="7592684" y="486798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cxnSp>
        <p:nvCxnSpPr>
          <p:cNvPr id="95" name="81 Conector recto">
            <a:extLst>
              <a:ext uri="{FF2B5EF4-FFF2-40B4-BE49-F238E27FC236}">
                <a16:creationId xmlns:a16="http://schemas.microsoft.com/office/drawing/2014/main" id="{9D551419-7E46-274D-8B8E-D363B110CB6B}"/>
              </a:ext>
            </a:extLst>
          </p:cNvPr>
          <p:cNvCxnSpPr/>
          <p:nvPr/>
        </p:nvCxnSpPr>
        <p:spPr>
          <a:xfrm flipH="1">
            <a:off x="2984172" y="4291921"/>
            <a:ext cx="5976664" cy="104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137 Conector recto">
            <a:extLst>
              <a:ext uri="{FF2B5EF4-FFF2-40B4-BE49-F238E27FC236}">
                <a16:creationId xmlns:a16="http://schemas.microsoft.com/office/drawing/2014/main" id="{C4ECA355-2D7F-5243-BA99-A75AA3728C0F}"/>
              </a:ext>
            </a:extLst>
          </p:cNvPr>
          <p:cNvCxnSpPr/>
          <p:nvPr/>
        </p:nvCxnSpPr>
        <p:spPr>
          <a:xfrm flipH="1">
            <a:off x="2984172" y="4590420"/>
            <a:ext cx="41764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141 CuadroTexto">
            <a:extLst>
              <a:ext uri="{FF2B5EF4-FFF2-40B4-BE49-F238E27FC236}">
                <a16:creationId xmlns:a16="http://schemas.microsoft.com/office/drawing/2014/main" id="{26E38C3A-0944-004F-97E7-DDC691337123}"/>
              </a:ext>
            </a:extLst>
          </p:cNvPr>
          <p:cNvSpPr txBox="1"/>
          <p:nvPr/>
        </p:nvSpPr>
        <p:spPr>
          <a:xfrm>
            <a:off x="2552124" y="4581128"/>
            <a:ext cx="819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Reset</a:t>
            </a:r>
            <a:endParaRPr lang="en-US" sz="1600" baseline="-25000" dirty="0"/>
          </a:p>
        </p:txBody>
      </p:sp>
      <p:sp>
        <p:nvSpPr>
          <p:cNvPr id="98" name="142 CuadroTexto">
            <a:extLst>
              <a:ext uri="{FF2B5EF4-FFF2-40B4-BE49-F238E27FC236}">
                <a16:creationId xmlns:a16="http://schemas.microsoft.com/office/drawing/2014/main" id="{E9736A4E-6F6B-E747-B391-CDAC9D27F41A}"/>
              </a:ext>
            </a:extLst>
          </p:cNvPr>
          <p:cNvSpPr txBox="1"/>
          <p:nvPr/>
        </p:nvSpPr>
        <p:spPr>
          <a:xfrm>
            <a:off x="2574436" y="4224304"/>
            <a:ext cx="819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CK</a:t>
            </a:r>
            <a:endParaRPr lang="en-US" sz="1600" baseline="-25000" dirty="0"/>
          </a:p>
        </p:txBody>
      </p:sp>
      <p:sp>
        <p:nvSpPr>
          <p:cNvPr id="99" name="143 CuadroTexto">
            <a:extLst>
              <a:ext uri="{FF2B5EF4-FFF2-40B4-BE49-F238E27FC236}">
                <a16:creationId xmlns:a16="http://schemas.microsoft.com/office/drawing/2014/main" id="{380B056F-A96E-6E4D-A4AA-6FDF1034649E}"/>
              </a:ext>
            </a:extLst>
          </p:cNvPr>
          <p:cNvSpPr txBox="1"/>
          <p:nvPr/>
        </p:nvSpPr>
        <p:spPr>
          <a:xfrm>
            <a:off x="2624132" y="2883714"/>
            <a:ext cx="819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Load</a:t>
            </a:r>
            <a:endParaRPr lang="en-US" sz="1600" baseline="-25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094645"/>
      </p:ext>
    </p:extLst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B94A43-2D3D-E340-9651-98033672F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Registro de entrada serie y salida serie (desplazamiento a la izquierda: LSB </a:t>
            </a:r>
            <a:r>
              <a:rPr lang="es-ES" dirty="0">
                <a:sym typeface="Wingdings" pitchFamily="2" charset="2"/>
              </a:rPr>
              <a:t> MSB</a:t>
            </a:r>
            <a:r>
              <a:rPr lang="es-ES" dirty="0"/>
              <a:t>) </a:t>
            </a:r>
          </a:p>
        </p:txBody>
      </p:sp>
      <p:sp>
        <p:nvSpPr>
          <p:cNvPr id="5" name="7 Rectángulo">
            <a:extLst>
              <a:ext uri="{FF2B5EF4-FFF2-40B4-BE49-F238E27FC236}">
                <a16:creationId xmlns:a16="http://schemas.microsoft.com/office/drawing/2014/main" id="{C952485A-315E-C145-8713-0E5E866939D0}"/>
              </a:ext>
            </a:extLst>
          </p:cNvPr>
          <p:cNvSpPr/>
          <p:nvPr/>
        </p:nvSpPr>
        <p:spPr>
          <a:xfrm>
            <a:off x="2042647" y="2198381"/>
            <a:ext cx="1728192" cy="64807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SISO</a:t>
            </a:r>
          </a:p>
        </p:txBody>
      </p:sp>
      <p:cxnSp>
        <p:nvCxnSpPr>
          <p:cNvPr id="6" name="9 Conector recto de flecha">
            <a:extLst>
              <a:ext uri="{FF2B5EF4-FFF2-40B4-BE49-F238E27FC236}">
                <a16:creationId xmlns:a16="http://schemas.microsoft.com/office/drawing/2014/main" id="{2D424725-688A-2048-81CB-D5B955AD5327}"/>
              </a:ext>
            </a:extLst>
          </p:cNvPr>
          <p:cNvCxnSpPr>
            <a:endCxn id="5" idx="0"/>
          </p:cNvCxnSpPr>
          <p:nvPr/>
        </p:nvCxnSpPr>
        <p:spPr>
          <a:xfrm>
            <a:off x="2906743" y="1838341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10 Conector recto de flecha">
            <a:extLst>
              <a:ext uri="{FF2B5EF4-FFF2-40B4-BE49-F238E27FC236}">
                <a16:creationId xmlns:a16="http://schemas.microsoft.com/office/drawing/2014/main" id="{41E6DF69-CE1F-1B44-9742-B7C757BB3DEB}"/>
              </a:ext>
            </a:extLst>
          </p:cNvPr>
          <p:cNvCxnSpPr/>
          <p:nvPr/>
        </p:nvCxnSpPr>
        <p:spPr>
          <a:xfrm>
            <a:off x="2906743" y="2846453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12 Conector recto de flecha">
            <a:extLst>
              <a:ext uri="{FF2B5EF4-FFF2-40B4-BE49-F238E27FC236}">
                <a16:creationId xmlns:a16="http://schemas.microsoft.com/office/drawing/2014/main" id="{A5BB19AD-36DE-4E44-BDFC-2583E83B8621}"/>
              </a:ext>
            </a:extLst>
          </p:cNvPr>
          <p:cNvCxnSpPr/>
          <p:nvPr/>
        </p:nvCxnSpPr>
        <p:spPr>
          <a:xfrm>
            <a:off x="1682607" y="242088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13 Conector recto de flecha">
            <a:extLst>
              <a:ext uri="{FF2B5EF4-FFF2-40B4-BE49-F238E27FC236}">
                <a16:creationId xmlns:a16="http://schemas.microsoft.com/office/drawing/2014/main" id="{56B3A1A9-3641-9744-8F58-6FAAA64AD7AC}"/>
              </a:ext>
            </a:extLst>
          </p:cNvPr>
          <p:cNvCxnSpPr/>
          <p:nvPr/>
        </p:nvCxnSpPr>
        <p:spPr>
          <a:xfrm>
            <a:off x="1682607" y="2774445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14 Conector recto">
            <a:extLst>
              <a:ext uri="{FF2B5EF4-FFF2-40B4-BE49-F238E27FC236}">
                <a16:creationId xmlns:a16="http://schemas.microsoft.com/office/drawing/2014/main" id="{60B8E627-F683-F040-9B00-A8EA209D31D5}"/>
              </a:ext>
            </a:extLst>
          </p:cNvPr>
          <p:cNvCxnSpPr/>
          <p:nvPr/>
        </p:nvCxnSpPr>
        <p:spPr>
          <a:xfrm>
            <a:off x="2834735" y="1919477"/>
            <a:ext cx="144016" cy="98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5 Conector recto">
            <a:extLst>
              <a:ext uri="{FF2B5EF4-FFF2-40B4-BE49-F238E27FC236}">
                <a16:creationId xmlns:a16="http://schemas.microsoft.com/office/drawing/2014/main" id="{2FD6E3AF-B35E-874A-AB4D-F7FFD26F268C}"/>
              </a:ext>
            </a:extLst>
          </p:cNvPr>
          <p:cNvCxnSpPr/>
          <p:nvPr/>
        </p:nvCxnSpPr>
        <p:spPr>
          <a:xfrm>
            <a:off x="2834735" y="2918461"/>
            <a:ext cx="144016" cy="98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6 CuadroTexto">
            <a:extLst>
              <a:ext uri="{FF2B5EF4-FFF2-40B4-BE49-F238E27FC236}">
                <a16:creationId xmlns:a16="http://schemas.microsoft.com/office/drawing/2014/main" id="{0A6F707B-1111-1244-8716-E9202D75E022}"/>
              </a:ext>
            </a:extLst>
          </p:cNvPr>
          <p:cNvSpPr txBox="1"/>
          <p:nvPr/>
        </p:nvSpPr>
        <p:spPr>
          <a:xfrm>
            <a:off x="2906743" y="1838341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</a:t>
            </a:r>
          </a:p>
        </p:txBody>
      </p:sp>
      <p:sp>
        <p:nvSpPr>
          <p:cNvPr id="13" name="17 CuadroTexto">
            <a:extLst>
              <a:ext uri="{FF2B5EF4-FFF2-40B4-BE49-F238E27FC236}">
                <a16:creationId xmlns:a16="http://schemas.microsoft.com/office/drawing/2014/main" id="{6C36EE1D-C8B4-9D47-85DD-623887091DCF}"/>
              </a:ext>
            </a:extLst>
          </p:cNvPr>
          <p:cNvSpPr txBox="1"/>
          <p:nvPr/>
        </p:nvSpPr>
        <p:spPr>
          <a:xfrm>
            <a:off x="2906743" y="2867939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</a:t>
            </a:r>
          </a:p>
        </p:txBody>
      </p:sp>
      <p:sp>
        <p:nvSpPr>
          <p:cNvPr id="14" name="19 CuadroTexto">
            <a:extLst>
              <a:ext uri="{FF2B5EF4-FFF2-40B4-BE49-F238E27FC236}">
                <a16:creationId xmlns:a16="http://schemas.microsoft.com/office/drawing/2014/main" id="{9612F0FF-7A23-E14B-9393-7EB42BE5ADC3}"/>
              </a:ext>
            </a:extLst>
          </p:cNvPr>
          <p:cNvSpPr txBox="1"/>
          <p:nvPr/>
        </p:nvSpPr>
        <p:spPr>
          <a:xfrm>
            <a:off x="1403648" y="2257127"/>
            <a:ext cx="62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ck</a:t>
            </a:r>
            <a:endParaRPr lang="en-US" sz="1400" dirty="0"/>
          </a:p>
        </p:txBody>
      </p:sp>
      <p:sp>
        <p:nvSpPr>
          <p:cNvPr id="15" name="20 CuadroTexto">
            <a:extLst>
              <a:ext uri="{FF2B5EF4-FFF2-40B4-BE49-F238E27FC236}">
                <a16:creationId xmlns:a16="http://schemas.microsoft.com/office/drawing/2014/main" id="{E70F4FE2-1A6C-C344-8BBE-E7AA238CB554}"/>
              </a:ext>
            </a:extLst>
          </p:cNvPr>
          <p:cNvSpPr txBox="1"/>
          <p:nvPr/>
        </p:nvSpPr>
        <p:spPr>
          <a:xfrm>
            <a:off x="1133927" y="2610684"/>
            <a:ext cx="62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Reset</a:t>
            </a:r>
          </a:p>
        </p:txBody>
      </p:sp>
      <p:sp>
        <p:nvSpPr>
          <p:cNvPr id="16" name="21 CuadroTexto">
            <a:extLst>
              <a:ext uri="{FF2B5EF4-FFF2-40B4-BE49-F238E27FC236}">
                <a16:creationId xmlns:a16="http://schemas.microsoft.com/office/drawing/2014/main" id="{2517902B-64A5-8748-8717-E4EFA141C064}"/>
              </a:ext>
            </a:extLst>
          </p:cNvPr>
          <p:cNvSpPr txBox="1"/>
          <p:nvPr/>
        </p:nvSpPr>
        <p:spPr>
          <a:xfrm>
            <a:off x="2591780" y="169151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endParaRPr lang="en-US" baseline="-25000" dirty="0"/>
          </a:p>
        </p:txBody>
      </p:sp>
      <p:sp>
        <p:nvSpPr>
          <p:cNvPr id="17" name="22 CuadroTexto">
            <a:extLst>
              <a:ext uri="{FF2B5EF4-FFF2-40B4-BE49-F238E27FC236}">
                <a16:creationId xmlns:a16="http://schemas.microsoft.com/office/drawing/2014/main" id="{8C2B0CE0-03FA-DC47-9E2A-FFE5729ABB75}"/>
              </a:ext>
            </a:extLst>
          </p:cNvPr>
          <p:cNvSpPr txBox="1"/>
          <p:nvPr/>
        </p:nvSpPr>
        <p:spPr>
          <a:xfrm>
            <a:off x="2519772" y="285293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endParaRPr lang="en-US" baseline="-25000" dirty="0"/>
          </a:p>
        </p:txBody>
      </p:sp>
      <p:graphicFrame>
        <p:nvGraphicFramePr>
          <p:cNvPr id="18" name="23 Tabla">
            <a:extLst>
              <a:ext uri="{FF2B5EF4-FFF2-40B4-BE49-F238E27FC236}">
                <a16:creationId xmlns:a16="http://schemas.microsoft.com/office/drawing/2014/main" id="{623FC69E-19B3-2D47-876A-F606DCF92D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702326"/>
              </p:ext>
            </p:extLst>
          </p:nvPr>
        </p:nvGraphicFramePr>
        <p:xfrm>
          <a:off x="7189756" y="1690688"/>
          <a:ext cx="4335018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7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32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08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Reset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CK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n</a:t>
                      </a:r>
                      <a:r>
                        <a:rPr lang="en-US" sz="1600" baseline="-25000" dirty="0"/>
                        <a:t>(k-1)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n</a:t>
                      </a:r>
                      <a:r>
                        <a:rPr lang="en-US" sz="1600" baseline="-25000" dirty="0"/>
                        <a:t>(k-2)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…    </a:t>
                      </a: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n</a:t>
                      </a:r>
                      <a:r>
                        <a:rPr lang="en-US" sz="1600" baseline="-25000" dirty="0"/>
                        <a:t>(1)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n</a:t>
                      </a:r>
                      <a:r>
                        <a:rPr lang="en-US" sz="1600" baseline="-25000" dirty="0"/>
                        <a:t>(0)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8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…</a:t>
                      </a:r>
                      <a:r>
                        <a:rPr lang="en-US" sz="1600" baseline="0" dirty="0"/>
                        <a:t>      </a:t>
                      </a:r>
                      <a:r>
                        <a:rPr lang="en-US" sz="1600" dirty="0"/>
                        <a:t>   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8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(k-1)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(k-2)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…    </a:t>
                      </a: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(1)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(0)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8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(k-2)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(k-3)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…    </a:t>
                      </a: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(0)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y</a:t>
                      </a:r>
                      <a:endParaRPr lang="en-US" sz="16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25 CuadroTexto">
            <a:extLst>
              <a:ext uri="{FF2B5EF4-FFF2-40B4-BE49-F238E27FC236}">
                <a16:creationId xmlns:a16="http://schemas.microsoft.com/office/drawing/2014/main" id="{00604858-4F60-D645-9A4A-43976CC476A7}"/>
              </a:ext>
            </a:extLst>
          </p:cNvPr>
          <p:cNvSpPr txBox="1"/>
          <p:nvPr/>
        </p:nvSpPr>
        <p:spPr>
          <a:xfrm>
            <a:off x="8078056" y="3046783"/>
            <a:ext cx="287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Función</a:t>
            </a:r>
            <a:r>
              <a:rPr lang="en-US" dirty="0"/>
              <a:t> de </a:t>
            </a:r>
            <a:r>
              <a:rPr lang="en-US" dirty="0" err="1"/>
              <a:t>salida</a:t>
            </a:r>
            <a:r>
              <a:rPr lang="en-US" dirty="0"/>
              <a:t>:     Z= Q</a:t>
            </a:r>
            <a:r>
              <a:rPr lang="en-US" baseline="-25000" dirty="0"/>
              <a:t>k-1</a:t>
            </a:r>
            <a:endParaRPr lang="en-US" dirty="0"/>
          </a:p>
        </p:txBody>
      </p:sp>
      <p:sp>
        <p:nvSpPr>
          <p:cNvPr id="21" name="32 Rectángulo">
            <a:extLst>
              <a:ext uri="{FF2B5EF4-FFF2-40B4-BE49-F238E27FC236}">
                <a16:creationId xmlns:a16="http://schemas.microsoft.com/office/drawing/2014/main" id="{6678A568-E27A-4C49-AC58-E9AED2D66C7B}"/>
              </a:ext>
            </a:extLst>
          </p:cNvPr>
          <p:cNvSpPr/>
          <p:nvPr/>
        </p:nvSpPr>
        <p:spPr>
          <a:xfrm rot="-5400000">
            <a:off x="1135819" y="4479623"/>
            <a:ext cx="1327746" cy="79208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33 Conector recto">
            <a:extLst>
              <a:ext uri="{FF2B5EF4-FFF2-40B4-BE49-F238E27FC236}">
                <a16:creationId xmlns:a16="http://schemas.microsoft.com/office/drawing/2014/main" id="{2644E97F-49AF-DB47-9382-E54F8875D405}"/>
              </a:ext>
            </a:extLst>
          </p:cNvPr>
          <p:cNvCxnSpPr/>
          <p:nvPr/>
        </p:nvCxnSpPr>
        <p:spPr>
          <a:xfrm>
            <a:off x="1763687" y="4128120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34 Conector recto">
            <a:extLst>
              <a:ext uri="{FF2B5EF4-FFF2-40B4-BE49-F238E27FC236}">
                <a16:creationId xmlns:a16="http://schemas.microsoft.com/office/drawing/2014/main" id="{495CD1C8-068E-AC45-A701-21699E844416}"/>
              </a:ext>
            </a:extLst>
          </p:cNvPr>
          <p:cNvCxnSpPr/>
          <p:nvPr/>
        </p:nvCxnSpPr>
        <p:spPr>
          <a:xfrm>
            <a:off x="1763687" y="5553236"/>
            <a:ext cx="0" cy="39604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36 CuadroTexto">
            <a:extLst>
              <a:ext uri="{FF2B5EF4-FFF2-40B4-BE49-F238E27FC236}">
                <a16:creationId xmlns:a16="http://schemas.microsoft.com/office/drawing/2014/main" id="{1FDCF865-11D1-864C-956B-F3D83851B082}"/>
              </a:ext>
            </a:extLst>
          </p:cNvPr>
          <p:cNvSpPr txBox="1"/>
          <p:nvPr/>
        </p:nvSpPr>
        <p:spPr>
          <a:xfrm>
            <a:off x="1331639" y="442782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0</a:t>
            </a:r>
          </a:p>
        </p:txBody>
      </p:sp>
      <p:sp>
        <p:nvSpPr>
          <p:cNvPr id="25" name="37 CuadroTexto">
            <a:extLst>
              <a:ext uri="{FF2B5EF4-FFF2-40B4-BE49-F238E27FC236}">
                <a16:creationId xmlns:a16="http://schemas.microsoft.com/office/drawing/2014/main" id="{631F79F1-AE8F-B647-919C-F6A9BCDF9B90}"/>
              </a:ext>
            </a:extLst>
          </p:cNvPr>
          <p:cNvSpPr txBox="1"/>
          <p:nvPr/>
        </p:nvSpPr>
        <p:spPr>
          <a:xfrm>
            <a:off x="1835695" y="436510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0</a:t>
            </a:r>
          </a:p>
        </p:txBody>
      </p:sp>
      <p:sp>
        <p:nvSpPr>
          <p:cNvPr id="26" name="39 CuadroTexto">
            <a:extLst>
              <a:ext uri="{FF2B5EF4-FFF2-40B4-BE49-F238E27FC236}">
                <a16:creationId xmlns:a16="http://schemas.microsoft.com/office/drawing/2014/main" id="{952C4F46-5197-054C-8192-C79F28534122}"/>
              </a:ext>
            </a:extLst>
          </p:cNvPr>
          <p:cNvSpPr txBox="1"/>
          <p:nvPr/>
        </p:nvSpPr>
        <p:spPr>
          <a:xfrm>
            <a:off x="1628055" y="4149080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27" name="40 CuadroTexto">
            <a:extLst>
              <a:ext uri="{FF2B5EF4-FFF2-40B4-BE49-F238E27FC236}">
                <a16:creationId xmlns:a16="http://schemas.microsoft.com/office/drawing/2014/main" id="{757B3829-5641-5B42-921A-FC9DA8C0E541}"/>
              </a:ext>
            </a:extLst>
          </p:cNvPr>
          <p:cNvSpPr txBox="1"/>
          <p:nvPr/>
        </p:nvSpPr>
        <p:spPr>
          <a:xfrm>
            <a:off x="1547663" y="5219908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28" name="42 Conector recto">
            <a:extLst>
              <a:ext uri="{FF2B5EF4-FFF2-40B4-BE49-F238E27FC236}">
                <a16:creationId xmlns:a16="http://schemas.microsoft.com/office/drawing/2014/main" id="{978C6110-4FCB-7246-8770-4580C325F087}"/>
              </a:ext>
            </a:extLst>
          </p:cNvPr>
          <p:cNvCxnSpPr/>
          <p:nvPr/>
        </p:nvCxnSpPr>
        <p:spPr>
          <a:xfrm>
            <a:off x="1251247" y="458112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38 CuadroTexto">
            <a:extLst>
              <a:ext uri="{FF2B5EF4-FFF2-40B4-BE49-F238E27FC236}">
                <a16:creationId xmlns:a16="http://schemas.microsoft.com/office/drawing/2014/main" id="{E7CADB02-1812-3F4D-BCE8-F5134D5DD14C}"/>
              </a:ext>
            </a:extLst>
          </p:cNvPr>
          <p:cNvSpPr txBox="1"/>
          <p:nvPr/>
        </p:nvSpPr>
        <p:spPr>
          <a:xfrm>
            <a:off x="1808075" y="4931876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0</a:t>
            </a:r>
          </a:p>
        </p:txBody>
      </p:sp>
      <p:sp>
        <p:nvSpPr>
          <p:cNvPr id="30" name="44 Rectángulo">
            <a:extLst>
              <a:ext uri="{FF2B5EF4-FFF2-40B4-BE49-F238E27FC236}">
                <a16:creationId xmlns:a16="http://schemas.microsoft.com/office/drawing/2014/main" id="{05C4822C-BB29-1641-8F95-D7F91CA1EC6D}"/>
              </a:ext>
            </a:extLst>
          </p:cNvPr>
          <p:cNvSpPr/>
          <p:nvPr/>
        </p:nvSpPr>
        <p:spPr>
          <a:xfrm rot="-5400000">
            <a:off x="2431964" y="4479623"/>
            <a:ext cx="1327746" cy="79208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1" name="45 Conector recto">
            <a:extLst>
              <a:ext uri="{FF2B5EF4-FFF2-40B4-BE49-F238E27FC236}">
                <a16:creationId xmlns:a16="http://schemas.microsoft.com/office/drawing/2014/main" id="{DCDBBCB0-B965-3C46-8D0B-223755D785C7}"/>
              </a:ext>
            </a:extLst>
          </p:cNvPr>
          <p:cNvCxnSpPr/>
          <p:nvPr/>
        </p:nvCxnSpPr>
        <p:spPr>
          <a:xfrm>
            <a:off x="3059832" y="4128120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46 Conector recto">
            <a:extLst>
              <a:ext uri="{FF2B5EF4-FFF2-40B4-BE49-F238E27FC236}">
                <a16:creationId xmlns:a16="http://schemas.microsoft.com/office/drawing/2014/main" id="{EA50EF88-70D5-814F-946F-C44EF39DBB3A}"/>
              </a:ext>
            </a:extLst>
          </p:cNvPr>
          <p:cNvCxnSpPr/>
          <p:nvPr/>
        </p:nvCxnSpPr>
        <p:spPr>
          <a:xfrm>
            <a:off x="3059832" y="5553236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47 CuadroTexto">
            <a:extLst>
              <a:ext uri="{FF2B5EF4-FFF2-40B4-BE49-F238E27FC236}">
                <a16:creationId xmlns:a16="http://schemas.microsoft.com/office/drawing/2014/main" id="{169F625D-FE37-4341-AC90-E8C397C7E1DD}"/>
              </a:ext>
            </a:extLst>
          </p:cNvPr>
          <p:cNvSpPr txBox="1"/>
          <p:nvPr/>
        </p:nvSpPr>
        <p:spPr>
          <a:xfrm>
            <a:off x="2627784" y="442782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1</a:t>
            </a:r>
          </a:p>
        </p:txBody>
      </p:sp>
      <p:sp>
        <p:nvSpPr>
          <p:cNvPr id="34" name="48 CuadroTexto">
            <a:extLst>
              <a:ext uri="{FF2B5EF4-FFF2-40B4-BE49-F238E27FC236}">
                <a16:creationId xmlns:a16="http://schemas.microsoft.com/office/drawing/2014/main" id="{2979F0CA-963D-5E4D-8C2D-535F4FC4614D}"/>
              </a:ext>
            </a:extLst>
          </p:cNvPr>
          <p:cNvSpPr txBox="1"/>
          <p:nvPr/>
        </p:nvSpPr>
        <p:spPr>
          <a:xfrm>
            <a:off x="3131840" y="436510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1</a:t>
            </a:r>
          </a:p>
        </p:txBody>
      </p:sp>
      <p:sp>
        <p:nvSpPr>
          <p:cNvPr id="35" name="49 CuadroTexto">
            <a:extLst>
              <a:ext uri="{FF2B5EF4-FFF2-40B4-BE49-F238E27FC236}">
                <a16:creationId xmlns:a16="http://schemas.microsoft.com/office/drawing/2014/main" id="{35944AD1-4C2B-FC4E-A205-B280F183310B}"/>
              </a:ext>
            </a:extLst>
          </p:cNvPr>
          <p:cNvSpPr txBox="1"/>
          <p:nvPr/>
        </p:nvSpPr>
        <p:spPr>
          <a:xfrm>
            <a:off x="2924200" y="4149080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36" name="50 CuadroTexto">
            <a:extLst>
              <a:ext uri="{FF2B5EF4-FFF2-40B4-BE49-F238E27FC236}">
                <a16:creationId xmlns:a16="http://schemas.microsoft.com/office/drawing/2014/main" id="{B5A8913E-6EC3-AD47-9260-0208E4F3387F}"/>
              </a:ext>
            </a:extLst>
          </p:cNvPr>
          <p:cNvSpPr txBox="1"/>
          <p:nvPr/>
        </p:nvSpPr>
        <p:spPr>
          <a:xfrm>
            <a:off x="2843808" y="5219908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sp>
        <p:nvSpPr>
          <p:cNvPr id="37" name="53 CuadroTexto">
            <a:extLst>
              <a:ext uri="{FF2B5EF4-FFF2-40B4-BE49-F238E27FC236}">
                <a16:creationId xmlns:a16="http://schemas.microsoft.com/office/drawing/2014/main" id="{0A624262-8152-DB4B-9F37-07A92E69FB68}"/>
              </a:ext>
            </a:extLst>
          </p:cNvPr>
          <p:cNvSpPr txBox="1"/>
          <p:nvPr/>
        </p:nvSpPr>
        <p:spPr>
          <a:xfrm>
            <a:off x="3104220" y="4931876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1</a:t>
            </a:r>
          </a:p>
        </p:txBody>
      </p:sp>
      <p:sp>
        <p:nvSpPr>
          <p:cNvPr id="38" name="54 Rectángulo">
            <a:extLst>
              <a:ext uri="{FF2B5EF4-FFF2-40B4-BE49-F238E27FC236}">
                <a16:creationId xmlns:a16="http://schemas.microsoft.com/office/drawing/2014/main" id="{E5F271AB-FD3A-DD41-95D7-AFEB8DBEC204}"/>
              </a:ext>
            </a:extLst>
          </p:cNvPr>
          <p:cNvSpPr/>
          <p:nvPr/>
        </p:nvSpPr>
        <p:spPr>
          <a:xfrm rot="-5400000">
            <a:off x="3728108" y="4479623"/>
            <a:ext cx="1327746" cy="79208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9" name="55 Conector recto">
            <a:extLst>
              <a:ext uri="{FF2B5EF4-FFF2-40B4-BE49-F238E27FC236}">
                <a16:creationId xmlns:a16="http://schemas.microsoft.com/office/drawing/2014/main" id="{590AB5B9-4156-F342-B0AA-CF3F0ED60E4F}"/>
              </a:ext>
            </a:extLst>
          </p:cNvPr>
          <p:cNvCxnSpPr/>
          <p:nvPr/>
        </p:nvCxnSpPr>
        <p:spPr>
          <a:xfrm>
            <a:off x="4355976" y="4128120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56 Conector recto">
            <a:extLst>
              <a:ext uri="{FF2B5EF4-FFF2-40B4-BE49-F238E27FC236}">
                <a16:creationId xmlns:a16="http://schemas.microsoft.com/office/drawing/2014/main" id="{5C1CF58F-636F-1C4B-BE1B-AFF7B5C14395}"/>
              </a:ext>
            </a:extLst>
          </p:cNvPr>
          <p:cNvCxnSpPr/>
          <p:nvPr/>
        </p:nvCxnSpPr>
        <p:spPr>
          <a:xfrm>
            <a:off x="4355976" y="5553236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57 CuadroTexto">
            <a:extLst>
              <a:ext uri="{FF2B5EF4-FFF2-40B4-BE49-F238E27FC236}">
                <a16:creationId xmlns:a16="http://schemas.microsoft.com/office/drawing/2014/main" id="{490E2203-2E66-DB4D-A861-793E0B1741FE}"/>
              </a:ext>
            </a:extLst>
          </p:cNvPr>
          <p:cNvSpPr txBox="1"/>
          <p:nvPr/>
        </p:nvSpPr>
        <p:spPr>
          <a:xfrm>
            <a:off x="3923928" y="442782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2</a:t>
            </a:r>
          </a:p>
        </p:txBody>
      </p:sp>
      <p:sp>
        <p:nvSpPr>
          <p:cNvPr id="42" name="58 CuadroTexto">
            <a:extLst>
              <a:ext uri="{FF2B5EF4-FFF2-40B4-BE49-F238E27FC236}">
                <a16:creationId xmlns:a16="http://schemas.microsoft.com/office/drawing/2014/main" id="{2DDD92B3-7CC5-EA48-843C-24F3A07A176D}"/>
              </a:ext>
            </a:extLst>
          </p:cNvPr>
          <p:cNvSpPr txBox="1"/>
          <p:nvPr/>
        </p:nvSpPr>
        <p:spPr>
          <a:xfrm>
            <a:off x="4427984" y="436510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2</a:t>
            </a:r>
          </a:p>
        </p:txBody>
      </p:sp>
      <p:sp>
        <p:nvSpPr>
          <p:cNvPr id="43" name="59 CuadroTexto">
            <a:extLst>
              <a:ext uri="{FF2B5EF4-FFF2-40B4-BE49-F238E27FC236}">
                <a16:creationId xmlns:a16="http://schemas.microsoft.com/office/drawing/2014/main" id="{0CA5AC35-7EF7-6544-8152-5068131F959A}"/>
              </a:ext>
            </a:extLst>
          </p:cNvPr>
          <p:cNvSpPr txBox="1"/>
          <p:nvPr/>
        </p:nvSpPr>
        <p:spPr>
          <a:xfrm>
            <a:off x="4220344" y="4149080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44" name="60 CuadroTexto">
            <a:extLst>
              <a:ext uri="{FF2B5EF4-FFF2-40B4-BE49-F238E27FC236}">
                <a16:creationId xmlns:a16="http://schemas.microsoft.com/office/drawing/2014/main" id="{EE38DE4B-8094-D54A-A1A7-F2A6E0F054E3}"/>
              </a:ext>
            </a:extLst>
          </p:cNvPr>
          <p:cNvSpPr txBox="1"/>
          <p:nvPr/>
        </p:nvSpPr>
        <p:spPr>
          <a:xfrm>
            <a:off x="4139952" y="5219908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45" name="61 Conector recto">
            <a:extLst>
              <a:ext uri="{FF2B5EF4-FFF2-40B4-BE49-F238E27FC236}">
                <a16:creationId xmlns:a16="http://schemas.microsoft.com/office/drawing/2014/main" id="{BC92BE7E-85B7-044E-BA4A-4BDD12D374EF}"/>
              </a:ext>
            </a:extLst>
          </p:cNvPr>
          <p:cNvCxnSpPr/>
          <p:nvPr/>
        </p:nvCxnSpPr>
        <p:spPr>
          <a:xfrm>
            <a:off x="4788024" y="4581128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62 CuadroTexto">
            <a:extLst>
              <a:ext uri="{FF2B5EF4-FFF2-40B4-BE49-F238E27FC236}">
                <a16:creationId xmlns:a16="http://schemas.microsoft.com/office/drawing/2014/main" id="{564E35A4-A40D-CD4A-B5C0-98F0D4785629}"/>
              </a:ext>
            </a:extLst>
          </p:cNvPr>
          <p:cNvSpPr txBox="1"/>
          <p:nvPr/>
        </p:nvSpPr>
        <p:spPr>
          <a:xfrm>
            <a:off x="4400364" y="4931876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2</a:t>
            </a:r>
          </a:p>
        </p:txBody>
      </p:sp>
      <p:cxnSp>
        <p:nvCxnSpPr>
          <p:cNvPr id="47" name="975871 Conector recto de flecha">
            <a:extLst>
              <a:ext uri="{FF2B5EF4-FFF2-40B4-BE49-F238E27FC236}">
                <a16:creationId xmlns:a16="http://schemas.microsoft.com/office/drawing/2014/main" id="{D6FF46C3-0363-824B-A502-FE66128A8152}"/>
              </a:ext>
            </a:extLst>
          </p:cNvPr>
          <p:cNvCxnSpPr/>
          <p:nvPr/>
        </p:nvCxnSpPr>
        <p:spPr>
          <a:xfrm>
            <a:off x="2195736" y="4581128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67 Conector recto de flecha">
            <a:extLst>
              <a:ext uri="{FF2B5EF4-FFF2-40B4-BE49-F238E27FC236}">
                <a16:creationId xmlns:a16="http://schemas.microsoft.com/office/drawing/2014/main" id="{5ABEA60F-CDA6-6241-BAE3-65218B85915F}"/>
              </a:ext>
            </a:extLst>
          </p:cNvPr>
          <p:cNvCxnSpPr/>
          <p:nvPr/>
        </p:nvCxnSpPr>
        <p:spPr>
          <a:xfrm>
            <a:off x="3491880" y="4581128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69 CuadroTexto">
            <a:extLst>
              <a:ext uri="{FF2B5EF4-FFF2-40B4-BE49-F238E27FC236}">
                <a16:creationId xmlns:a16="http://schemas.microsoft.com/office/drawing/2014/main" id="{57F89207-A5E7-B34D-A5B0-D3EA951DAEB6}"/>
              </a:ext>
            </a:extLst>
          </p:cNvPr>
          <p:cNvSpPr txBox="1"/>
          <p:nvPr/>
        </p:nvSpPr>
        <p:spPr>
          <a:xfrm>
            <a:off x="1116061" y="6298530"/>
            <a:ext cx="3725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Ejemplo</a:t>
            </a:r>
            <a:r>
              <a:rPr lang="en-US" dirty="0"/>
              <a:t> con flip-flops D y 3 bits (k=3)</a:t>
            </a:r>
          </a:p>
        </p:txBody>
      </p:sp>
      <p:cxnSp>
        <p:nvCxnSpPr>
          <p:cNvPr id="50" name="70 Conector recto">
            <a:extLst>
              <a:ext uri="{FF2B5EF4-FFF2-40B4-BE49-F238E27FC236}">
                <a16:creationId xmlns:a16="http://schemas.microsoft.com/office/drawing/2014/main" id="{2E412EB3-6E7F-A341-8C63-78DF177EBCB2}"/>
              </a:ext>
            </a:extLst>
          </p:cNvPr>
          <p:cNvCxnSpPr/>
          <p:nvPr/>
        </p:nvCxnSpPr>
        <p:spPr>
          <a:xfrm>
            <a:off x="1754615" y="5661248"/>
            <a:ext cx="26135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74 CuadroTexto">
            <a:extLst>
              <a:ext uri="{FF2B5EF4-FFF2-40B4-BE49-F238E27FC236}">
                <a16:creationId xmlns:a16="http://schemas.microsoft.com/office/drawing/2014/main" id="{C691527E-4B7F-2649-831F-A2923FE8D8A2}"/>
              </a:ext>
            </a:extLst>
          </p:cNvPr>
          <p:cNvSpPr txBox="1"/>
          <p:nvPr/>
        </p:nvSpPr>
        <p:spPr>
          <a:xfrm>
            <a:off x="1314125" y="5661248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52" name="75 Conector recto">
            <a:extLst>
              <a:ext uri="{FF2B5EF4-FFF2-40B4-BE49-F238E27FC236}">
                <a16:creationId xmlns:a16="http://schemas.microsoft.com/office/drawing/2014/main" id="{42E844BF-A3CF-624A-983D-63784B04C7F6}"/>
              </a:ext>
            </a:extLst>
          </p:cNvPr>
          <p:cNvCxnSpPr/>
          <p:nvPr/>
        </p:nvCxnSpPr>
        <p:spPr>
          <a:xfrm flipV="1">
            <a:off x="1143000" y="4127714"/>
            <a:ext cx="3212976" cy="4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77 CuadroTexto">
            <a:extLst>
              <a:ext uri="{FF2B5EF4-FFF2-40B4-BE49-F238E27FC236}">
                <a16:creationId xmlns:a16="http://schemas.microsoft.com/office/drawing/2014/main" id="{A0CD68E3-F678-6A40-9139-F50C55017838}"/>
              </a:ext>
            </a:extLst>
          </p:cNvPr>
          <p:cNvSpPr txBox="1"/>
          <p:nvPr/>
        </p:nvSpPr>
        <p:spPr>
          <a:xfrm>
            <a:off x="1007604" y="435581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endParaRPr lang="en-US" baseline="-25000" dirty="0"/>
          </a:p>
        </p:txBody>
      </p:sp>
      <p:sp>
        <p:nvSpPr>
          <p:cNvPr id="54" name="78 CuadroTexto">
            <a:extLst>
              <a:ext uri="{FF2B5EF4-FFF2-40B4-BE49-F238E27FC236}">
                <a16:creationId xmlns:a16="http://schemas.microsoft.com/office/drawing/2014/main" id="{206E4B3E-27A4-5744-B343-60468A0E6775}"/>
              </a:ext>
            </a:extLst>
          </p:cNvPr>
          <p:cNvSpPr txBox="1"/>
          <p:nvPr/>
        </p:nvSpPr>
        <p:spPr>
          <a:xfrm>
            <a:off x="4986814" y="439646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949715162"/>
      </p:ext>
    </p:extLst>
  </p:cSld>
  <p:clrMapOvr>
    <a:masterClrMapping/>
  </p:clrMapOvr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B94A43-2D3D-E340-9651-98033672F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Registro de entrada serie y salida serie (desplazamiento a la izquierda: LSB </a:t>
            </a:r>
            <a:r>
              <a:rPr lang="es-ES" dirty="0">
                <a:sym typeface="Wingdings" pitchFamily="2" charset="2"/>
              </a:rPr>
              <a:t> MSB</a:t>
            </a:r>
            <a:r>
              <a:rPr lang="es-ES" dirty="0"/>
              <a:t>) </a:t>
            </a:r>
          </a:p>
        </p:txBody>
      </p:sp>
      <p:sp>
        <p:nvSpPr>
          <p:cNvPr id="21" name="32 Rectángulo">
            <a:extLst>
              <a:ext uri="{FF2B5EF4-FFF2-40B4-BE49-F238E27FC236}">
                <a16:creationId xmlns:a16="http://schemas.microsoft.com/office/drawing/2014/main" id="{6678A568-E27A-4C49-AC58-E9AED2D66C7B}"/>
              </a:ext>
            </a:extLst>
          </p:cNvPr>
          <p:cNvSpPr/>
          <p:nvPr/>
        </p:nvSpPr>
        <p:spPr>
          <a:xfrm rot="-5400000">
            <a:off x="3352245" y="3018570"/>
            <a:ext cx="1327746" cy="79208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33 Conector recto">
            <a:extLst>
              <a:ext uri="{FF2B5EF4-FFF2-40B4-BE49-F238E27FC236}">
                <a16:creationId xmlns:a16="http://schemas.microsoft.com/office/drawing/2014/main" id="{2644E97F-49AF-DB47-9382-E54F8875D405}"/>
              </a:ext>
            </a:extLst>
          </p:cNvPr>
          <p:cNvCxnSpPr/>
          <p:nvPr/>
        </p:nvCxnSpPr>
        <p:spPr>
          <a:xfrm>
            <a:off x="3980113" y="2667067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34 Conector recto">
            <a:extLst>
              <a:ext uri="{FF2B5EF4-FFF2-40B4-BE49-F238E27FC236}">
                <a16:creationId xmlns:a16="http://schemas.microsoft.com/office/drawing/2014/main" id="{495CD1C8-068E-AC45-A701-21699E844416}"/>
              </a:ext>
            </a:extLst>
          </p:cNvPr>
          <p:cNvCxnSpPr/>
          <p:nvPr/>
        </p:nvCxnSpPr>
        <p:spPr>
          <a:xfrm>
            <a:off x="3980113" y="4092183"/>
            <a:ext cx="0" cy="39604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36 CuadroTexto">
            <a:extLst>
              <a:ext uri="{FF2B5EF4-FFF2-40B4-BE49-F238E27FC236}">
                <a16:creationId xmlns:a16="http://schemas.microsoft.com/office/drawing/2014/main" id="{1FDCF865-11D1-864C-956B-F3D83851B082}"/>
              </a:ext>
            </a:extLst>
          </p:cNvPr>
          <p:cNvSpPr txBox="1"/>
          <p:nvPr/>
        </p:nvSpPr>
        <p:spPr>
          <a:xfrm>
            <a:off x="3548065" y="296676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0</a:t>
            </a:r>
          </a:p>
        </p:txBody>
      </p:sp>
      <p:sp>
        <p:nvSpPr>
          <p:cNvPr id="25" name="37 CuadroTexto">
            <a:extLst>
              <a:ext uri="{FF2B5EF4-FFF2-40B4-BE49-F238E27FC236}">
                <a16:creationId xmlns:a16="http://schemas.microsoft.com/office/drawing/2014/main" id="{631F79F1-AE8F-B647-919C-F6A9BCDF9B90}"/>
              </a:ext>
            </a:extLst>
          </p:cNvPr>
          <p:cNvSpPr txBox="1"/>
          <p:nvPr/>
        </p:nvSpPr>
        <p:spPr>
          <a:xfrm>
            <a:off x="4052121" y="290405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0</a:t>
            </a:r>
          </a:p>
        </p:txBody>
      </p:sp>
      <p:sp>
        <p:nvSpPr>
          <p:cNvPr id="26" name="39 CuadroTexto">
            <a:extLst>
              <a:ext uri="{FF2B5EF4-FFF2-40B4-BE49-F238E27FC236}">
                <a16:creationId xmlns:a16="http://schemas.microsoft.com/office/drawing/2014/main" id="{952C4F46-5197-054C-8192-C79F28534122}"/>
              </a:ext>
            </a:extLst>
          </p:cNvPr>
          <p:cNvSpPr txBox="1"/>
          <p:nvPr/>
        </p:nvSpPr>
        <p:spPr>
          <a:xfrm>
            <a:off x="3844481" y="2688027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27" name="40 CuadroTexto">
            <a:extLst>
              <a:ext uri="{FF2B5EF4-FFF2-40B4-BE49-F238E27FC236}">
                <a16:creationId xmlns:a16="http://schemas.microsoft.com/office/drawing/2014/main" id="{757B3829-5641-5B42-921A-FC9DA8C0E541}"/>
              </a:ext>
            </a:extLst>
          </p:cNvPr>
          <p:cNvSpPr txBox="1"/>
          <p:nvPr/>
        </p:nvSpPr>
        <p:spPr>
          <a:xfrm>
            <a:off x="3764089" y="3758855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28" name="42 Conector recto">
            <a:extLst>
              <a:ext uri="{FF2B5EF4-FFF2-40B4-BE49-F238E27FC236}">
                <a16:creationId xmlns:a16="http://schemas.microsoft.com/office/drawing/2014/main" id="{978C6110-4FCB-7246-8770-4580C325F087}"/>
              </a:ext>
            </a:extLst>
          </p:cNvPr>
          <p:cNvCxnSpPr/>
          <p:nvPr/>
        </p:nvCxnSpPr>
        <p:spPr>
          <a:xfrm>
            <a:off x="3467673" y="312007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38 CuadroTexto">
            <a:extLst>
              <a:ext uri="{FF2B5EF4-FFF2-40B4-BE49-F238E27FC236}">
                <a16:creationId xmlns:a16="http://schemas.microsoft.com/office/drawing/2014/main" id="{E7CADB02-1812-3F4D-BCE8-F5134D5DD14C}"/>
              </a:ext>
            </a:extLst>
          </p:cNvPr>
          <p:cNvSpPr txBox="1"/>
          <p:nvPr/>
        </p:nvSpPr>
        <p:spPr>
          <a:xfrm>
            <a:off x="4024501" y="3470823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0</a:t>
            </a:r>
          </a:p>
        </p:txBody>
      </p:sp>
      <p:sp>
        <p:nvSpPr>
          <p:cNvPr id="30" name="44 Rectángulo">
            <a:extLst>
              <a:ext uri="{FF2B5EF4-FFF2-40B4-BE49-F238E27FC236}">
                <a16:creationId xmlns:a16="http://schemas.microsoft.com/office/drawing/2014/main" id="{05C4822C-BB29-1641-8F95-D7F91CA1EC6D}"/>
              </a:ext>
            </a:extLst>
          </p:cNvPr>
          <p:cNvSpPr/>
          <p:nvPr/>
        </p:nvSpPr>
        <p:spPr>
          <a:xfrm rot="-5400000">
            <a:off x="4648390" y="3018570"/>
            <a:ext cx="1327746" cy="79208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1" name="45 Conector recto">
            <a:extLst>
              <a:ext uri="{FF2B5EF4-FFF2-40B4-BE49-F238E27FC236}">
                <a16:creationId xmlns:a16="http://schemas.microsoft.com/office/drawing/2014/main" id="{DCDBBCB0-B965-3C46-8D0B-223755D785C7}"/>
              </a:ext>
            </a:extLst>
          </p:cNvPr>
          <p:cNvCxnSpPr/>
          <p:nvPr/>
        </p:nvCxnSpPr>
        <p:spPr>
          <a:xfrm>
            <a:off x="5276258" y="2667067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46 Conector recto">
            <a:extLst>
              <a:ext uri="{FF2B5EF4-FFF2-40B4-BE49-F238E27FC236}">
                <a16:creationId xmlns:a16="http://schemas.microsoft.com/office/drawing/2014/main" id="{EA50EF88-70D5-814F-946F-C44EF39DBB3A}"/>
              </a:ext>
            </a:extLst>
          </p:cNvPr>
          <p:cNvCxnSpPr/>
          <p:nvPr/>
        </p:nvCxnSpPr>
        <p:spPr>
          <a:xfrm>
            <a:off x="5276258" y="4092183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47 CuadroTexto">
            <a:extLst>
              <a:ext uri="{FF2B5EF4-FFF2-40B4-BE49-F238E27FC236}">
                <a16:creationId xmlns:a16="http://schemas.microsoft.com/office/drawing/2014/main" id="{169F625D-FE37-4341-AC90-E8C397C7E1DD}"/>
              </a:ext>
            </a:extLst>
          </p:cNvPr>
          <p:cNvSpPr txBox="1"/>
          <p:nvPr/>
        </p:nvSpPr>
        <p:spPr>
          <a:xfrm>
            <a:off x="4844210" y="296676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1</a:t>
            </a:r>
          </a:p>
        </p:txBody>
      </p:sp>
      <p:sp>
        <p:nvSpPr>
          <p:cNvPr id="34" name="48 CuadroTexto">
            <a:extLst>
              <a:ext uri="{FF2B5EF4-FFF2-40B4-BE49-F238E27FC236}">
                <a16:creationId xmlns:a16="http://schemas.microsoft.com/office/drawing/2014/main" id="{2979F0CA-963D-5E4D-8C2D-535F4FC4614D}"/>
              </a:ext>
            </a:extLst>
          </p:cNvPr>
          <p:cNvSpPr txBox="1"/>
          <p:nvPr/>
        </p:nvSpPr>
        <p:spPr>
          <a:xfrm>
            <a:off x="5348266" y="290405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1</a:t>
            </a:r>
          </a:p>
        </p:txBody>
      </p:sp>
      <p:sp>
        <p:nvSpPr>
          <p:cNvPr id="35" name="49 CuadroTexto">
            <a:extLst>
              <a:ext uri="{FF2B5EF4-FFF2-40B4-BE49-F238E27FC236}">
                <a16:creationId xmlns:a16="http://schemas.microsoft.com/office/drawing/2014/main" id="{35944AD1-4C2B-FC4E-A205-B280F183310B}"/>
              </a:ext>
            </a:extLst>
          </p:cNvPr>
          <p:cNvSpPr txBox="1"/>
          <p:nvPr/>
        </p:nvSpPr>
        <p:spPr>
          <a:xfrm>
            <a:off x="5140626" y="2688027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36" name="50 CuadroTexto">
            <a:extLst>
              <a:ext uri="{FF2B5EF4-FFF2-40B4-BE49-F238E27FC236}">
                <a16:creationId xmlns:a16="http://schemas.microsoft.com/office/drawing/2014/main" id="{B5A8913E-6EC3-AD47-9260-0208E4F3387F}"/>
              </a:ext>
            </a:extLst>
          </p:cNvPr>
          <p:cNvSpPr txBox="1"/>
          <p:nvPr/>
        </p:nvSpPr>
        <p:spPr>
          <a:xfrm>
            <a:off x="5060234" y="3758855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sp>
        <p:nvSpPr>
          <p:cNvPr id="37" name="53 CuadroTexto">
            <a:extLst>
              <a:ext uri="{FF2B5EF4-FFF2-40B4-BE49-F238E27FC236}">
                <a16:creationId xmlns:a16="http://schemas.microsoft.com/office/drawing/2014/main" id="{0A624262-8152-DB4B-9F37-07A92E69FB68}"/>
              </a:ext>
            </a:extLst>
          </p:cNvPr>
          <p:cNvSpPr txBox="1"/>
          <p:nvPr/>
        </p:nvSpPr>
        <p:spPr>
          <a:xfrm>
            <a:off x="5320646" y="3470823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1</a:t>
            </a:r>
          </a:p>
        </p:txBody>
      </p:sp>
      <p:sp>
        <p:nvSpPr>
          <p:cNvPr id="38" name="54 Rectángulo">
            <a:extLst>
              <a:ext uri="{FF2B5EF4-FFF2-40B4-BE49-F238E27FC236}">
                <a16:creationId xmlns:a16="http://schemas.microsoft.com/office/drawing/2014/main" id="{E5F271AB-FD3A-DD41-95D7-AFEB8DBEC204}"/>
              </a:ext>
            </a:extLst>
          </p:cNvPr>
          <p:cNvSpPr/>
          <p:nvPr/>
        </p:nvSpPr>
        <p:spPr>
          <a:xfrm rot="-5400000">
            <a:off x="5944534" y="3018570"/>
            <a:ext cx="1327746" cy="79208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9" name="55 Conector recto">
            <a:extLst>
              <a:ext uri="{FF2B5EF4-FFF2-40B4-BE49-F238E27FC236}">
                <a16:creationId xmlns:a16="http://schemas.microsoft.com/office/drawing/2014/main" id="{590AB5B9-4156-F342-B0AA-CF3F0ED60E4F}"/>
              </a:ext>
            </a:extLst>
          </p:cNvPr>
          <p:cNvCxnSpPr/>
          <p:nvPr/>
        </p:nvCxnSpPr>
        <p:spPr>
          <a:xfrm>
            <a:off x="6572402" y="2667067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56 Conector recto">
            <a:extLst>
              <a:ext uri="{FF2B5EF4-FFF2-40B4-BE49-F238E27FC236}">
                <a16:creationId xmlns:a16="http://schemas.microsoft.com/office/drawing/2014/main" id="{5C1CF58F-636F-1C4B-BE1B-AFF7B5C14395}"/>
              </a:ext>
            </a:extLst>
          </p:cNvPr>
          <p:cNvCxnSpPr/>
          <p:nvPr/>
        </p:nvCxnSpPr>
        <p:spPr>
          <a:xfrm>
            <a:off x="6572402" y="4092183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57 CuadroTexto">
            <a:extLst>
              <a:ext uri="{FF2B5EF4-FFF2-40B4-BE49-F238E27FC236}">
                <a16:creationId xmlns:a16="http://schemas.microsoft.com/office/drawing/2014/main" id="{490E2203-2E66-DB4D-A861-793E0B1741FE}"/>
              </a:ext>
            </a:extLst>
          </p:cNvPr>
          <p:cNvSpPr txBox="1"/>
          <p:nvPr/>
        </p:nvSpPr>
        <p:spPr>
          <a:xfrm>
            <a:off x="6140354" y="296676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2</a:t>
            </a:r>
          </a:p>
        </p:txBody>
      </p:sp>
      <p:sp>
        <p:nvSpPr>
          <p:cNvPr id="42" name="58 CuadroTexto">
            <a:extLst>
              <a:ext uri="{FF2B5EF4-FFF2-40B4-BE49-F238E27FC236}">
                <a16:creationId xmlns:a16="http://schemas.microsoft.com/office/drawing/2014/main" id="{2DDD92B3-7CC5-EA48-843C-24F3A07A176D}"/>
              </a:ext>
            </a:extLst>
          </p:cNvPr>
          <p:cNvSpPr txBox="1"/>
          <p:nvPr/>
        </p:nvSpPr>
        <p:spPr>
          <a:xfrm>
            <a:off x="6644410" y="290405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2</a:t>
            </a:r>
          </a:p>
        </p:txBody>
      </p:sp>
      <p:sp>
        <p:nvSpPr>
          <p:cNvPr id="43" name="59 CuadroTexto">
            <a:extLst>
              <a:ext uri="{FF2B5EF4-FFF2-40B4-BE49-F238E27FC236}">
                <a16:creationId xmlns:a16="http://schemas.microsoft.com/office/drawing/2014/main" id="{0CA5AC35-7EF7-6544-8152-5068131F959A}"/>
              </a:ext>
            </a:extLst>
          </p:cNvPr>
          <p:cNvSpPr txBox="1"/>
          <p:nvPr/>
        </p:nvSpPr>
        <p:spPr>
          <a:xfrm>
            <a:off x="6436770" y="2688027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44" name="60 CuadroTexto">
            <a:extLst>
              <a:ext uri="{FF2B5EF4-FFF2-40B4-BE49-F238E27FC236}">
                <a16:creationId xmlns:a16="http://schemas.microsoft.com/office/drawing/2014/main" id="{EE38DE4B-8094-D54A-A1A7-F2A6E0F054E3}"/>
              </a:ext>
            </a:extLst>
          </p:cNvPr>
          <p:cNvSpPr txBox="1"/>
          <p:nvPr/>
        </p:nvSpPr>
        <p:spPr>
          <a:xfrm>
            <a:off x="6356378" y="3758855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45" name="61 Conector recto">
            <a:extLst>
              <a:ext uri="{FF2B5EF4-FFF2-40B4-BE49-F238E27FC236}">
                <a16:creationId xmlns:a16="http://schemas.microsoft.com/office/drawing/2014/main" id="{BC92BE7E-85B7-044E-BA4A-4BDD12D374EF}"/>
              </a:ext>
            </a:extLst>
          </p:cNvPr>
          <p:cNvCxnSpPr/>
          <p:nvPr/>
        </p:nvCxnSpPr>
        <p:spPr>
          <a:xfrm>
            <a:off x="7004450" y="3120075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62 CuadroTexto">
            <a:extLst>
              <a:ext uri="{FF2B5EF4-FFF2-40B4-BE49-F238E27FC236}">
                <a16:creationId xmlns:a16="http://schemas.microsoft.com/office/drawing/2014/main" id="{564E35A4-A40D-CD4A-B5C0-98F0D4785629}"/>
              </a:ext>
            </a:extLst>
          </p:cNvPr>
          <p:cNvSpPr txBox="1"/>
          <p:nvPr/>
        </p:nvSpPr>
        <p:spPr>
          <a:xfrm>
            <a:off x="6616790" y="3470823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2</a:t>
            </a:r>
          </a:p>
        </p:txBody>
      </p:sp>
      <p:cxnSp>
        <p:nvCxnSpPr>
          <p:cNvPr id="47" name="975871 Conector recto de flecha">
            <a:extLst>
              <a:ext uri="{FF2B5EF4-FFF2-40B4-BE49-F238E27FC236}">
                <a16:creationId xmlns:a16="http://schemas.microsoft.com/office/drawing/2014/main" id="{D6FF46C3-0363-824B-A502-FE66128A8152}"/>
              </a:ext>
            </a:extLst>
          </p:cNvPr>
          <p:cNvCxnSpPr/>
          <p:nvPr/>
        </p:nvCxnSpPr>
        <p:spPr>
          <a:xfrm>
            <a:off x="4412162" y="3120075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67 Conector recto de flecha">
            <a:extLst>
              <a:ext uri="{FF2B5EF4-FFF2-40B4-BE49-F238E27FC236}">
                <a16:creationId xmlns:a16="http://schemas.microsoft.com/office/drawing/2014/main" id="{5ABEA60F-CDA6-6241-BAE3-65218B85915F}"/>
              </a:ext>
            </a:extLst>
          </p:cNvPr>
          <p:cNvCxnSpPr/>
          <p:nvPr/>
        </p:nvCxnSpPr>
        <p:spPr>
          <a:xfrm>
            <a:off x="5708306" y="3120075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70 Conector recto">
            <a:extLst>
              <a:ext uri="{FF2B5EF4-FFF2-40B4-BE49-F238E27FC236}">
                <a16:creationId xmlns:a16="http://schemas.microsoft.com/office/drawing/2014/main" id="{2E412EB3-6E7F-A341-8C63-78DF177EBCB2}"/>
              </a:ext>
            </a:extLst>
          </p:cNvPr>
          <p:cNvCxnSpPr/>
          <p:nvPr/>
        </p:nvCxnSpPr>
        <p:spPr>
          <a:xfrm>
            <a:off x="3971041" y="4200195"/>
            <a:ext cx="26135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74 CuadroTexto">
            <a:extLst>
              <a:ext uri="{FF2B5EF4-FFF2-40B4-BE49-F238E27FC236}">
                <a16:creationId xmlns:a16="http://schemas.microsoft.com/office/drawing/2014/main" id="{C691527E-4B7F-2649-831F-A2923FE8D8A2}"/>
              </a:ext>
            </a:extLst>
          </p:cNvPr>
          <p:cNvSpPr txBox="1"/>
          <p:nvPr/>
        </p:nvSpPr>
        <p:spPr>
          <a:xfrm>
            <a:off x="3530551" y="4200195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52" name="75 Conector recto">
            <a:extLst>
              <a:ext uri="{FF2B5EF4-FFF2-40B4-BE49-F238E27FC236}">
                <a16:creationId xmlns:a16="http://schemas.microsoft.com/office/drawing/2014/main" id="{42E844BF-A3CF-624A-983D-63784B04C7F6}"/>
              </a:ext>
            </a:extLst>
          </p:cNvPr>
          <p:cNvCxnSpPr/>
          <p:nvPr/>
        </p:nvCxnSpPr>
        <p:spPr>
          <a:xfrm flipV="1">
            <a:off x="3359426" y="2666661"/>
            <a:ext cx="3212976" cy="4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77 CuadroTexto">
            <a:extLst>
              <a:ext uri="{FF2B5EF4-FFF2-40B4-BE49-F238E27FC236}">
                <a16:creationId xmlns:a16="http://schemas.microsoft.com/office/drawing/2014/main" id="{A0CD68E3-F678-6A40-9139-F50C55017838}"/>
              </a:ext>
            </a:extLst>
          </p:cNvPr>
          <p:cNvSpPr txBox="1"/>
          <p:nvPr/>
        </p:nvSpPr>
        <p:spPr>
          <a:xfrm>
            <a:off x="3224030" y="289475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endParaRPr lang="en-US" baseline="-25000" dirty="0"/>
          </a:p>
        </p:txBody>
      </p:sp>
      <p:sp>
        <p:nvSpPr>
          <p:cNvPr id="54" name="78 CuadroTexto">
            <a:extLst>
              <a:ext uri="{FF2B5EF4-FFF2-40B4-BE49-F238E27FC236}">
                <a16:creationId xmlns:a16="http://schemas.microsoft.com/office/drawing/2014/main" id="{206E4B3E-27A4-5744-B343-60468A0E6775}"/>
              </a:ext>
            </a:extLst>
          </p:cNvPr>
          <p:cNvSpPr txBox="1"/>
          <p:nvPr/>
        </p:nvSpPr>
        <p:spPr>
          <a:xfrm>
            <a:off x="7203240" y="293540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983661528"/>
      </p:ext>
    </p:extLst>
  </p:cSld>
  <p:clrMapOvr>
    <a:masterClrMapping/>
  </p:clrMapOvr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DD1937-C23D-F846-911B-FD6969615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Registro de entrada paralela y salida serie (desplazamiento a la izquierda: LSB </a:t>
            </a:r>
            <a:r>
              <a:rPr lang="es-ES" dirty="0">
                <a:sym typeface="Wingdings" pitchFamily="2" charset="2"/>
              </a:rPr>
              <a:t> MSB</a:t>
            </a:r>
            <a:r>
              <a:rPr lang="es-ES" dirty="0"/>
              <a:t>)</a:t>
            </a:r>
          </a:p>
        </p:txBody>
      </p:sp>
      <p:sp>
        <p:nvSpPr>
          <p:cNvPr id="4" name="7 Rectángulo">
            <a:extLst>
              <a:ext uri="{FF2B5EF4-FFF2-40B4-BE49-F238E27FC236}">
                <a16:creationId xmlns:a16="http://schemas.microsoft.com/office/drawing/2014/main" id="{17071072-83AE-4147-A142-8FE0720CA318}"/>
              </a:ext>
            </a:extLst>
          </p:cNvPr>
          <p:cNvSpPr/>
          <p:nvPr/>
        </p:nvSpPr>
        <p:spPr>
          <a:xfrm>
            <a:off x="1843650" y="2252866"/>
            <a:ext cx="1728192" cy="64807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PISO</a:t>
            </a:r>
          </a:p>
        </p:txBody>
      </p:sp>
      <p:cxnSp>
        <p:nvCxnSpPr>
          <p:cNvPr id="5" name="9 Conector recto de flecha">
            <a:extLst>
              <a:ext uri="{FF2B5EF4-FFF2-40B4-BE49-F238E27FC236}">
                <a16:creationId xmlns:a16="http://schemas.microsoft.com/office/drawing/2014/main" id="{26E7DB53-BB4E-CB4E-B4A5-A7D4414DD7B9}"/>
              </a:ext>
            </a:extLst>
          </p:cNvPr>
          <p:cNvCxnSpPr>
            <a:endCxn id="4" idx="0"/>
          </p:cNvCxnSpPr>
          <p:nvPr/>
        </p:nvCxnSpPr>
        <p:spPr>
          <a:xfrm>
            <a:off x="2707746" y="1892826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10 Conector recto de flecha">
            <a:extLst>
              <a:ext uri="{FF2B5EF4-FFF2-40B4-BE49-F238E27FC236}">
                <a16:creationId xmlns:a16="http://schemas.microsoft.com/office/drawing/2014/main" id="{E380F55F-55D9-BC40-B852-84A0B7DFA8CA}"/>
              </a:ext>
            </a:extLst>
          </p:cNvPr>
          <p:cNvCxnSpPr/>
          <p:nvPr/>
        </p:nvCxnSpPr>
        <p:spPr>
          <a:xfrm>
            <a:off x="2707746" y="2900938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14 Conector recto">
            <a:extLst>
              <a:ext uri="{FF2B5EF4-FFF2-40B4-BE49-F238E27FC236}">
                <a16:creationId xmlns:a16="http://schemas.microsoft.com/office/drawing/2014/main" id="{7EBED76E-7649-5347-BD3D-019BA2BC96AD}"/>
              </a:ext>
            </a:extLst>
          </p:cNvPr>
          <p:cNvCxnSpPr/>
          <p:nvPr/>
        </p:nvCxnSpPr>
        <p:spPr>
          <a:xfrm>
            <a:off x="2635738" y="1973962"/>
            <a:ext cx="144016" cy="98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15 Conector recto">
            <a:extLst>
              <a:ext uri="{FF2B5EF4-FFF2-40B4-BE49-F238E27FC236}">
                <a16:creationId xmlns:a16="http://schemas.microsoft.com/office/drawing/2014/main" id="{D7C7518F-1BF1-8941-8BDE-3EA053DA8009}"/>
              </a:ext>
            </a:extLst>
          </p:cNvPr>
          <p:cNvCxnSpPr/>
          <p:nvPr/>
        </p:nvCxnSpPr>
        <p:spPr>
          <a:xfrm>
            <a:off x="2635738" y="2972946"/>
            <a:ext cx="144016" cy="98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6 CuadroTexto">
            <a:extLst>
              <a:ext uri="{FF2B5EF4-FFF2-40B4-BE49-F238E27FC236}">
                <a16:creationId xmlns:a16="http://schemas.microsoft.com/office/drawing/2014/main" id="{72FA4905-1715-434E-A888-C5EC150135C6}"/>
              </a:ext>
            </a:extLst>
          </p:cNvPr>
          <p:cNvSpPr txBox="1"/>
          <p:nvPr/>
        </p:nvSpPr>
        <p:spPr>
          <a:xfrm>
            <a:off x="2707746" y="189282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k</a:t>
            </a:r>
          </a:p>
        </p:txBody>
      </p:sp>
      <p:sp>
        <p:nvSpPr>
          <p:cNvPr id="10" name="17 CuadroTexto">
            <a:extLst>
              <a:ext uri="{FF2B5EF4-FFF2-40B4-BE49-F238E27FC236}">
                <a16:creationId xmlns:a16="http://schemas.microsoft.com/office/drawing/2014/main" id="{2AB3F9B3-B220-774A-B126-95CAFB753F70}"/>
              </a:ext>
            </a:extLst>
          </p:cNvPr>
          <p:cNvSpPr txBox="1"/>
          <p:nvPr/>
        </p:nvSpPr>
        <p:spPr>
          <a:xfrm>
            <a:off x="2707746" y="2922424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</a:t>
            </a:r>
          </a:p>
        </p:txBody>
      </p:sp>
      <p:sp>
        <p:nvSpPr>
          <p:cNvPr id="11" name="21 CuadroTexto">
            <a:extLst>
              <a:ext uri="{FF2B5EF4-FFF2-40B4-BE49-F238E27FC236}">
                <a16:creationId xmlns:a16="http://schemas.microsoft.com/office/drawing/2014/main" id="{DC73F478-8148-A445-92B8-C8BAC7999832}"/>
              </a:ext>
            </a:extLst>
          </p:cNvPr>
          <p:cNvSpPr txBox="1"/>
          <p:nvPr/>
        </p:nvSpPr>
        <p:spPr>
          <a:xfrm>
            <a:off x="2356779" y="181152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endParaRPr lang="en-US" baseline="-25000" dirty="0"/>
          </a:p>
        </p:txBody>
      </p:sp>
      <p:sp>
        <p:nvSpPr>
          <p:cNvPr id="12" name="22 CuadroTexto">
            <a:extLst>
              <a:ext uri="{FF2B5EF4-FFF2-40B4-BE49-F238E27FC236}">
                <a16:creationId xmlns:a16="http://schemas.microsoft.com/office/drawing/2014/main" id="{1FC57FF6-710B-0D42-B42F-41F1D87B3FD0}"/>
              </a:ext>
            </a:extLst>
          </p:cNvPr>
          <p:cNvSpPr txBox="1"/>
          <p:nvPr/>
        </p:nvSpPr>
        <p:spPr>
          <a:xfrm>
            <a:off x="2320775" y="290742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endParaRPr lang="en-US" baseline="-25000" dirty="0"/>
          </a:p>
        </p:txBody>
      </p:sp>
      <p:graphicFrame>
        <p:nvGraphicFramePr>
          <p:cNvPr id="13" name="23 Tabla">
            <a:extLst>
              <a:ext uri="{FF2B5EF4-FFF2-40B4-BE49-F238E27FC236}">
                <a16:creationId xmlns:a16="http://schemas.microsoft.com/office/drawing/2014/main" id="{097DB76B-1257-D84D-82DC-09E1A0829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022853"/>
              </p:ext>
            </p:extLst>
          </p:nvPr>
        </p:nvGraphicFramePr>
        <p:xfrm>
          <a:off x="7164672" y="1739401"/>
          <a:ext cx="485164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9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52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5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45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46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808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Reset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CK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Load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n</a:t>
                      </a:r>
                      <a:r>
                        <a:rPr lang="en-US" sz="1600" baseline="-25000" dirty="0"/>
                        <a:t>(k-1)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n</a:t>
                      </a:r>
                      <a:r>
                        <a:rPr lang="en-US" sz="1600" baseline="-25000" dirty="0"/>
                        <a:t>(k-2)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…    </a:t>
                      </a: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n</a:t>
                      </a:r>
                      <a:r>
                        <a:rPr lang="en-US" sz="1600" baseline="-25000" dirty="0"/>
                        <a:t>(1)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n</a:t>
                      </a:r>
                      <a:r>
                        <a:rPr lang="en-US" sz="1600" baseline="-25000" dirty="0"/>
                        <a:t>(0)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8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…</a:t>
                      </a:r>
                      <a:r>
                        <a:rPr lang="en-US" sz="1600" baseline="0" dirty="0"/>
                        <a:t>      </a:t>
                      </a:r>
                      <a:r>
                        <a:rPr lang="en-US" sz="1600" dirty="0"/>
                        <a:t>   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8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(k-1)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(k-2)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…    </a:t>
                      </a: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(1)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(0)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8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(k-2)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(k-3)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…    </a:t>
                      </a: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(0)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(0)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8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y</a:t>
                      </a:r>
                      <a:r>
                        <a:rPr lang="en-US" sz="1600" baseline="-25000" dirty="0"/>
                        <a:t>(k-1)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y</a:t>
                      </a:r>
                      <a:r>
                        <a:rPr lang="en-US" sz="1600" baseline="-25000" dirty="0"/>
                        <a:t>(k-2)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…        y</a:t>
                      </a:r>
                      <a:r>
                        <a:rPr lang="en-US" sz="1600" baseline="-25000" dirty="0"/>
                        <a:t>(1)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y</a:t>
                      </a:r>
                      <a:r>
                        <a:rPr lang="en-US" sz="1600" baseline="-25000" dirty="0"/>
                        <a:t>(0)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25 CuadroTexto">
            <a:extLst>
              <a:ext uri="{FF2B5EF4-FFF2-40B4-BE49-F238E27FC236}">
                <a16:creationId xmlns:a16="http://schemas.microsoft.com/office/drawing/2014/main" id="{4650760F-3E32-DA49-99C6-A547195908B0}"/>
              </a:ext>
            </a:extLst>
          </p:cNvPr>
          <p:cNvSpPr txBox="1"/>
          <p:nvPr/>
        </p:nvSpPr>
        <p:spPr>
          <a:xfrm>
            <a:off x="8592094" y="3430754"/>
            <a:ext cx="287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Función</a:t>
            </a:r>
            <a:r>
              <a:rPr lang="en-US" dirty="0"/>
              <a:t> de </a:t>
            </a:r>
            <a:r>
              <a:rPr lang="en-US" dirty="0" err="1"/>
              <a:t>salida</a:t>
            </a:r>
            <a:r>
              <a:rPr lang="en-US" dirty="0"/>
              <a:t>:     Z= Q</a:t>
            </a:r>
            <a:r>
              <a:rPr lang="en-US" baseline="-25000" dirty="0"/>
              <a:t>k-1</a:t>
            </a:r>
            <a:endParaRPr lang="en-US" dirty="0"/>
          </a:p>
        </p:txBody>
      </p:sp>
      <p:sp>
        <p:nvSpPr>
          <p:cNvPr id="15" name="69 CuadroTexto">
            <a:extLst>
              <a:ext uri="{FF2B5EF4-FFF2-40B4-BE49-F238E27FC236}">
                <a16:creationId xmlns:a16="http://schemas.microsoft.com/office/drawing/2014/main" id="{35B5716D-3D56-2641-BAE3-74DE6766F586}"/>
              </a:ext>
            </a:extLst>
          </p:cNvPr>
          <p:cNvSpPr txBox="1"/>
          <p:nvPr/>
        </p:nvSpPr>
        <p:spPr>
          <a:xfrm>
            <a:off x="1353952" y="6409099"/>
            <a:ext cx="3776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Ejemplo</a:t>
            </a:r>
            <a:r>
              <a:rPr lang="en-US" dirty="0"/>
              <a:t> con flip-flops JK y 3 bits (k=3)</a:t>
            </a:r>
          </a:p>
        </p:txBody>
      </p:sp>
      <p:cxnSp>
        <p:nvCxnSpPr>
          <p:cNvPr id="16" name="63 Conector recto de flecha">
            <a:extLst>
              <a:ext uri="{FF2B5EF4-FFF2-40B4-BE49-F238E27FC236}">
                <a16:creationId xmlns:a16="http://schemas.microsoft.com/office/drawing/2014/main" id="{ED221B62-DFA4-EC4F-8390-EF486C8E364A}"/>
              </a:ext>
            </a:extLst>
          </p:cNvPr>
          <p:cNvCxnSpPr/>
          <p:nvPr/>
        </p:nvCxnSpPr>
        <p:spPr>
          <a:xfrm>
            <a:off x="1465299" y="2403365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64 Conector recto de flecha">
            <a:extLst>
              <a:ext uri="{FF2B5EF4-FFF2-40B4-BE49-F238E27FC236}">
                <a16:creationId xmlns:a16="http://schemas.microsoft.com/office/drawing/2014/main" id="{ED145686-AA58-5A45-995F-AD64A630AEA3}"/>
              </a:ext>
            </a:extLst>
          </p:cNvPr>
          <p:cNvCxnSpPr/>
          <p:nvPr/>
        </p:nvCxnSpPr>
        <p:spPr>
          <a:xfrm>
            <a:off x="1465299" y="2619389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65 Conector recto de flecha">
            <a:extLst>
              <a:ext uri="{FF2B5EF4-FFF2-40B4-BE49-F238E27FC236}">
                <a16:creationId xmlns:a16="http://schemas.microsoft.com/office/drawing/2014/main" id="{548DF981-9186-8F42-9EF8-59DF710979EE}"/>
              </a:ext>
            </a:extLst>
          </p:cNvPr>
          <p:cNvCxnSpPr/>
          <p:nvPr/>
        </p:nvCxnSpPr>
        <p:spPr>
          <a:xfrm>
            <a:off x="1465299" y="2835413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66 CuadroTexto">
            <a:extLst>
              <a:ext uri="{FF2B5EF4-FFF2-40B4-BE49-F238E27FC236}">
                <a16:creationId xmlns:a16="http://schemas.microsoft.com/office/drawing/2014/main" id="{96C456A3-831C-9444-AC7D-0F1DA3F80010}"/>
              </a:ext>
            </a:extLst>
          </p:cNvPr>
          <p:cNvSpPr txBox="1"/>
          <p:nvPr/>
        </p:nvSpPr>
        <p:spPr>
          <a:xfrm>
            <a:off x="916619" y="2239604"/>
            <a:ext cx="62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Load</a:t>
            </a:r>
          </a:p>
        </p:txBody>
      </p:sp>
      <p:sp>
        <p:nvSpPr>
          <p:cNvPr id="20" name="68 CuadroTexto">
            <a:extLst>
              <a:ext uri="{FF2B5EF4-FFF2-40B4-BE49-F238E27FC236}">
                <a16:creationId xmlns:a16="http://schemas.microsoft.com/office/drawing/2014/main" id="{D4510E7C-15F3-194F-B213-020F9DDA2035}"/>
              </a:ext>
            </a:extLst>
          </p:cNvPr>
          <p:cNvSpPr txBox="1"/>
          <p:nvPr/>
        </p:nvSpPr>
        <p:spPr>
          <a:xfrm>
            <a:off x="1132643" y="2455628"/>
            <a:ext cx="62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ck</a:t>
            </a:r>
            <a:endParaRPr lang="en-US" sz="1400" dirty="0"/>
          </a:p>
        </p:txBody>
      </p:sp>
      <p:sp>
        <p:nvSpPr>
          <p:cNvPr id="21" name="71 CuadroTexto">
            <a:extLst>
              <a:ext uri="{FF2B5EF4-FFF2-40B4-BE49-F238E27FC236}">
                <a16:creationId xmlns:a16="http://schemas.microsoft.com/office/drawing/2014/main" id="{962A69DB-63A0-834E-B4C3-7BAD9560E452}"/>
              </a:ext>
            </a:extLst>
          </p:cNvPr>
          <p:cNvSpPr txBox="1"/>
          <p:nvPr/>
        </p:nvSpPr>
        <p:spPr>
          <a:xfrm>
            <a:off x="916619" y="2671652"/>
            <a:ext cx="62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Reset</a:t>
            </a:r>
          </a:p>
        </p:txBody>
      </p:sp>
      <p:cxnSp>
        <p:nvCxnSpPr>
          <p:cNvPr id="22" name="86 Conector recto">
            <a:extLst>
              <a:ext uri="{FF2B5EF4-FFF2-40B4-BE49-F238E27FC236}">
                <a16:creationId xmlns:a16="http://schemas.microsoft.com/office/drawing/2014/main" id="{80014C7D-9BD5-5842-945B-805918A8CCF5}"/>
              </a:ext>
            </a:extLst>
          </p:cNvPr>
          <p:cNvCxnSpPr/>
          <p:nvPr/>
        </p:nvCxnSpPr>
        <p:spPr>
          <a:xfrm flipV="1">
            <a:off x="1674875" y="6130753"/>
            <a:ext cx="456324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100 CuadroTexto">
            <a:extLst>
              <a:ext uri="{FF2B5EF4-FFF2-40B4-BE49-F238E27FC236}">
                <a16:creationId xmlns:a16="http://schemas.microsoft.com/office/drawing/2014/main" id="{EE3B7941-3B9A-054E-BB24-802C7D2E097C}"/>
              </a:ext>
            </a:extLst>
          </p:cNvPr>
          <p:cNvSpPr txBox="1"/>
          <p:nvPr/>
        </p:nvSpPr>
        <p:spPr>
          <a:xfrm>
            <a:off x="1522239" y="410081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0</a:t>
            </a:r>
          </a:p>
        </p:txBody>
      </p:sp>
      <p:sp>
        <p:nvSpPr>
          <p:cNvPr id="24" name="102 Rectángulo">
            <a:extLst>
              <a:ext uri="{FF2B5EF4-FFF2-40B4-BE49-F238E27FC236}">
                <a16:creationId xmlns:a16="http://schemas.microsoft.com/office/drawing/2014/main" id="{9048C902-A9C5-0E43-AE10-A03EE6314D0E}"/>
              </a:ext>
            </a:extLst>
          </p:cNvPr>
          <p:cNvSpPr/>
          <p:nvPr/>
        </p:nvSpPr>
        <p:spPr>
          <a:xfrm rot="5400000">
            <a:off x="4429943" y="4465277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113 CuadroTexto">
            <a:extLst>
              <a:ext uri="{FF2B5EF4-FFF2-40B4-BE49-F238E27FC236}">
                <a16:creationId xmlns:a16="http://schemas.microsoft.com/office/drawing/2014/main" id="{55926D30-D210-A947-931C-73911584C808}"/>
              </a:ext>
            </a:extLst>
          </p:cNvPr>
          <p:cNvSpPr txBox="1"/>
          <p:nvPr/>
        </p:nvSpPr>
        <p:spPr>
          <a:xfrm>
            <a:off x="4798603" y="489732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baseline="-25000" dirty="0"/>
              <a:t>1</a:t>
            </a:r>
          </a:p>
        </p:txBody>
      </p:sp>
      <p:sp>
        <p:nvSpPr>
          <p:cNvPr id="26" name="114 CuadroTexto">
            <a:extLst>
              <a:ext uri="{FF2B5EF4-FFF2-40B4-BE49-F238E27FC236}">
                <a16:creationId xmlns:a16="http://schemas.microsoft.com/office/drawing/2014/main" id="{973F7B62-60D4-6844-A8B2-382DDF4700B3}"/>
              </a:ext>
            </a:extLst>
          </p:cNvPr>
          <p:cNvSpPr txBox="1"/>
          <p:nvPr/>
        </p:nvSpPr>
        <p:spPr>
          <a:xfrm>
            <a:off x="4798603" y="432126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</a:t>
            </a:r>
            <a:r>
              <a:rPr lang="en-US" baseline="-25000" dirty="0"/>
              <a:t>1</a:t>
            </a:r>
          </a:p>
        </p:txBody>
      </p:sp>
      <p:sp>
        <p:nvSpPr>
          <p:cNvPr id="27" name="115 CuadroTexto">
            <a:extLst>
              <a:ext uri="{FF2B5EF4-FFF2-40B4-BE49-F238E27FC236}">
                <a16:creationId xmlns:a16="http://schemas.microsoft.com/office/drawing/2014/main" id="{E841FF26-3B31-6643-B0D0-0CC4D424FD38}"/>
              </a:ext>
            </a:extLst>
          </p:cNvPr>
          <p:cNvSpPr txBox="1"/>
          <p:nvPr/>
        </p:nvSpPr>
        <p:spPr>
          <a:xfrm>
            <a:off x="5194647" y="432126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1</a:t>
            </a:r>
          </a:p>
        </p:txBody>
      </p:sp>
      <p:sp>
        <p:nvSpPr>
          <p:cNvPr id="28" name="116 CuadroTexto">
            <a:extLst>
              <a:ext uri="{FF2B5EF4-FFF2-40B4-BE49-F238E27FC236}">
                <a16:creationId xmlns:a16="http://schemas.microsoft.com/office/drawing/2014/main" id="{0EFC5B49-F650-D04A-B0DE-B611CD3A317B}"/>
              </a:ext>
            </a:extLst>
          </p:cNvPr>
          <p:cNvSpPr txBox="1"/>
          <p:nvPr/>
        </p:nvSpPr>
        <p:spPr>
          <a:xfrm>
            <a:off x="5122639" y="4969333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1</a:t>
            </a:r>
          </a:p>
        </p:txBody>
      </p:sp>
      <p:sp>
        <p:nvSpPr>
          <p:cNvPr id="29" name="117 CuadroTexto">
            <a:extLst>
              <a:ext uri="{FF2B5EF4-FFF2-40B4-BE49-F238E27FC236}">
                <a16:creationId xmlns:a16="http://schemas.microsoft.com/office/drawing/2014/main" id="{E8FB2A6E-38D3-6C4B-A34B-C608AF27BDE9}"/>
              </a:ext>
            </a:extLst>
          </p:cNvPr>
          <p:cNvSpPr txBox="1"/>
          <p:nvPr/>
        </p:nvSpPr>
        <p:spPr>
          <a:xfrm>
            <a:off x="4987007" y="4042521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30" name="118 CuadroTexto">
            <a:extLst>
              <a:ext uri="{FF2B5EF4-FFF2-40B4-BE49-F238E27FC236}">
                <a16:creationId xmlns:a16="http://schemas.microsoft.com/office/drawing/2014/main" id="{A3CEE5F6-0905-3646-96B3-DBD083FB6748}"/>
              </a:ext>
            </a:extLst>
          </p:cNvPr>
          <p:cNvSpPr txBox="1"/>
          <p:nvPr/>
        </p:nvSpPr>
        <p:spPr>
          <a:xfrm>
            <a:off x="4954214" y="5257365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sp>
        <p:nvSpPr>
          <p:cNvPr id="31" name="124 CuadroTexto">
            <a:extLst>
              <a:ext uri="{FF2B5EF4-FFF2-40B4-BE49-F238E27FC236}">
                <a16:creationId xmlns:a16="http://schemas.microsoft.com/office/drawing/2014/main" id="{9F4248E8-8582-DC4C-80A8-FDD8EB9E2AA7}"/>
              </a:ext>
            </a:extLst>
          </p:cNvPr>
          <p:cNvSpPr txBox="1"/>
          <p:nvPr/>
        </p:nvSpPr>
        <p:spPr>
          <a:xfrm>
            <a:off x="3750558" y="396589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1</a:t>
            </a:r>
          </a:p>
        </p:txBody>
      </p:sp>
      <p:sp>
        <p:nvSpPr>
          <p:cNvPr id="32" name="148 CuadroTexto">
            <a:extLst>
              <a:ext uri="{FF2B5EF4-FFF2-40B4-BE49-F238E27FC236}">
                <a16:creationId xmlns:a16="http://schemas.microsoft.com/office/drawing/2014/main" id="{E80AEAA9-7D7B-614F-9775-7DD511687E17}"/>
              </a:ext>
            </a:extLst>
          </p:cNvPr>
          <p:cNvSpPr txBox="1"/>
          <p:nvPr/>
        </p:nvSpPr>
        <p:spPr>
          <a:xfrm>
            <a:off x="5749849" y="392986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2</a:t>
            </a:r>
          </a:p>
        </p:txBody>
      </p:sp>
      <p:sp>
        <p:nvSpPr>
          <p:cNvPr id="33" name="149 CuadroTexto">
            <a:extLst>
              <a:ext uri="{FF2B5EF4-FFF2-40B4-BE49-F238E27FC236}">
                <a16:creationId xmlns:a16="http://schemas.microsoft.com/office/drawing/2014/main" id="{02ECD33D-B4C8-3740-8A60-36252895E057}"/>
              </a:ext>
            </a:extLst>
          </p:cNvPr>
          <p:cNvSpPr txBox="1"/>
          <p:nvPr/>
        </p:nvSpPr>
        <p:spPr>
          <a:xfrm>
            <a:off x="7754281" y="4221088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endParaRPr lang="en-US" baseline="-25000" dirty="0"/>
          </a:p>
        </p:txBody>
      </p:sp>
      <p:sp>
        <p:nvSpPr>
          <p:cNvPr id="34" name="152 CuadroTexto">
            <a:extLst>
              <a:ext uri="{FF2B5EF4-FFF2-40B4-BE49-F238E27FC236}">
                <a16:creationId xmlns:a16="http://schemas.microsoft.com/office/drawing/2014/main" id="{99CE859D-5EDE-854C-9F58-7F4F7154675B}"/>
              </a:ext>
            </a:extLst>
          </p:cNvPr>
          <p:cNvSpPr txBox="1"/>
          <p:nvPr/>
        </p:nvSpPr>
        <p:spPr>
          <a:xfrm>
            <a:off x="2182166" y="3645024"/>
            <a:ext cx="819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Reset</a:t>
            </a:r>
            <a:endParaRPr lang="en-US" sz="1600" baseline="-25000" dirty="0"/>
          </a:p>
        </p:txBody>
      </p:sp>
      <p:sp>
        <p:nvSpPr>
          <p:cNvPr id="35" name="153 CuadroTexto">
            <a:extLst>
              <a:ext uri="{FF2B5EF4-FFF2-40B4-BE49-F238E27FC236}">
                <a16:creationId xmlns:a16="http://schemas.microsoft.com/office/drawing/2014/main" id="{49AEB0B3-7A7B-BC45-B12F-E43B10B0C1A1}"/>
              </a:ext>
            </a:extLst>
          </p:cNvPr>
          <p:cNvSpPr txBox="1"/>
          <p:nvPr/>
        </p:nvSpPr>
        <p:spPr>
          <a:xfrm>
            <a:off x="7313134" y="5740810"/>
            <a:ext cx="819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CK</a:t>
            </a:r>
            <a:endParaRPr lang="en-US" sz="1600" baseline="-25000" dirty="0"/>
          </a:p>
        </p:txBody>
      </p:sp>
      <p:sp>
        <p:nvSpPr>
          <p:cNvPr id="36" name="154 CuadroTexto">
            <a:extLst>
              <a:ext uri="{FF2B5EF4-FFF2-40B4-BE49-F238E27FC236}">
                <a16:creationId xmlns:a16="http://schemas.microsoft.com/office/drawing/2014/main" id="{E20DFB22-D934-7F49-AB31-31D91E0BCFAB}"/>
              </a:ext>
            </a:extLst>
          </p:cNvPr>
          <p:cNvSpPr txBox="1"/>
          <p:nvPr/>
        </p:nvSpPr>
        <p:spPr>
          <a:xfrm>
            <a:off x="971600" y="5914729"/>
            <a:ext cx="819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Load</a:t>
            </a:r>
            <a:endParaRPr lang="en-US" sz="1600" baseline="-25000" dirty="0">
              <a:solidFill>
                <a:schemeClr val="accent1"/>
              </a:solidFill>
            </a:endParaRPr>
          </a:p>
        </p:txBody>
      </p:sp>
      <p:cxnSp>
        <p:nvCxnSpPr>
          <p:cNvPr id="37" name="207 Conector recto">
            <a:extLst>
              <a:ext uri="{FF2B5EF4-FFF2-40B4-BE49-F238E27FC236}">
                <a16:creationId xmlns:a16="http://schemas.microsoft.com/office/drawing/2014/main" id="{C75E62B6-C98D-C04F-9D70-ABD05AB955D6}"/>
              </a:ext>
            </a:extLst>
          </p:cNvPr>
          <p:cNvCxnSpPr/>
          <p:nvPr/>
        </p:nvCxnSpPr>
        <p:spPr>
          <a:xfrm>
            <a:off x="4074594" y="4474569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208 Conector recto">
            <a:extLst>
              <a:ext uri="{FF2B5EF4-FFF2-40B4-BE49-F238E27FC236}">
                <a16:creationId xmlns:a16="http://schemas.microsoft.com/office/drawing/2014/main" id="{969F4997-B109-F748-946D-5B4F279EDB10}"/>
              </a:ext>
            </a:extLst>
          </p:cNvPr>
          <p:cNvCxnSpPr/>
          <p:nvPr/>
        </p:nvCxnSpPr>
        <p:spPr>
          <a:xfrm>
            <a:off x="4074594" y="4474569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209 Conector recto">
            <a:extLst>
              <a:ext uri="{FF2B5EF4-FFF2-40B4-BE49-F238E27FC236}">
                <a16:creationId xmlns:a16="http://schemas.microsoft.com/office/drawing/2014/main" id="{18B64FB2-A673-9A45-9789-1C2DBDDFE8A3}"/>
              </a:ext>
            </a:extLst>
          </p:cNvPr>
          <p:cNvCxnSpPr/>
          <p:nvPr/>
        </p:nvCxnSpPr>
        <p:spPr>
          <a:xfrm>
            <a:off x="4074594" y="5266657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210 Conector recto">
            <a:extLst>
              <a:ext uri="{FF2B5EF4-FFF2-40B4-BE49-F238E27FC236}">
                <a16:creationId xmlns:a16="http://schemas.microsoft.com/office/drawing/2014/main" id="{7285DEC9-86B7-4F45-A532-D4AF70BC9DA6}"/>
              </a:ext>
            </a:extLst>
          </p:cNvPr>
          <p:cNvCxnSpPr/>
          <p:nvPr/>
        </p:nvCxnSpPr>
        <p:spPr>
          <a:xfrm flipH="1">
            <a:off x="4362626" y="4834609"/>
            <a:ext cx="183950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211 Conector recto">
            <a:extLst>
              <a:ext uri="{FF2B5EF4-FFF2-40B4-BE49-F238E27FC236}">
                <a16:creationId xmlns:a16="http://schemas.microsoft.com/office/drawing/2014/main" id="{E5C23D37-4DBF-764F-A91B-160D9E948E0B}"/>
              </a:ext>
            </a:extLst>
          </p:cNvPr>
          <p:cNvCxnSpPr/>
          <p:nvPr/>
        </p:nvCxnSpPr>
        <p:spPr>
          <a:xfrm>
            <a:off x="4362628" y="4474571"/>
            <a:ext cx="183948" cy="3960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212 Conector recto">
            <a:extLst>
              <a:ext uri="{FF2B5EF4-FFF2-40B4-BE49-F238E27FC236}">
                <a16:creationId xmlns:a16="http://schemas.microsoft.com/office/drawing/2014/main" id="{E134210C-EF61-2042-90FD-F720795F715A}"/>
              </a:ext>
            </a:extLst>
          </p:cNvPr>
          <p:cNvCxnSpPr/>
          <p:nvPr/>
        </p:nvCxnSpPr>
        <p:spPr>
          <a:xfrm>
            <a:off x="4546573" y="4834609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213 Conector recto">
            <a:extLst>
              <a:ext uri="{FF2B5EF4-FFF2-40B4-BE49-F238E27FC236}">
                <a16:creationId xmlns:a16="http://schemas.microsoft.com/office/drawing/2014/main" id="{19F60104-F520-B148-B71F-99C1AF3B2B4E}"/>
              </a:ext>
            </a:extLst>
          </p:cNvPr>
          <p:cNvCxnSpPr/>
          <p:nvPr/>
        </p:nvCxnSpPr>
        <p:spPr>
          <a:xfrm rot="16200000" flipH="1">
            <a:off x="4402559" y="4835377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214 Conector recto">
            <a:extLst>
              <a:ext uri="{FF2B5EF4-FFF2-40B4-BE49-F238E27FC236}">
                <a16:creationId xmlns:a16="http://schemas.microsoft.com/office/drawing/2014/main" id="{6E7935EA-6AC1-0047-A14A-EAE2E2ABC546}"/>
              </a:ext>
            </a:extLst>
          </p:cNvPr>
          <p:cNvCxnSpPr/>
          <p:nvPr/>
        </p:nvCxnSpPr>
        <p:spPr>
          <a:xfrm rot="16200000">
            <a:off x="4752119" y="5076925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215 Conector recto">
            <a:extLst>
              <a:ext uri="{FF2B5EF4-FFF2-40B4-BE49-F238E27FC236}">
                <a16:creationId xmlns:a16="http://schemas.microsoft.com/office/drawing/2014/main" id="{27A9FD31-B514-5F44-A824-D196657CA88C}"/>
              </a:ext>
            </a:extLst>
          </p:cNvPr>
          <p:cNvCxnSpPr/>
          <p:nvPr/>
        </p:nvCxnSpPr>
        <p:spPr>
          <a:xfrm rot="16200000">
            <a:off x="4744597" y="4493339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216 CuadroTexto">
            <a:extLst>
              <a:ext uri="{FF2B5EF4-FFF2-40B4-BE49-F238E27FC236}">
                <a16:creationId xmlns:a16="http://schemas.microsoft.com/office/drawing/2014/main" id="{E2EBE761-2F94-7D48-AA27-EFC2D4B9BE52}"/>
              </a:ext>
            </a:extLst>
          </p:cNvPr>
          <p:cNvSpPr txBox="1"/>
          <p:nvPr/>
        </p:nvSpPr>
        <p:spPr>
          <a:xfrm>
            <a:off x="4065560" y="4506442"/>
            <a:ext cx="234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0</a:t>
            </a:r>
            <a:endParaRPr lang="en-US" sz="800" baseline="-25000" dirty="0"/>
          </a:p>
        </p:txBody>
      </p:sp>
      <p:sp>
        <p:nvSpPr>
          <p:cNvPr id="47" name="217 CuadroTexto">
            <a:extLst>
              <a:ext uri="{FF2B5EF4-FFF2-40B4-BE49-F238E27FC236}">
                <a16:creationId xmlns:a16="http://schemas.microsoft.com/office/drawing/2014/main" id="{F9B6822E-FE93-BB4A-A533-69D19677FBEA}"/>
              </a:ext>
            </a:extLst>
          </p:cNvPr>
          <p:cNvSpPr txBox="1"/>
          <p:nvPr/>
        </p:nvSpPr>
        <p:spPr>
          <a:xfrm>
            <a:off x="4081958" y="5015687"/>
            <a:ext cx="234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</a:t>
            </a:r>
            <a:endParaRPr lang="en-US" sz="800" baseline="-25000" dirty="0"/>
          </a:p>
        </p:txBody>
      </p:sp>
      <p:cxnSp>
        <p:nvCxnSpPr>
          <p:cNvPr id="48" name="218 Conector recto">
            <a:extLst>
              <a:ext uri="{FF2B5EF4-FFF2-40B4-BE49-F238E27FC236}">
                <a16:creationId xmlns:a16="http://schemas.microsoft.com/office/drawing/2014/main" id="{73AF67CB-25CA-FA41-9D8F-49725B092DC5}"/>
              </a:ext>
            </a:extLst>
          </p:cNvPr>
          <p:cNvCxnSpPr/>
          <p:nvPr/>
        </p:nvCxnSpPr>
        <p:spPr>
          <a:xfrm>
            <a:off x="3858571" y="4690593"/>
            <a:ext cx="1373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219 Conector recto">
            <a:extLst>
              <a:ext uri="{FF2B5EF4-FFF2-40B4-BE49-F238E27FC236}">
                <a16:creationId xmlns:a16="http://schemas.microsoft.com/office/drawing/2014/main" id="{21DFEFA5-58C9-984B-8432-F7D028933C9A}"/>
              </a:ext>
            </a:extLst>
          </p:cNvPr>
          <p:cNvCxnSpPr/>
          <p:nvPr/>
        </p:nvCxnSpPr>
        <p:spPr>
          <a:xfrm>
            <a:off x="3858571" y="4577935"/>
            <a:ext cx="209373" cy="46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220 Elipse">
            <a:extLst>
              <a:ext uri="{FF2B5EF4-FFF2-40B4-BE49-F238E27FC236}">
                <a16:creationId xmlns:a16="http://schemas.microsoft.com/office/drawing/2014/main" id="{0977F481-27AF-3B45-B271-CE4662D379AD}"/>
              </a:ext>
            </a:extLst>
          </p:cNvPr>
          <p:cNvSpPr/>
          <p:nvPr/>
        </p:nvSpPr>
        <p:spPr>
          <a:xfrm rot="16200000">
            <a:off x="4002586" y="4653135"/>
            <a:ext cx="72008" cy="720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221 Conector recto">
            <a:extLst>
              <a:ext uri="{FF2B5EF4-FFF2-40B4-BE49-F238E27FC236}">
                <a16:creationId xmlns:a16="http://schemas.microsoft.com/office/drawing/2014/main" id="{D7279237-ACBB-BB4D-9027-61CC81D802C1}"/>
              </a:ext>
            </a:extLst>
          </p:cNvPr>
          <p:cNvCxnSpPr/>
          <p:nvPr/>
        </p:nvCxnSpPr>
        <p:spPr>
          <a:xfrm rot="16200000" flipH="1">
            <a:off x="3714555" y="4546577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234 Rectángulo">
            <a:extLst>
              <a:ext uri="{FF2B5EF4-FFF2-40B4-BE49-F238E27FC236}">
                <a16:creationId xmlns:a16="http://schemas.microsoft.com/office/drawing/2014/main" id="{A6108FC1-4A10-9D47-8344-594B318582EA}"/>
              </a:ext>
            </a:extLst>
          </p:cNvPr>
          <p:cNvSpPr/>
          <p:nvPr/>
        </p:nvSpPr>
        <p:spPr>
          <a:xfrm rot="5400000">
            <a:off x="6446167" y="4393269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235 CuadroTexto">
            <a:extLst>
              <a:ext uri="{FF2B5EF4-FFF2-40B4-BE49-F238E27FC236}">
                <a16:creationId xmlns:a16="http://schemas.microsoft.com/office/drawing/2014/main" id="{7E70F32D-A238-F04B-B879-5B31931D4B3A}"/>
              </a:ext>
            </a:extLst>
          </p:cNvPr>
          <p:cNvSpPr txBox="1"/>
          <p:nvPr/>
        </p:nvSpPr>
        <p:spPr>
          <a:xfrm>
            <a:off x="6814827" y="482531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baseline="-25000" dirty="0"/>
              <a:t>2</a:t>
            </a:r>
          </a:p>
        </p:txBody>
      </p:sp>
      <p:sp>
        <p:nvSpPr>
          <p:cNvPr id="54" name="236 CuadroTexto">
            <a:extLst>
              <a:ext uri="{FF2B5EF4-FFF2-40B4-BE49-F238E27FC236}">
                <a16:creationId xmlns:a16="http://schemas.microsoft.com/office/drawing/2014/main" id="{5F79240A-8560-CE49-9197-F825BAEA5E96}"/>
              </a:ext>
            </a:extLst>
          </p:cNvPr>
          <p:cNvSpPr txBox="1"/>
          <p:nvPr/>
        </p:nvSpPr>
        <p:spPr>
          <a:xfrm>
            <a:off x="6814827" y="424925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</a:t>
            </a:r>
            <a:r>
              <a:rPr lang="en-US" baseline="-25000" dirty="0"/>
              <a:t>2</a:t>
            </a:r>
          </a:p>
        </p:txBody>
      </p:sp>
      <p:sp>
        <p:nvSpPr>
          <p:cNvPr id="55" name="237 CuadroTexto">
            <a:extLst>
              <a:ext uri="{FF2B5EF4-FFF2-40B4-BE49-F238E27FC236}">
                <a16:creationId xmlns:a16="http://schemas.microsoft.com/office/drawing/2014/main" id="{F126B4A1-DAF7-384F-9826-70DD620655D9}"/>
              </a:ext>
            </a:extLst>
          </p:cNvPr>
          <p:cNvSpPr txBox="1"/>
          <p:nvPr/>
        </p:nvSpPr>
        <p:spPr>
          <a:xfrm>
            <a:off x="7210871" y="424925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2</a:t>
            </a:r>
          </a:p>
        </p:txBody>
      </p:sp>
      <p:sp>
        <p:nvSpPr>
          <p:cNvPr id="56" name="238 CuadroTexto">
            <a:extLst>
              <a:ext uri="{FF2B5EF4-FFF2-40B4-BE49-F238E27FC236}">
                <a16:creationId xmlns:a16="http://schemas.microsoft.com/office/drawing/2014/main" id="{605CC9E0-99A6-144C-B2F6-846E54C787A7}"/>
              </a:ext>
            </a:extLst>
          </p:cNvPr>
          <p:cNvSpPr txBox="1"/>
          <p:nvPr/>
        </p:nvSpPr>
        <p:spPr>
          <a:xfrm>
            <a:off x="7138863" y="4897325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2</a:t>
            </a:r>
          </a:p>
        </p:txBody>
      </p:sp>
      <p:sp>
        <p:nvSpPr>
          <p:cNvPr id="57" name="239 CuadroTexto">
            <a:extLst>
              <a:ext uri="{FF2B5EF4-FFF2-40B4-BE49-F238E27FC236}">
                <a16:creationId xmlns:a16="http://schemas.microsoft.com/office/drawing/2014/main" id="{AEF4DED8-BFED-E542-92BA-A6AC892F3F66}"/>
              </a:ext>
            </a:extLst>
          </p:cNvPr>
          <p:cNvSpPr txBox="1"/>
          <p:nvPr/>
        </p:nvSpPr>
        <p:spPr>
          <a:xfrm>
            <a:off x="7003231" y="3970513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58" name="240 CuadroTexto">
            <a:extLst>
              <a:ext uri="{FF2B5EF4-FFF2-40B4-BE49-F238E27FC236}">
                <a16:creationId xmlns:a16="http://schemas.microsoft.com/office/drawing/2014/main" id="{D6FE1975-CE07-2A4E-82EF-5749B0707395}"/>
              </a:ext>
            </a:extLst>
          </p:cNvPr>
          <p:cNvSpPr txBox="1"/>
          <p:nvPr/>
        </p:nvSpPr>
        <p:spPr>
          <a:xfrm>
            <a:off x="6970438" y="5185357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59" name="241 Conector recto">
            <a:extLst>
              <a:ext uri="{FF2B5EF4-FFF2-40B4-BE49-F238E27FC236}">
                <a16:creationId xmlns:a16="http://schemas.microsoft.com/office/drawing/2014/main" id="{6A33B049-9421-F246-99BD-581D2EC8355A}"/>
              </a:ext>
            </a:extLst>
          </p:cNvPr>
          <p:cNvCxnSpPr/>
          <p:nvPr/>
        </p:nvCxnSpPr>
        <p:spPr>
          <a:xfrm>
            <a:off x="6090818" y="4402561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242 Conector recto">
            <a:extLst>
              <a:ext uri="{FF2B5EF4-FFF2-40B4-BE49-F238E27FC236}">
                <a16:creationId xmlns:a16="http://schemas.microsoft.com/office/drawing/2014/main" id="{6B2B9270-6D6F-6D4B-A091-845E7FFB5762}"/>
              </a:ext>
            </a:extLst>
          </p:cNvPr>
          <p:cNvCxnSpPr/>
          <p:nvPr/>
        </p:nvCxnSpPr>
        <p:spPr>
          <a:xfrm>
            <a:off x="6090818" y="4402561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243 Conector recto">
            <a:extLst>
              <a:ext uri="{FF2B5EF4-FFF2-40B4-BE49-F238E27FC236}">
                <a16:creationId xmlns:a16="http://schemas.microsoft.com/office/drawing/2014/main" id="{B4CDCE74-22F7-CF41-9AF6-049048186011}"/>
              </a:ext>
            </a:extLst>
          </p:cNvPr>
          <p:cNvCxnSpPr/>
          <p:nvPr/>
        </p:nvCxnSpPr>
        <p:spPr>
          <a:xfrm>
            <a:off x="6090818" y="5194649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244 Conector recto">
            <a:extLst>
              <a:ext uri="{FF2B5EF4-FFF2-40B4-BE49-F238E27FC236}">
                <a16:creationId xmlns:a16="http://schemas.microsoft.com/office/drawing/2014/main" id="{2A17FEE1-FB8E-FF4F-AD0C-340EE32E3492}"/>
              </a:ext>
            </a:extLst>
          </p:cNvPr>
          <p:cNvCxnSpPr/>
          <p:nvPr/>
        </p:nvCxnSpPr>
        <p:spPr>
          <a:xfrm flipH="1">
            <a:off x="6378850" y="4762601"/>
            <a:ext cx="183950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245 Conector recto">
            <a:extLst>
              <a:ext uri="{FF2B5EF4-FFF2-40B4-BE49-F238E27FC236}">
                <a16:creationId xmlns:a16="http://schemas.microsoft.com/office/drawing/2014/main" id="{30BCDF2A-D928-124B-A6B1-58DC29BE8BBD}"/>
              </a:ext>
            </a:extLst>
          </p:cNvPr>
          <p:cNvCxnSpPr/>
          <p:nvPr/>
        </p:nvCxnSpPr>
        <p:spPr>
          <a:xfrm>
            <a:off x="6378852" y="4402563"/>
            <a:ext cx="183948" cy="3960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246 Conector recto">
            <a:extLst>
              <a:ext uri="{FF2B5EF4-FFF2-40B4-BE49-F238E27FC236}">
                <a16:creationId xmlns:a16="http://schemas.microsoft.com/office/drawing/2014/main" id="{50463F1A-14F3-F74D-B1FB-CEF8AD80C3AF}"/>
              </a:ext>
            </a:extLst>
          </p:cNvPr>
          <p:cNvCxnSpPr/>
          <p:nvPr/>
        </p:nvCxnSpPr>
        <p:spPr>
          <a:xfrm>
            <a:off x="6562797" y="4762601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247 Conector recto">
            <a:extLst>
              <a:ext uri="{FF2B5EF4-FFF2-40B4-BE49-F238E27FC236}">
                <a16:creationId xmlns:a16="http://schemas.microsoft.com/office/drawing/2014/main" id="{E17D7C1D-8C0F-D04C-947C-4143E1F284FC}"/>
              </a:ext>
            </a:extLst>
          </p:cNvPr>
          <p:cNvCxnSpPr/>
          <p:nvPr/>
        </p:nvCxnSpPr>
        <p:spPr>
          <a:xfrm rot="16200000" flipH="1">
            <a:off x="6418783" y="4763369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248 Conector recto">
            <a:extLst>
              <a:ext uri="{FF2B5EF4-FFF2-40B4-BE49-F238E27FC236}">
                <a16:creationId xmlns:a16="http://schemas.microsoft.com/office/drawing/2014/main" id="{348113EF-BD75-B643-A089-641B59972C22}"/>
              </a:ext>
            </a:extLst>
          </p:cNvPr>
          <p:cNvCxnSpPr/>
          <p:nvPr/>
        </p:nvCxnSpPr>
        <p:spPr>
          <a:xfrm rot="16200000">
            <a:off x="6768343" y="5004917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249 Conector recto">
            <a:extLst>
              <a:ext uri="{FF2B5EF4-FFF2-40B4-BE49-F238E27FC236}">
                <a16:creationId xmlns:a16="http://schemas.microsoft.com/office/drawing/2014/main" id="{4201BC2A-3790-7D4A-868B-981942635048}"/>
              </a:ext>
            </a:extLst>
          </p:cNvPr>
          <p:cNvCxnSpPr/>
          <p:nvPr/>
        </p:nvCxnSpPr>
        <p:spPr>
          <a:xfrm rot="16200000">
            <a:off x="6760821" y="4421331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250 CuadroTexto">
            <a:extLst>
              <a:ext uri="{FF2B5EF4-FFF2-40B4-BE49-F238E27FC236}">
                <a16:creationId xmlns:a16="http://schemas.microsoft.com/office/drawing/2014/main" id="{DFEC47D8-015A-1145-AF0D-1738D7079200}"/>
              </a:ext>
            </a:extLst>
          </p:cNvPr>
          <p:cNvSpPr txBox="1"/>
          <p:nvPr/>
        </p:nvSpPr>
        <p:spPr>
          <a:xfrm>
            <a:off x="6081784" y="4434434"/>
            <a:ext cx="234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0</a:t>
            </a:r>
            <a:endParaRPr lang="en-US" sz="800" baseline="-25000" dirty="0"/>
          </a:p>
        </p:txBody>
      </p:sp>
      <p:sp>
        <p:nvSpPr>
          <p:cNvPr id="69" name="251 CuadroTexto">
            <a:extLst>
              <a:ext uri="{FF2B5EF4-FFF2-40B4-BE49-F238E27FC236}">
                <a16:creationId xmlns:a16="http://schemas.microsoft.com/office/drawing/2014/main" id="{9A6F1D03-79E4-BA49-BFCA-11347B58F89F}"/>
              </a:ext>
            </a:extLst>
          </p:cNvPr>
          <p:cNvSpPr txBox="1"/>
          <p:nvPr/>
        </p:nvSpPr>
        <p:spPr>
          <a:xfrm>
            <a:off x="6098182" y="4943679"/>
            <a:ext cx="234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</a:t>
            </a:r>
            <a:endParaRPr lang="en-US" sz="800" baseline="-25000" dirty="0"/>
          </a:p>
        </p:txBody>
      </p:sp>
      <p:cxnSp>
        <p:nvCxnSpPr>
          <p:cNvPr id="70" name="252 Conector recto">
            <a:extLst>
              <a:ext uri="{FF2B5EF4-FFF2-40B4-BE49-F238E27FC236}">
                <a16:creationId xmlns:a16="http://schemas.microsoft.com/office/drawing/2014/main" id="{57E1BAE7-8910-E845-9D42-1602C050B527}"/>
              </a:ext>
            </a:extLst>
          </p:cNvPr>
          <p:cNvCxnSpPr/>
          <p:nvPr/>
        </p:nvCxnSpPr>
        <p:spPr>
          <a:xfrm flipV="1">
            <a:off x="5874795" y="4614164"/>
            <a:ext cx="144015" cy="44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253 Conector recto">
            <a:extLst>
              <a:ext uri="{FF2B5EF4-FFF2-40B4-BE49-F238E27FC236}">
                <a16:creationId xmlns:a16="http://schemas.microsoft.com/office/drawing/2014/main" id="{5ED5EFAB-8F5C-CE45-8BDA-4831952533A3}"/>
              </a:ext>
            </a:extLst>
          </p:cNvPr>
          <p:cNvCxnSpPr/>
          <p:nvPr/>
        </p:nvCxnSpPr>
        <p:spPr>
          <a:xfrm flipV="1">
            <a:off x="5874795" y="4505927"/>
            <a:ext cx="209373" cy="46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254 Elipse">
            <a:extLst>
              <a:ext uri="{FF2B5EF4-FFF2-40B4-BE49-F238E27FC236}">
                <a16:creationId xmlns:a16="http://schemas.microsoft.com/office/drawing/2014/main" id="{4BBD981E-92B2-A84D-82DC-C91A63AA23A7}"/>
              </a:ext>
            </a:extLst>
          </p:cNvPr>
          <p:cNvSpPr/>
          <p:nvPr/>
        </p:nvSpPr>
        <p:spPr>
          <a:xfrm rot="16200000">
            <a:off x="6018811" y="4581127"/>
            <a:ext cx="72008" cy="720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255 Conector recto">
            <a:extLst>
              <a:ext uri="{FF2B5EF4-FFF2-40B4-BE49-F238E27FC236}">
                <a16:creationId xmlns:a16="http://schemas.microsoft.com/office/drawing/2014/main" id="{5D1E6C5E-4C5E-724E-9FEC-48483B6019B0}"/>
              </a:ext>
            </a:extLst>
          </p:cNvPr>
          <p:cNvCxnSpPr/>
          <p:nvPr/>
        </p:nvCxnSpPr>
        <p:spPr>
          <a:xfrm rot="16200000" flipH="1">
            <a:off x="5730779" y="4474569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257 Conector recto">
            <a:extLst>
              <a:ext uri="{FF2B5EF4-FFF2-40B4-BE49-F238E27FC236}">
                <a16:creationId xmlns:a16="http://schemas.microsoft.com/office/drawing/2014/main" id="{FDA8EAB6-70B7-094A-9799-0EEF1E55E0D1}"/>
              </a:ext>
            </a:extLst>
          </p:cNvPr>
          <p:cNvCxnSpPr/>
          <p:nvPr/>
        </p:nvCxnSpPr>
        <p:spPr>
          <a:xfrm>
            <a:off x="5518683" y="4546577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258 Conector recto">
            <a:extLst>
              <a:ext uri="{FF2B5EF4-FFF2-40B4-BE49-F238E27FC236}">
                <a16:creationId xmlns:a16="http://schemas.microsoft.com/office/drawing/2014/main" id="{37943846-01FB-8841-974E-99C7C8180A1A}"/>
              </a:ext>
            </a:extLst>
          </p:cNvPr>
          <p:cNvCxnSpPr/>
          <p:nvPr/>
        </p:nvCxnSpPr>
        <p:spPr>
          <a:xfrm>
            <a:off x="5662701" y="4557044"/>
            <a:ext cx="766" cy="4215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261 Conector recto">
            <a:extLst>
              <a:ext uri="{FF2B5EF4-FFF2-40B4-BE49-F238E27FC236}">
                <a16:creationId xmlns:a16="http://schemas.microsoft.com/office/drawing/2014/main" id="{1CF367BE-B586-A942-A25C-7D288BBD2D55}"/>
              </a:ext>
            </a:extLst>
          </p:cNvPr>
          <p:cNvCxnSpPr>
            <a:endCxn id="69" idx="1"/>
          </p:cNvCxnSpPr>
          <p:nvPr/>
        </p:nvCxnSpPr>
        <p:spPr>
          <a:xfrm>
            <a:off x="5549813" y="5050634"/>
            <a:ext cx="548369" cy="7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264 Conector recto">
            <a:extLst>
              <a:ext uri="{FF2B5EF4-FFF2-40B4-BE49-F238E27FC236}">
                <a16:creationId xmlns:a16="http://schemas.microsoft.com/office/drawing/2014/main" id="{00427583-F3DC-4C43-AED7-DF7177191056}"/>
              </a:ext>
            </a:extLst>
          </p:cNvPr>
          <p:cNvCxnSpPr/>
          <p:nvPr/>
        </p:nvCxnSpPr>
        <p:spPr>
          <a:xfrm>
            <a:off x="5662699" y="4978625"/>
            <a:ext cx="4354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269 Rectángulo">
            <a:extLst>
              <a:ext uri="{FF2B5EF4-FFF2-40B4-BE49-F238E27FC236}">
                <a16:creationId xmlns:a16="http://schemas.microsoft.com/office/drawing/2014/main" id="{C1F6439D-9062-904C-9057-69E2632F27A7}"/>
              </a:ext>
            </a:extLst>
          </p:cNvPr>
          <p:cNvSpPr/>
          <p:nvPr/>
        </p:nvSpPr>
        <p:spPr>
          <a:xfrm rot="5400000">
            <a:off x="2381644" y="4537285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270 CuadroTexto">
            <a:extLst>
              <a:ext uri="{FF2B5EF4-FFF2-40B4-BE49-F238E27FC236}">
                <a16:creationId xmlns:a16="http://schemas.microsoft.com/office/drawing/2014/main" id="{AB7E6190-F0F7-5E47-8702-6E237B1F678B}"/>
              </a:ext>
            </a:extLst>
          </p:cNvPr>
          <p:cNvSpPr txBox="1"/>
          <p:nvPr/>
        </p:nvSpPr>
        <p:spPr>
          <a:xfrm>
            <a:off x="2750304" y="496933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baseline="-25000" dirty="0"/>
              <a:t>0</a:t>
            </a:r>
          </a:p>
        </p:txBody>
      </p:sp>
      <p:sp>
        <p:nvSpPr>
          <p:cNvPr id="80" name="271 CuadroTexto">
            <a:extLst>
              <a:ext uri="{FF2B5EF4-FFF2-40B4-BE49-F238E27FC236}">
                <a16:creationId xmlns:a16="http://schemas.microsoft.com/office/drawing/2014/main" id="{54062019-5F09-1A4A-A0ED-393D89DE9993}"/>
              </a:ext>
            </a:extLst>
          </p:cNvPr>
          <p:cNvSpPr txBox="1"/>
          <p:nvPr/>
        </p:nvSpPr>
        <p:spPr>
          <a:xfrm>
            <a:off x="2750304" y="439326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</a:t>
            </a:r>
            <a:r>
              <a:rPr lang="en-US" baseline="-25000" dirty="0"/>
              <a:t>0</a:t>
            </a:r>
          </a:p>
        </p:txBody>
      </p:sp>
      <p:sp>
        <p:nvSpPr>
          <p:cNvPr id="81" name="272 CuadroTexto">
            <a:extLst>
              <a:ext uri="{FF2B5EF4-FFF2-40B4-BE49-F238E27FC236}">
                <a16:creationId xmlns:a16="http://schemas.microsoft.com/office/drawing/2014/main" id="{D3A7BD69-8952-DA4B-9676-FDE363571766}"/>
              </a:ext>
            </a:extLst>
          </p:cNvPr>
          <p:cNvSpPr txBox="1"/>
          <p:nvPr/>
        </p:nvSpPr>
        <p:spPr>
          <a:xfrm>
            <a:off x="3146348" y="439326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0</a:t>
            </a:r>
          </a:p>
        </p:txBody>
      </p:sp>
      <p:sp>
        <p:nvSpPr>
          <p:cNvPr id="82" name="273 CuadroTexto">
            <a:extLst>
              <a:ext uri="{FF2B5EF4-FFF2-40B4-BE49-F238E27FC236}">
                <a16:creationId xmlns:a16="http://schemas.microsoft.com/office/drawing/2014/main" id="{9BC0EFB3-AC5E-2E4B-8A92-1CD24DC96359}"/>
              </a:ext>
            </a:extLst>
          </p:cNvPr>
          <p:cNvSpPr txBox="1"/>
          <p:nvPr/>
        </p:nvSpPr>
        <p:spPr>
          <a:xfrm>
            <a:off x="3074340" y="5041341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0</a:t>
            </a:r>
          </a:p>
        </p:txBody>
      </p:sp>
      <p:sp>
        <p:nvSpPr>
          <p:cNvPr id="83" name="274 CuadroTexto">
            <a:extLst>
              <a:ext uri="{FF2B5EF4-FFF2-40B4-BE49-F238E27FC236}">
                <a16:creationId xmlns:a16="http://schemas.microsoft.com/office/drawing/2014/main" id="{90874CEA-C499-9C42-AA50-E9F2C694E43B}"/>
              </a:ext>
            </a:extLst>
          </p:cNvPr>
          <p:cNvSpPr txBox="1"/>
          <p:nvPr/>
        </p:nvSpPr>
        <p:spPr>
          <a:xfrm>
            <a:off x="2938708" y="4114529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84" name="275 CuadroTexto">
            <a:extLst>
              <a:ext uri="{FF2B5EF4-FFF2-40B4-BE49-F238E27FC236}">
                <a16:creationId xmlns:a16="http://schemas.microsoft.com/office/drawing/2014/main" id="{4E62CA6C-0189-8B4E-AD4E-C9D096DD599A}"/>
              </a:ext>
            </a:extLst>
          </p:cNvPr>
          <p:cNvSpPr txBox="1"/>
          <p:nvPr/>
        </p:nvSpPr>
        <p:spPr>
          <a:xfrm>
            <a:off x="2905915" y="5329373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85" name="277 Conector recto">
            <a:extLst>
              <a:ext uri="{FF2B5EF4-FFF2-40B4-BE49-F238E27FC236}">
                <a16:creationId xmlns:a16="http://schemas.microsoft.com/office/drawing/2014/main" id="{F245EE3F-2878-8247-91F6-63CA2E0AE193}"/>
              </a:ext>
            </a:extLst>
          </p:cNvPr>
          <p:cNvCxnSpPr/>
          <p:nvPr/>
        </p:nvCxnSpPr>
        <p:spPr>
          <a:xfrm>
            <a:off x="2026295" y="4546577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278 Conector recto">
            <a:extLst>
              <a:ext uri="{FF2B5EF4-FFF2-40B4-BE49-F238E27FC236}">
                <a16:creationId xmlns:a16="http://schemas.microsoft.com/office/drawing/2014/main" id="{BDEA1900-5811-2542-B0F2-DA008AF84B07}"/>
              </a:ext>
            </a:extLst>
          </p:cNvPr>
          <p:cNvCxnSpPr/>
          <p:nvPr/>
        </p:nvCxnSpPr>
        <p:spPr>
          <a:xfrm>
            <a:off x="2026295" y="4546577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279 Conector recto">
            <a:extLst>
              <a:ext uri="{FF2B5EF4-FFF2-40B4-BE49-F238E27FC236}">
                <a16:creationId xmlns:a16="http://schemas.microsoft.com/office/drawing/2014/main" id="{B17B1FD6-85F3-D84A-951C-12D6A51E9311}"/>
              </a:ext>
            </a:extLst>
          </p:cNvPr>
          <p:cNvCxnSpPr/>
          <p:nvPr/>
        </p:nvCxnSpPr>
        <p:spPr>
          <a:xfrm>
            <a:off x="2026295" y="5338665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280 Conector recto">
            <a:extLst>
              <a:ext uri="{FF2B5EF4-FFF2-40B4-BE49-F238E27FC236}">
                <a16:creationId xmlns:a16="http://schemas.microsoft.com/office/drawing/2014/main" id="{6F3229B3-FC7F-E144-9B70-A7FA7932A85A}"/>
              </a:ext>
            </a:extLst>
          </p:cNvPr>
          <p:cNvCxnSpPr/>
          <p:nvPr/>
        </p:nvCxnSpPr>
        <p:spPr>
          <a:xfrm flipH="1">
            <a:off x="2314327" y="4906617"/>
            <a:ext cx="183950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281 Conector recto">
            <a:extLst>
              <a:ext uri="{FF2B5EF4-FFF2-40B4-BE49-F238E27FC236}">
                <a16:creationId xmlns:a16="http://schemas.microsoft.com/office/drawing/2014/main" id="{9B3A3374-32D4-3B45-BB05-A56583DF816A}"/>
              </a:ext>
            </a:extLst>
          </p:cNvPr>
          <p:cNvCxnSpPr/>
          <p:nvPr/>
        </p:nvCxnSpPr>
        <p:spPr>
          <a:xfrm>
            <a:off x="2314329" y="4546579"/>
            <a:ext cx="183948" cy="3960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282 Conector recto">
            <a:extLst>
              <a:ext uri="{FF2B5EF4-FFF2-40B4-BE49-F238E27FC236}">
                <a16:creationId xmlns:a16="http://schemas.microsoft.com/office/drawing/2014/main" id="{3550778A-1D87-C141-9419-57015DBDC614}"/>
              </a:ext>
            </a:extLst>
          </p:cNvPr>
          <p:cNvCxnSpPr/>
          <p:nvPr/>
        </p:nvCxnSpPr>
        <p:spPr>
          <a:xfrm>
            <a:off x="2498274" y="4906617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283 Conector recto">
            <a:extLst>
              <a:ext uri="{FF2B5EF4-FFF2-40B4-BE49-F238E27FC236}">
                <a16:creationId xmlns:a16="http://schemas.microsoft.com/office/drawing/2014/main" id="{37A5B20A-C0C6-4741-8CE7-E3323B6437B6}"/>
              </a:ext>
            </a:extLst>
          </p:cNvPr>
          <p:cNvCxnSpPr/>
          <p:nvPr/>
        </p:nvCxnSpPr>
        <p:spPr>
          <a:xfrm rot="16200000" flipH="1">
            <a:off x="2354260" y="4907385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284 Conector recto">
            <a:extLst>
              <a:ext uri="{FF2B5EF4-FFF2-40B4-BE49-F238E27FC236}">
                <a16:creationId xmlns:a16="http://schemas.microsoft.com/office/drawing/2014/main" id="{2D7CDC97-C4BF-794B-8938-50730B105E7E}"/>
              </a:ext>
            </a:extLst>
          </p:cNvPr>
          <p:cNvCxnSpPr/>
          <p:nvPr/>
        </p:nvCxnSpPr>
        <p:spPr>
          <a:xfrm rot="16200000">
            <a:off x="2703820" y="5148933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285 Conector recto">
            <a:extLst>
              <a:ext uri="{FF2B5EF4-FFF2-40B4-BE49-F238E27FC236}">
                <a16:creationId xmlns:a16="http://schemas.microsoft.com/office/drawing/2014/main" id="{BF2F49DA-23A8-8848-80B5-F0D3AE4442DF}"/>
              </a:ext>
            </a:extLst>
          </p:cNvPr>
          <p:cNvCxnSpPr/>
          <p:nvPr/>
        </p:nvCxnSpPr>
        <p:spPr>
          <a:xfrm rot="16200000">
            <a:off x="2696298" y="4565347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286 CuadroTexto">
            <a:extLst>
              <a:ext uri="{FF2B5EF4-FFF2-40B4-BE49-F238E27FC236}">
                <a16:creationId xmlns:a16="http://schemas.microsoft.com/office/drawing/2014/main" id="{DBB280DA-AC8A-044C-B281-BDE57B080DB4}"/>
              </a:ext>
            </a:extLst>
          </p:cNvPr>
          <p:cNvSpPr txBox="1"/>
          <p:nvPr/>
        </p:nvSpPr>
        <p:spPr>
          <a:xfrm>
            <a:off x="2017261" y="4578450"/>
            <a:ext cx="234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0</a:t>
            </a:r>
            <a:endParaRPr lang="en-US" sz="800" baseline="-25000" dirty="0"/>
          </a:p>
        </p:txBody>
      </p:sp>
      <p:sp>
        <p:nvSpPr>
          <p:cNvPr id="95" name="287 CuadroTexto">
            <a:extLst>
              <a:ext uri="{FF2B5EF4-FFF2-40B4-BE49-F238E27FC236}">
                <a16:creationId xmlns:a16="http://schemas.microsoft.com/office/drawing/2014/main" id="{19D73502-F9F8-1047-B86C-97827006E35F}"/>
              </a:ext>
            </a:extLst>
          </p:cNvPr>
          <p:cNvSpPr txBox="1"/>
          <p:nvPr/>
        </p:nvSpPr>
        <p:spPr>
          <a:xfrm>
            <a:off x="2033659" y="5087695"/>
            <a:ext cx="234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</a:t>
            </a:r>
            <a:endParaRPr lang="en-US" sz="800" baseline="-25000" dirty="0"/>
          </a:p>
        </p:txBody>
      </p:sp>
      <p:cxnSp>
        <p:nvCxnSpPr>
          <p:cNvPr id="96" name="288 Conector recto">
            <a:extLst>
              <a:ext uri="{FF2B5EF4-FFF2-40B4-BE49-F238E27FC236}">
                <a16:creationId xmlns:a16="http://schemas.microsoft.com/office/drawing/2014/main" id="{011190AE-5F15-D749-BB48-F1DDE9503B17}"/>
              </a:ext>
            </a:extLst>
          </p:cNvPr>
          <p:cNvCxnSpPr>
            <a:endCxn id="98" idx="0"/>
          </p:cNvCxnSpPr>
          <p:nvPr/>
        </p:nvCxnSpPr>
        <p:spPr>
          <a:xfrm flipV="1">
            <a:off x="1810272" y="4761148"/>
            <a:ext cx="144015" cy="14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289 Conector recto">
            <a:extLst>
              <a:ext uri="{FF2B5EF4-FFF2-40B4-BE49-F238E27FC236}">
                <a16:creationId xmlns:a16="http://schemas.microsoft.com/office/drawing/2014/main" id="{5436D903-8A43-7F40-BA2F-C79395500511}"/>
              </a:ext>
            </a:extLst>
          </p:cNvPr>
          <p:cNvCxnSpPr/>
          <p:nvPr/>
        </p:nvCxnSpPr>
        <p:spPr>
          <a:xfrm>
            <a:off x="1810272" y="4654589"/>
            <a:ext cx="2210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290 Elipse">
            <a:extLst>
              <a:ext uri="{FF2B5EF4-FFF2-40B4-BE49-F238E27FC236}">
                <a16:creationId xmlns:a16="http://schemas.microsoft.com/office/drawing/2014/main" id="{6C598546-D6FF-E749-A371-D2D6D593A17E}"/>
              </a:ext>
            </a:extLst>
          </p:cNvPr>
          <p:cNvSpPr/>
          <p:nvPr/>
        </p:nvSpPr>
        <p:spPr>
          <a:xfrm rot="16200000">
            <a:off x="1954287" y="4725143"/>
            <a:ext cx="72008" cy="720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291 Conector recto">
            <a:extLst>
              <a:ext uri="{FF2B5EF4-FFF2-40B4-BE49-F238E27FC236}">
                <a16:creationId xmlns:a16="http://schemas.microsoft.com/office/drawing/2014/main" id="{89DE3CE6-B725-EE4C-941F-854BD5E662CC}"/>
              </a:ext>
            </a:extLst>
          </p:cNvPr>
          <p:cNvCxnSpPr/>
          <p:nvPr/>
        </p:nvCxnSpPr>
        <p:spPr>
          <a:xfrm rot="16200000" flipH="1">
            <a:off x="1666256" y="4618585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292 Conector recto">
            <a:extLst>
              <a:ext uri="{FF2B5EF4-FFF2-40B4-BE49-F238E27FC236}">
                <a16:creationId xmlns:a16="http://schemas.microsoft.com/office/drawing/2014/main" id="{FD3DFA7D-870D-8945-917F-CC2E9A743319}"/>
              </a:ext>
            </a:extLst>
          </p:cNvPr>
          <p:cNvCxnSpPr/>
          <p:nvPr/>
        </p:nvCxnSpPr>
        <p:spPr>
          <a:xfrm flipV="1">
            <a:off x="3470384" y="4618585"/>
            <a:ext cx="248099" cy="44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293 Conector recto">
            <a:extLst>
              <a:ext uri="{FF2B5EF4-FFF2-40B4-BE49-F238E27FC236}">
                <a16:creationId xmlns:a16="http://schemas.microsoft.com/office/drawing/2014/main" id="{BA6B9CC7-79C3-8941-8127-DEAB096F980F}"/>
              </a:ext>
            </a:extLst>
          </p:cNvPr>
          <p:cNvCxnSpPr/>
          <p:nvPr/>
        </p:nvCxnSpPr>
        <p:spPr>
          <a:xfrm>
            <a:off x="3717717" y="4629052"/>
            <a:ext cx="766" cy="12856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294 Conector recto">
            <a:extLst>
              <a:ext uri="{FF2B5EF4-FFF2-40B4-BE49-F238E27FC236}">
                <a16:creationId xmlns:a16="http://schemas.microsoft.com/office/drawing/2014/main" id="{7238D837-E09C-9C44-A7F1-83538B5C7E06}"/>
              </a:ext>
            </a:extLst>
          </p:cNvPr>
          <p:cNvCxnSpPr/>
          <p:nvPr/>
        </p:nvCxnSpPr>
        <p:spPr>
          <a:xfrm>
            <a:off x="3501514" y="5122642"/>
            <a:ext cx="548369" cy="7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295 Conector recto">
            <a:extLst>
              <a:ext uri="{FF2B5EF4-FFF2-40B4-BE49-F238E27FC236}">
                <a16:creationId xmlns:a16="http://schemas.microsoft.com/office/drawing/2014/main" id="{9623CCA1-8D3A-6C44-9626-A8D5E3F03B6A}"/>
              </a:ext>
            </a:extLst>
          </p:cNvPr>
          <p:cNvCxnSpPr/>
          <p:nvPr/>
        </p:nvCxnSpPr>
        <p:spPr>
          <a:xfrm flipV="1">
            <a:off x="3717717" y="5050633"/>
            <a:ext cx="332166" cy="7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296 Conector recto">
            <a:extLst>
              <a:ext uri="{FF2B5EF4-FFF2-40B4-BE49-F238E27FC236}">
                <a16:creationId xmlns:a16="http://schemas.microsoft.com/office/drawing/2014/main" id="{78B66E73-3EB1-3847-8EC7-72BD042AAF7D}"/>
              </a:ext>
            </a:extLst>
          </p:cNvPr>
          <p:cNvCxnSpPr/>
          <p:nvPr/>
        </p:nvCxnSpPr>
        <p:spPr>
          <a:xfrm rot="16200000" flipH="1">
            <a:off x="3286435" y="5410673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300 Conector recto">
            <a:extLst>
              <a:ext uri="{FF2B5EF4-FFF2-40B4-BE49-F238E27FC236}">
                <a16:creationId xmlns:a16="http://schemas.microsoft.com/office/drawing/2014/main" id="{99D03F76-0E51-1147-B50C-4515472FE82C}"/>
              </a:ext>
            </a:extLst>
          </p:cNvPr>
          <p:cNvCxnSpPr/>
          <p:nvPr/>
        </p:nvCxnSpPr>
        <p:spPr>
          <a:xfrm>
            <a:off x="1854951" y="5917336"/>
            <a:ext cx="1867769" cy="26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303 Conector recto">
            <a:extLst>
              <a:ext uri="{FF2B5EF4-FFF2-40B4-BE49-F238E27FC236}">
                <a16:creationId xmlns:a16="http://schemas.microsoft.com/office/drawing/2014/main" id="{F6A36556-616C-8344-98A1-D67E51F7B00F}"/>
              </a:ext>
            </a:extLst>
          </p:cNvPr>
          <p:cNvCxnSpPr/>
          <p:nvPr/>
        </p:nvCxnSpPr>
        <p:spPr>
          <a:xfrm>
            <a:off x="1918283" y="5698705"/>
            <a:ext cx="16592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304 Conector recto">
            <a:extLst>
              <a:ext uri="{FF2B5EF4-FFF2-40B4-BE49-F238E27FC236}">
                <a16:creationId xmlns:a16="http://schemas.microsoft.com/office/drawing/2014/main" id="{4FBC3957-770E-6046-A429-266140492538}"/>
              </a:ext>
            </a:extLst>
          </p:cNvPr>
          <p:cNvCxnSpPr/>
          <p:nvPr/>
        </p:nvCxnSpPr>
        <p:spPr>
          <a:xfrm>
            <a:off x="1909607" y="5195417"/>
            <a:ext cx="8676" cy="5032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309 Conector recto">
            <a:extLst>
              <a:ext uri="{FF2B5EF4-FFF2-40B4-BE49-F238E27FC236}">
                <a16:creationId xmlns:a16="http://schemas.microsoft.com/office/drawing/2014/main" id="{0C588AFE-1199-C24E-8C1D-75C9E4754DEB}"/>
              </a:ext>
            </a:extLst>
          </p:cNvPr>
          <p:cNvCxnSpPr/>
          <p:nvPr/>
        </p:nvCxnSpPr>
        <p:spPr>
          <a:xfrm rot="16200000">
            <a:off x="1964767" y="5148165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312 Conector recto">
            <a:extLst>
              <a:ext uri="{FF2B5EF4-FFF2-40B4-BE49-F238E27FC236}">
                <a16:creationId xmlns:a16="http://schemas.microsoft.com/office/drawing/2014/main" id="{1E5EB913-BF40-7D4D-9C87-73545F74A6A6}"/>
              </a:ext>
            </a:extLst>
          </p:cNvPr>
          <p:cNvCxnSpPr/>
          <p:nvPr/>
        </p:nvCxnSpPr>
        <p:spPr>
          <a:xfrm>
            <a:off x="1846275" y="5123409"/>
            <a:ext cx="8676" cy="7939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313 Conector recto">
            <a:extLst>
              <a:ext uri="{FF2B5EF4-FFF2-40B4-BE49-F238E27FC236}">
                <a16:creationId xmlns:a16="http://schemas.microsoft.com/office/drawing/2014/main" id="{AF66E9FD-AA68-044F-ACC2-D712EF0E6EEF}"/>
              </a:ext>
            </a:extLst>
          </p:cNvPr>
          <p:cNvCxnSpPr/>
          <p:nvPr/>
        </p:nvCxnSpPr>
        <p:spPr>
          <a:xfrm>
            <a:off x="1846275" y="5122640"/>
            <a:ext cx="171343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319 Conector recto">
            <a:extLst>
              <a:ext uri="{FF2B5EF4-FFF2-40B4-BE49-F238E27FC236}">
                <a16:creationId xmlns:a16="http://schemas.microsoft.com/office/drawing/2014/main" id="{D5936E3D-E650-D64E-881A-D2AE8F926C3B}"/>
              </a:ext>
            </a:extLst>
          </p:cNvPr>
          <p:cNvCxnSpPr>
            <a:stCxn id="112" idx="2"/>
          </p:cNvCxnSpPr>
          <p:nvPr/>
        </p:nvCxnSpPr>
        <p:spPr>
          <a:xfrm flipH="1">
            <a:off x="2150672" y="5410673"/>
            <a:ext cx="1" cy="720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322 Elipse">
            <a:extLst>
              <a:ext uri="{FF2B5EF4-FFF2-40B4-BE49-F238E27FC236}">
                <a16:creationId xmlns:a16="http://schemas.microsoft.com/office/drawing/2014/main" id="{1FCA6A6E-13EB-0047-83E0-BBEB386D682A}"/>
              </a:ext>
            </a:extLst>
          </p:cNvPr>
          <p:cNvSpPr/>
          <p:nvPr/>
        </p:nvSpPr>
        <p:spPr>
          <a:xfrm rot="16200000">
            <a:off x="2114668" y="5338664"/>
            <a:ext cx="72008" cy="72009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3" name="325 Conector recto">
            <a:extLst>
              <a:ext uri="{FF2B5EF4-FFF2-40B4-BE49-F238E27FC236}">
                <a16:creationId xmlns:a16="http://schemas.microsoft.com/office/drawing/2014/main" id="{A2F01354-187F-5B4D-91CF-174ED2146B59}"/>
              </a:ext>
            </a:extLst>
          </p:cNvPr>
          <p:cNvCxnSpPr>
            <a:stCxn id="114" idx="2"/>
          </p:cNvCxnSpPr>
          <p:nvPr/>
        </p:nvCxnSpPr>
        <p:spPr>
          <a:xfrm>
            <a:off x="4218610" y="5338665"/>
            <a:ext cx="0" cy="7920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326 Elipse">
            <a:extLst>
              <a:ext uri="{FF2B5EF4-FFF2-40B4-BE49-F238E27FC236}">
                <a16:creationId xmlns:a16="http://schemas.microsoft.com/office/drawing/2014/main" id="{AEA83B6E-D834-9342-B604-20FCAC32FB39}"/>
              </a:ext>
            </a:extLst>
          </p:cNvPr>
          <p:cNvSpPr/>
          <p:nvPr/>
        </p:nvSpPr>
        <p:spPr>
          <a:xfrm rot="16200000">
            <a:off x="4182605" y="5266656"/>
            <a:ext cx="72008" cy="72009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5" name="328 Conector recto">
            <a:extLst>
              <a:ext uri="{FF2B5EF4-FFF2-40B4-BE49-F238E27FC236}">
                <a16:creationId xmlns:a16="http://schemas.microsoft.com/office/drawing/2014/main" id="{6A013117-4070-E840-AE83-21ACD8CA4313}"/>
              </a:ext>
            </a:extLst>
          </p:cNvPr>
          <p:cNvCxnSpPr>
            <a:stCxn id="116" idx="2"/>
          </p:cNvCxnSpPr>
          <p:nvPr/>
        </p:nvCxnSpPr>
        <p:spPr>
          <a:xfrm>
            <a:off x="6238115" y="5271890"/>
            <a:ext cx="0" cy="8588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329 Elipse">
            <a:extLst>
              <a:ext uri="{FF2B5EF4-FFF2-40B4-BE49-F238E27FC236}">
                <a16:creationId xmlns:a16="http://schemas.microsoft.com/office/drawing/2014/main" id="{2E088E20-CE40-3E41-A13C-018360E8BDBF}"/>
              </a:ext>
            </a:extLst>
          </p:cNvPr>
          <p:cNvSpPr/>
          <p:nvPr/>
        </p:nvSpPr>
        <p:spPr>
          <a:xfrm rot="16200000">
            <a:off x="6202110" y="5199881"/>
            <a:ext cx="72008" cy="72009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7" name="332 Conector recto">
            <a:extLst>
              <a:ext uri="{FF2B5EF4-FFF2-40B4-BE49-F238E27FC236}">
                <a16:creationId xmlns:a16="http://schemas.microsoft.com/office/drawing/2014/main" id="{EE4A1901-6CD6-9142-9A26-636B20FD7FF5}"/>
              </a:ext>
            </a:extLst>
          </p:cNvPr>
          <p:cNvCxnSpPr/>
          <p:nvPr/>
        </p:nvCxnSpPr>
        <p:spPr>
          <a:xfrm flipH="1">
            <a:off x="2926395" y="3800075"/>
            <a:ext cx="41764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333 Conector recto">
            <a:extLst>
              <a:ext uri="{FF2B5EF4-FFF2-40B4-BE49-F238E27FC236}">
                <a16:creationId xmlns:a16="http://schemas.microsoft.com/office/drawing/2014/main" id="{59C9EE58-BEF1-6546-96F1-6D640F5EDFAF}"/>
              </a:ext>
            </a:extLst>
          </p:cNvPr>
          <p:cNvCxnSpPr/>
          <p:nvPr/>
        </p:nvCxnSpPr>
        <p:spPr>
          <a:xfrm flipH="1">
            <a:off x="7102859" y="3800075"/>
            <a:ext cx="384" cy="1896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338 Conector recto">
            <a:extLst>
              <a:ext uri="{FF2B5EF4-FFF2-40B4-BE49-F238E27FC236}">
                <a16:creationId xmlns:a16="http://schemas.microsoft.com/office/drawing/2014/main" id="{1502CF32-5B8B-BC48-BF5F-5D3284497CBC}"/>
              </a:ext>
            </a:extLst>
          </p:cNvPr>
          <p:cNvCxnSpPr/>
          <p:nvPr/>
        </p:nvCxnSpPr>
        <p:spPr>
          <a:xfrm>
            <a:off x="5158643" y="3800075"/>
            <a:ext cx="0" cy="2616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340 Conector recto">
            <a:extLst>
              <a:ext uri="{FF2B5EF4-FFF2-40B4-BE49-F238E27FC236}">
                <a16:creationId xmlns:a16="http://schemas.microsoft.com/office/drawing/2014/main" id="{C8BEB14E-DD1E-F346-A1F2-F68C80D6FD21}"/>
              </a:ext>
            </a:extLst>
          </p:cNvPr>
          <p:cNvCxnSpPr/>
          <p:nvPr/>
        </p:nvCxnSpPr>
        <p:spPr>
          <a:xfrm>
            <a:off x="3072296" y="3816600"/>
            <a:ext cx="2044" cy="3339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342 Conector recto">
            <a:extLst>
              <a:ext uri="{FF2B5EF4-FFF2-40B4-BE49-F238E27FC236}">
                <a16:creationId xmlns:a16="http://schemas.microsoft.com/office/drawing/2014/main" id="{D5C6DF94-18BF-B54F-8A7C-CA1955455F22}"/>
              </a:ext>
            </a:extLst>
          </p:cNvPr>
          <p:cNvCxnSpPr/>
          <p:nvPr/>
        </p:nvCxnSpPr>
        <p:spPr>
          <a:xfrm flipH="1">
            <a:off x="3127601" y="5842721"/>
            <a:ext cx="41552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343 Conector recto">
            <a:extLst>
              <a:ext uri="{FF2B5EF4-FFF2-40B4-BE49-F238E27FC236}">
                <a16:creationId xmlns:a16="http://schemas.microsoft.com/office/drawing/2014/main" id="{6AB6C105-E674-FD45-B341-D0976F771934}"/>
              </a:ext>
            </a:extLst>
          </p:cNvPr>
          <p:cNvCxnSpPr/>
          <p:nvPr/>
        </p:nvCxnSpPr>
        <p:spPr>
          <a:xfrm>
            <a:off x="7207596" y="5495701"/>
            <a:ext cx="0" cy="3470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347 Conector recto">
            <a:extLst>
              <a:ext uri="{FF2B5EF4-FFF2-40B4-BE49-F238E27FC236}">
                <a16:creationId xmlns:a16="http://schemas.microsoft.com/office/drawing/2014/main" id="{435BB9F7-FDF7-0A4B-907F-0DB32BADBC7E}"/>
              </a:ext>
            </a:extLst>
          </p:cNvPr>
          <p:cNvCxnSpPr/>
          <p:nvPr/>
        </p:nvCxnSpPr>
        <p:spPr>
          <a:xfrm flipH="1">
            <a:off x="5205240" y="5561199"/>
            <a:ext cx="6212" cy="2815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349 Conector recto">
            <a:extLst>
              <a:ext uri="{FF2B5EF4-FFF2-40B4-BE49-F238E27FC236}">
                <a16:creationId xmlns:a16="http://schemas.microsoft.com/office/drawing/2014/main" id="{3AF882C9-01E9-CD47-81B4-4F0AB7A5341C}"/>
              </a:ext>
            </a:extLst>
          </p:cNvPr>
          <p:cNvCxnSpPr/>
          <p:nvPr/>
        </p:nvCxnSpPr>
        <p:spPr>
          <a:xfrm flipH="1">
            <a:off x="3127932" y="5626697"/>
            <a:ext cx="6212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357 Conector recto">
            <a:extLst>
              <a:ext uri="{FF2B5EF4-FFF2-40B4-BE49-F238E27FC236}">
                <a16:creationId xmlns:a16="http://schemas.microsoft.com/office/drawing/2014/main" id="{F770D0E4-B5F5-2441-862F-0D618CE72F0C}"/>
              </a:ext>
            </a:extLst>
          </p:cNvPr>
          <p:cNvCxnSpPr/>
          <p:nvPr/>
        </p:nvCxnSpPr>
        <p:spPr>
          <a:xfrm flipV="1">
            <a:off x="7546489" y="4434434"/>
            <a:ext cx="248099" cy="44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0058678"/>
      </p:ext>
    </p:extLst>
  </p:cSld>
  <p:clrMapOvr>
    <a:masterClrMapping/>
  </p:clrMapOvr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DD1937-C23D-F846-911B-FD6969615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Registro de entrada paralela y salida serie (desplazamiento a la izquierda: LSB </a:t>
            </a:r>
            <a:r>
              <a:rPr lang="es-ES" dirty="0">
                <a:sym typeface="Wingdings" pitchFamily="2" charset="2"/>
              </a:rPr>
              <a:t> MSB</a:t>
            </a:r>
            <a:r>
              <a:rPr lang="es-ES" dirty="0"/>
              <a:t>)</a:t>
            </a:r>
          </a:p>
        </p:txBody>
      </p:sp>
      <p:cxnSp>
        <p:nvCxnSpPr>
          <p:cNvPr id="22" name="86 Conector recto">
            <a:extLst>
              <a:ext uri="{FF2B5EF4-FFF2-40B4-BE49-F238E27FC236}">
                <a16:creationId xmlns:a16="http://schemas.microsoft.com/office/drawing/2014/main" id="{80014C7D-9BD5-5842-945B-805918A8CCF5}"/>
              </a:ext>
            </a:extLst>
          </p:cNvPr>
          <p:cNvCxnSpPr/>
          <p:nvPr/>
        </p:nvCxnSpPr>
        <p:spPr>
          <a:xfrm flipV="1">
            <a:off x="2756248" y="4808848"/>
            <a:ext cx="456324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100 CuadroTexto">
            <a:extLst>
              <a:ext uri="{FF2B5EF4-FFF2-40B4-BE49-F238E27FC236}">
                <a16:creationId xmlns:a16="http://schemas.microsoft.com/office/drawing/2014/main" id="{EE3B7941-3B9A-054E-BB24-802C7D2E097C}"/>
              </a:ext>
            </a:extLst>
          </p:cNvPr>
          <p:cNvSpPr txBox="1"/>
          <p:nvPr/>
        </p:nvSpPr>
        <p:spPr>
          <a:xfrm>
            <a:off x="2603612" y="277890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0</a:t>
            </a:r>
          </a:p>
        </p:txBody>
      </p:sp>
      <p:sp>
        <p:nvSpPr>
          <p:cNvPr id="24" name="102 Rectángulo">
            <a:extLst>
              <a:ext uri="{FF2B5EF4-FFF2-40B4-BE49-F238E27FC236}">
                <a16:creationId xmlns:a16="http://schemas.microsoft.com/office/drawing/2014/main" id="{9048C902-A9C5-0E43-AE10-A03EE6314D0E}"/>
              </a:ext>
            </a:extLst>
          </p:cNvPr>
          <p:cNvSpPr/>
          <p:nvPr/>
        </p:nvSpPr>
        <p:spPr>
          <a:xfrm rot="5400000">
            <a:off x="5511316" y="3143372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113 CuadroTexto">
            <a:extLst>
              <a:ext uri="{FF2B5EF4-FFF2-40B4-BE49-F238E27FC236}">
                <a16:creationId xmlns:a16="http://schemas.microsoft.com/office/drawing/2014/main" id="{55926D30-D210-A947-931C-73911584C808}"/>
              </a:ext>
            </a:extLst>
          </p:cNvPr>
          <p:cNvSpPr txBox="1"/>
          <p:nvPr/>
        </p:nvSpPr>
        <p:spPr>
          <a:xfrm>
            <a:off x="5879976" y="357542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baseline="-25000" dirty="0"/>
              <a:t>1</a:t>
            </a:r>
          </a:p>
        </p:txBody>
      </p:sp>
      <p:sp>
        <p:nvSpPr>
          <p:cNvPr id="26" name="114 CuadroTexto">
            <a:extLst>
              <a:ext uri="{FF2B5EF4-FFF2-40B4-BE49-F238E27FC236}">
                <a16:creationId xmlns:a16="http://schemas.microsoft.com/office/drawing/2014/main" id="{973F7B62-60D4-6844-A8B2-382DDF4700B3}"/>
              </a:ext>
            </a:extLst>
          </p:cNvPr>
          <p:cNvSpPr txBox="1"/>
          <p:nvPr/>
        </p:nvSpPr>
        <p:spPr>
          <a:xfrm>
            <a:off x="5879976" y="299935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</a:t>
            </a:r>
            <a:r>
              <a:rPr lang="en-US" baseline="-25000" dirty="0"/>
              <a:t>1</a:t>
            </a:r>
          </a:p>
        </p:txBody>
      </p:sp>
      <p:sp>
        <p:nvSpPr>
          <p:cNvPr id="27" name="115 CuadroTexto">
            <a:extLst>
              <a:ext uri="{FF2B5EF4-FFF2-40B4-BE49-F238E27FC236}">
                <a16:creationId xmlns:a16="http://schemas.microsoft.com/office/drawing/2014/main" id="{E841FF26-3B31-6643-B0D0-0CC4D424FD38}"/>
              </a:ext>
            </a:extLst>
          </p:cNvPr>
          <p:cNvSpPr txBox="1"/>
          <p:nvPr/>
        </p:nvSpPr>
        <p:spPr>
          <a:xfrm>
            <a:off x="6276020" y="299935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1</a:t>
            </a:r>
          </a:p>
        </p:txBody>
      </p:sp>
      <p:sp>
        <p:nvSpPr>
          <p:cNvPr id="28" name="116 CuadroTexto">
            <a:extLst>
              <a:ext uri="{FF2B5EF4-FFF2-40B4-BE49-F238E27FC236}">
                <a16:creationId xmlns:a16="http://schemas.microsoft.com/office/drawing/2014/main" id="{0EFC5B49-F650-D04A-B0DE-B611CD3A317B}"/>
              </a:ext>
            </a:extLst>
          </p:cNvPr>
          <p:cNvSpPr txBox="1"/>
          <p:nvPr/>
        </p:nvSpPr>
        <p:spPr>
          <a:xfrm>
            <a:off x="6204012" y="3647428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1</a:t>
            </a:r>
          </a:p>
        </p:txBody>
      </p:sp>
      <p:sp>
        <p:nvSpPr>
          <p:cNvPr id="29" name="117 CuadroTexto">
            <a:extLst>
              <a:ext uri="{FF2B5EF4-FFF2-40B4-BE49-F238E27FC236}">
                <a16:creationId xmlns:a16="http://schemas.microsoft.com/office/drawing/2014/main" id="{E8FB2A6E-38D3-6C4B-A34B-C608AF27BDE9}"/>
              </a:ext>
            </a:extLst>
          </p:cNvPr>
          <p:cNvSpPr txBox="1"/>
          <p:nvPr/>
        </p:nvSpPr>
        <p:spPr>
          <a:xfrm>
            <a:off x="6068380" y="2720616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30" name="118 CuadroTexto">
            <a:extLst>
              <a:ext uri="{FF2B5EF4-FFF2-40B4-BE49-F238E27FC236}">
                <a16:creationId xmlns:a16="http://schemas.microsoft.com/office/drawing/2014/main" id="{A3CEE5F6-0905-3646-96B3-DBD083FB6748}"/>
              </a:ext>
            </a:extLst>
          </p:cNvPr>
          <p:cNvSpPr txBox="1"/>
          <p:nvPr/>
        </p:nvSpPr>
        <p:spPr>
          <a:xfrm>
            <a:off x="6035587" y="3935460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sp>
        <p:nvSpPr>
          <p:cNvPr id="31" name="124 CuadroTexto">
            <a:extLst>
              <a:ext uri="{FF2B5EF4-FFF2-40B4-BE49-F238E27FC236}">
                <a16:creationId xmlns:a16="http://schemas.microsoft.com/office/drawing/2014/main" id="{9F4248E8-8582-DC4C-80A8-FDD8EB9E2AA7}"/>
              </a:ext>
            </a:extLst>
          </p:cNvPr>
          <p:cNvSpPr txBox="1"/>
          <p:nvPr/>
        </p:nvSpPr>
        <p:spPr>
          <a:xfrm>
            <a:off x="4831931" y="264398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1</a:t>
            </a:r>
          </a:p>
        </p:txBody>
      </p:sp>
      <p:sp>
        <p:nvSpPr>
          <p:cNvPr id="32" name="148 CuadroTexto">
            <a:extLst>
              <a:ext uri="{FF2B5EF4-FFF2-40B4-BE49-F238E27FC236}">
                <a16:creationId xmlns:a16="http://schemas.microsoft.com/office/drawing/2014/main" id="{E80AEAA9-7D7B-614F-9775-7DD511687E17}"/>
              </a:ext>
            </a:extLst>
          </p:cNvPr>
          <p:cNvSpPr txBox="1"/>
          <p:nvPr/>
        </p:nvSpPr>
        <p:spPr>
          <a:xfrm>
            <a:off x="6831222" y="260795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2</a:t>
            </a:r>
          </a:p>
        </p:txBody>
      </p:sp>
      <p:sp>
        <p:nvSpPr>
          <p:cNvPr id="33" name="149 CuadroTexto">
            <a:extLst>
              <a:ext uri="{FF2B5EF4-FFF2-40B4-BE49-F238E27FC236}">
                <a16:creationId xmlns:a16="http://schemas.microsoft.com/office/drawing/2014/main" id="{02ECD33D-B4C8-3740-8A60-36252895E057}"/>
              </a:ext>
            </a:extLst>
          </p:cNvPr>
          <p:cNvSpPr txBox="1"/>
          <p:nvPr/>
        </p:nvSpPr>
        <p:spPr>
          <a:xfrm>
            <a:off x="8835654" y="289918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endParaRPr lang="en-US" baseline="-25000" dirty="0"/>
          </a:p>
        </p:txBody>
      </p:sp>
      <p:sp>
        <p:nvSpPr>
          <p:cNvPr id="34" name="152 CuadroTexto">
            <a:extLst>
              <a:ext uri="{FF2B5EF4-FFF2-40B4-BE49-F238E27FC236}">
                <a16:creationId xmlns:a16="http://schemas.microsoft.com/office/drawing/2014/main" id="{99CE859D-5EDE-854C-9F58-7F4F7154675B}"/>
              </a:ext>
            </a:extLst>
          </p:cNvPr>
          <p:cNvSpPr txBox="1"/>
          <p:nvPr/>
        </p:nvSpPr>
        <p:spPr>
          <a:xfrm>
            <a:off x="3263539" y="2323119"/>
            <a:ext cx="819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Reset</a:t>
            </a:r>
            <a:endParaRPr lang="en-US" sz="1600" baseline="-25000" dirty="0"/>
          </a:p>
        </p:txBody>
      </p:sp>
      <p:sp>
        <p:nvSpPr>
          <p:cNvPr id="35" name="153 CuadroTexto">
            <a:extLst>
              <a:ext uri="{FF2B5EF4-FFF2-40B4-BE49-F238E27FC236}">
                <a16:creationId xmlns:a16="http://schemas.microsoft.com/office/drawing/2014/main" id="{49AEB0B3-7A7B-BC45-B12F-E43B10B0C1A1}"/>
              </a:ext>
            </a:extLst>
          </p:cNvPr>
          <p:cNvSpPr txBox="1"/>
          <p:nvPr/>
        </p:nvSpPr>
        <p:spPr>
          <a:xfrm>
            <a:off x="8394507" y="4418905"/>
            <a:ext cx="819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CK</a:t>
            </a:r>
            <a:endParaRPr lang="en-US" sz="1600" baseline="-25000" dirty="0"/>
          </a:p>
        </p:txBody>
      </p:sp>
      <p:sp>
        <p:nvSpPr>
          <p:cNvPr id="36" name="154 CuadroTexto">
            <a:extLst>
              <a:ext uri="{FF2B5EF4-FFF2-40B4-BE49-F238E27FC236}">
                <a16:creationId xmlns:a16="http://schemas.microsoft.com/office/drawing/2014/main" id="{E20DFB22-D934-7F49-AB31-31D91E0BCFAB}"/>
              </a:ext>
            </a:extLst>
          </p:cNvPr>
          <p:cNvSpPr txBox="1"/>
          <p:nvPr/>
        </p:nvSpPr>
        <p:spPr>
          <a:xfrm>
            <a:off x="2052973" y="4592824"/>
            <a:ext cx="819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Load</a:t>
            </a:r>
            <a:endParaRPr lang="en-US" sz="1600" baseline="-25000" dirty="0">
              <a:solidFill>
                <a:schemeClr val="accent1"/>
              </a:solidFill>
            </a:endParaRPr>
          </a:p>
        </p:txBody>
      </p:sp>
      <p:cxnSp>
        <p:nvCxnSpPr>
          <p:cNvPr id="37" name="207 Conector recto">
            <a:extLst>
              <a:ext uri="{FF2B5EF4-FFF2-40B4-BE49-F238E27FC236}">
                <a16:creationId xmlns:a16="http://schemas.microsoft.com/office/drawing/2014/main" id="{C75E62B6-C98D-C04F-9D70-ABD05AB955D6}"/>
              </a:ext>
            </a:extLst>
          </p:cNvPr>
          <p:cNvCxnSpPr/>
          <p:nvPr/>
        </p:nvCxnSpPr>
        <p:spPr>
          <a:xfrm>
            <a:off x="5155967" y="3152664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208 Conector recto">
            <a:extLst>
              <a:ext uri="{FF2B5EF4-FFF2-40B4-BE49-F238E27FC236}">
                <a16:creationId xmlns:a16="http://schemas.microsoft.com/office/drawing/2014/main" id="{969F4997-B109-F748-946D-5B4F279EDB10}"/>
              </a:ext>
            </a:extLst>
          </p:cNvPr>
          <p:cNvCxnSpPr/>
          <p:nvPr/>
        </p:nvCxnSpPr>
        <p:spPr>
          <a:xfrm>
            <a:off x="5155967" y="3152664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209 Conector recto">
            <a:extLst>
              <a:ext uri="{FF2B5EF4-FFF2-40B4-BE49-F238E27FC236}">
                <a16:creationId xmlns:a16="http://schemas.microsoft.com/office/drawing/2014/main" id="{18B64FB2-A673-9A45-9789-1C2DBDDFE8A3}"/>
              </a:ext>
            </a:extLst>
          </p:cNvPr>
          <p:cNvCxnSpPr/>
          <p:nvPr/>
        </p:nvCxnSpPr>
        <p:spPr>
          <a:xfrm>
            <a:off x="5155967" y="3944752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210 Conector recto">
            <a:extLst>
              <a:ext uri="{FF2B5EF4-FFF2-40B4-BE49-F238E27FC236}">
                <a16:creationId xmlns:a16="http://schemas.microsoft.com/office/drawing/2014/main" id="{7285DEC9-86B7-4F45-A532-D4AF70BC9DA6}"/>
              </a:ext>
            </a:extLst>
          </p:cNvPr>
          <p:cNvCxnSpPr/>
          <p:nvPr/>
        </p:nvCxnSpPr>
        <p:spPr>
          <a:xfrm flipH="1">
            <a:off x="5443999" y="3512704"/>
            <a:ext cx="183950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211 Conector recto">
            <a:extLst>
              <a:ext uri="{FF2B5EF4-FFF2-40B4-BE49-F238E27FC236}">
                <a16:creationId xmlns:a16="http://schemas.microsoft.com/office/drawing/2014/main" id="{E5C23D37-4DBF-764F-A91B-160D9E948E0B}"/>
              </a:ext>
            </a:extLst>
          </p:cNvPr>
          <p:cNvCxnSpPr/>
          <p:nvPr/>
        </p:nvCxnSpPr>
        <p:spPr>
          <a:xfrm>
            <a:off x="5444001" y="3152666"/>
            <a:ext cx="183948" cy="3960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212 Conector recto">
            <a:extLst>
              <a:ext uri="{FF2B5EF4-FFF2-40B4-BE49-F238E27FC236}">
                <a16:creationId xmlns:a16="http://schemas.microsoft.com/office/drawing/2014/main" id="{E134210C-EF61-2042-90FD-F720795F715A}"/>
              </a:ext>
            </a:extLst>
          </p:cNvPr>
          <p:cNvCxnSpPr/>
          <p:nvPr/>
        </p:nvCxnSpPr>
        <p:spPr>
          <a:xfrm>
            <a:off x="5627946" y="3512704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213 Conector recto">
            <a:extLst>
              <a:ext uri="{FF2B5EF4-FFF2-40B4-BE49-F238E27FC236}">
                <a16:creationId xmlns:a16="http://schemas.microsoft.com/office/drawing/2014/main" id="{19F60104-F520-B148-B71F-99C1AF3B2B4E}"/>
              </a:ext>
            </a:extLst>
          </p:cNvPr>
          <p:cNvCxnSpPr/>
          <p:nvPr/>
        </p:nvCxnSpPr>
        <p:spPr>
          <a:xfrm rot="16200000" flipH="1">
            <a:off x="5483932" y="3513472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214 Conector recto">
            <a:extLst>
              <a:ext uri="{FF2B5EF4-FFF2-40B4-BE49-F238E27FC236}">
                <a16:creationId xmlns:a16="http://schemas.microsoft.com/office/drawing/2014/main" id="{6E7935EA-6AC1-0047-A14A-EAE2E2ABC546}"/>
              </a:ext>
            </a:extLst>
          </p:cNvPr>
          <p:cNvCxnSpPr/>
          <p:nvPr/>
        </p:nvCxnSpPr>
        <p:spPr>
          <a:xfrm rot="16200000">
            <a:off x="5833492" y="3755020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215 Conector recto">
            <a:extLst>
              <a:ext uri="{FF2B5EF4-FFF2-40B4-BE49-F238E27FC236}">
                <a16:creationId xmlns:a16="http://schemas.microsoft.com/office/drawing/2014/main" id="{27A9FD31-B514-5F44-A824-D196657CA88C}"/>
              </a:ext>
            </a:extLst>
          </p:cNvPr>
          <p:cNvCxnSpPr/>
          <p:nvPr/>
        </p:nvCxnSpPr>
        <p:spPr>
          <a:xfrm rot="16200000">
            <a:off x="5825970" y="3171434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216 CuadroTexto">
            <a:extLst>
              <a:ext uri="{FF2B5EF4-FFF2-40B4-BE49-F238E27FC236}">
                <a16:creationId xmlns:a16="http://schemas.microsoft.com/office/drawing/2014/main" id="{E2EBE761-2F94-7D48-AA27-EFC2D4B9BE52}"/>
              </a:ext>
            </a:extLst>
          </p:cNvPr>
          <p:cNvSpPr txBox="1"/>
          <p:nvPr/>
        </p:nvSpPr>
        <p:spPr>
          <a:xfrm>
            <a:off x="5146933" y="3184537"/>
            <a:ext cx="234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0</a:t>
            </a:r>
            <a:endParaRPr lang="en-US" sz="800" baseline="-25000" dirty="0"/>
          </a:p>
        </p:txBody>
      </p:sp>
      <p:sp>
        <p:nvSpPr>
          <p:cNvPr id="47" name="217 CuadroTexto">
            <a:extLst>
              <a:ext uri="{FF2B5EF4-FFF2-40B4-BE49-F238E27FC236}">
                <a16:creationId xmlns:a16="http://schemas.microsoft.com/office/drawing/2014/main" id="{F9B6822E-FE93-BB4A-A533-69D19677FBEA}"/>
              </a:ext>
            </a:extLst>
          </p:cNvPr>
          <p:cNvSpPr txBox="1"/>
          <p:nvPr/>
        </p:nvSpPr>
        <p:spPr>
          <a:xfrm>
            <a:off x="5163331" y="3693782"/>
            <a:ext cx="234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</a:t>
            </a:r>
            <a:endParaRPr lang="en-US" sz="800" baseline="-25000" dirty="0"/>
          </a:p>
        </p:txBody>
      </p:sp>
      <p:cxnSp>
        <p:nvCxnSpPr>
          <p:cNvPr id="48" name="218 Conector recto">
            <a:extLst>
              <a:ext uri="{FF2B5EF4-FFF2-40B4-BE49-F238E27FC236}">
                <a16:creationId xmlns:a16="http://schemas.microsoft.com/office/drawing/2014/main" id="{73AF67CB-25CA-FA41-9D8F-49725B092DC5}"/>
              </a:ext>
            </a:extLst>
          </p:cNvPr>
          <p:cNvCxnSpPr/>
          <p:nvPr/>
        </p:nvCxnSpPr>
        <p:spPr>
          <a:xfrm>
            <a:off x="4939944" y="3368688"/>
            <a:ext cx="1373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219 Conector recto">
            <a:extLst>
              <a:ext uri="{FF2B5EF4-FFF2-40B4-BE49-F238E27FC236}">
                <a16:creationId xmlns:a16="http://schemas.microsoft.com/office/drawing/2014/main" id="{21DFEFA5-58C9-984B-8432-F7D028933C9A}"/>
              </a:ext>
            </a:extLst>
          </p:cNvPr>
          <p:cNvCxnSpPr/>
          <p:nvPr/>
        </p:nvCxnSpPr>
        <p:spPr>
          <a:xfrm>
            <a:off x="4939944" y="3256030"/>
            <a:ext cx="209373" cy="46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220 Elipse">
            <a:extLst>
              <a:ext uri="{FF2B5EF4-FFF2-40B4-BE49-F238E27FC236}">
                <a16:creationId xmlns:a16="http://schemas.microsoft.com/office/drawing/2014/main" id="{0977F481-27AF-3B45-B271-CE4662D379AD}"/>
              </a:ext>
            </a:extLst>
          </p:cNvPr>
          <p:cNvSpPr/>
          <p:nvPr/>
        </p:nvSpPr>
        <p:spPr>
          <a:xfrm rot="16200000">
            <a:off x="5083959" y="3331230"/>
            <a:ext cx="72008" cy="720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221 Conector recto">
            <a:extLst>
              <a:ext uri="{FF2B5EF4-FFF2-40B4-BE49-F238E27FC236}">
                <a16:creationId xmlns:a16="http://schemas.microsoft.com/office/drawing/2014/main" id="{D7279237-ACBB-BB4D-9027-61CC81D802C1}"/>
              </a:ext>
            </a:extLst>
          </p:cNvPr>
          <p:cNvCxnSpPr/>
          <p:nvPr/>
        </p:nvCxnSpPr>
        <p:spPr>
          <a:xfrm rot="16200000" flipH="1">
            <a:off x="4795928" y="3224672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234 Rectángulo">
            <a:extLst>
              <a:ext uri="{FF2B5EF4-FFF2-40B4-BE49-F238E27FC236}">
                <a16:creationId xmlns:a16="http://schemas.microsoft.com/office/drawing/2014/main" id="{A6108FC1-4A10-9D47-8344-594B318582EA}"/>
              </a:ext>
            </a:extLst>
          </p:cNvPr>
          <p:cNvSpPr/>
          <p:nvPr/>
        </p:nvSpPr>
        <p:spPr>
          <a:xfrm rot="5400000">
            <a:off x="7527540" y="3071364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235 CuadroTexto">
            <a:extLst>
              <a:ext uri="{FF2B5EF4-FFF2-40B4-BE49-F238E27FC236}">
                <a16:creationId xmlns:a16="http://schemas.microsoft.com/office/drawing/2014/main" id="{7E70F32D-A238-F04B-B879-5B31931D4B3A}"/>
              </a:ext>
            </a:extLst>
          </p:cNvPr>
          <p:cNvSpPr txBox="1"/>
          <p:nvPr/>
        </p:nvSpPr>
        <p:spPr>
          <a:xfrm>
            <a:off x="7896200" y="350341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baseline="-25000" dirty="0"/>
              <a:t>2</a:t>
            </a:r>
          </a:p>
        </p:txBody>
      </p:sp>
      <p:sp>
        <p:nvSpPr>
          <p:cNvPr id="54" name="236 CuadroTexto">
            <a:extLst>
              <a:ext uri="{FF2B5EF4-FFF2-40B4-BE49-F238E27FC236}">
                <a16:creationId xmlns:a16="http://schemas.microsoft.com/office/drawing/2014/main" id="{5F79240A-8560-CE49-9197-F825BAEA5E96}"/>
              </a:ext>
            </a:extLst>
          </p:cNvPr>
          <p:cNvSpPr txBox="1"/>
          <p:nvPr/>
        </p:nvSpPr>
        <p:spPr>
          <a:xfrm>
            <a:off x="7896200" y="2927348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</a:t>
            </a:r>
            <a:r>
              <a:rPr lang="en-US" baseline="-25000" dirty="0"/>
              <a:t>2</a:t>
            </a:r>
          </a:p>
        </p:txBody>
      </p:sp>
      <p:sp>
        <p:nvSpPr>
          <p:cNvPr id="55" name="237 CuadroTexto">
            <a:extLst>
              <a:ext uri="{FF2B5EF4-FFF2-40B4-BE49-F238E27FC236}">
                <a16:creationId xmlns:a16="http://schemas.microsoft.com/office/drawing/2014/main" id="{F126B4A1-DAF7-384F-9826-70DD620655D9}"/>
              </a:ext>
            </a:extLst>
          </p:cNvPr>
          <p:cNvSpPr txBox="1"/>
          <p:nvPr/>
        </p:nvSpPr>
        <p:spPr>
          <a:xfrm>
            <a:off x="8292244" y="2927348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2</a:t>
            </a:r>
          </a:p>
        </p:txBody>
      </p:sp>
      <p:sp>
        <p:nvSpPr>
          <p:cNvPr id="56" name="238 CuadroTexto">
            <a:extLst>
              <a:ext uri="{FF2B5EF4-FFF2-40B4-BE49-F238E27FC236}">
                <a16:creationId xmlns:a16="http://schemas.microsoft.com/office/drawing/2014/main" id="{605CC9E0-99A6-144C-B2F6-846E54C787A7}"/>
              </a:ext>
            </a:extLst>
          </p:cNvPr>
          <p:cNvSpPr txBox="1"/>
          <p:nvPr/>
        </p:nvSpPr>
        <p:spPr>
          <a:xfrm>
            <a:off x="8220236" y="3575420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2</a:t>
            </a:r>
          </a:p>
        </p:txBody>
      </p:sp>
      <p:sp>
        <p:nvSpPr>
          <p:cNvPr id="57" name="239 CuadroTexto">
            <a:extLst>
              <a:ext uri="{FF2B5EF4-FFF2-40B4-BE49-F238E27FC236}">
                <a16:creationId xmlns:a16="http://schemas.microsoft.com/office/drawing/2014/main" id="{AEF4DED8-BFED-E542-92BA-A6AC892F3F66}"/>
              </a:ext>
            </a:extLst>
          </p:cNvPr>
          <p:cNvSpPr txBox="1"/>
          <p:nvPr/>
        </p:nvSpPr>
        <p:spPr>
          <a:xfrm>
            <a:off x="8084604" y="2648608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58" name="240 CuadroTexto">
            <a:extLst>
              <a:ext uri="{FF2B5EF4-FFF2-40B4-BE49-F238E27FC236}">
                <a16:creationId xmlns:a16="http://schemas.microsoft.com/office/drawing/2014/main" id="{D6FE1975-CE07-2A4E-82EF-5749B0707395}"/>
              </a:ext>
            </a:extLst>
          </p:cNvPr>
          <p:cNvSpPr txBox="1"/>
          <p:nvPr/>
        </p:nvSpPr>
        <p:spPr>
          <a:xfrm>
            <a:off x="8051811" y="3863452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59" name="241 Conector recto">
            <a:extLst>
              <a:ext uri="{FF2B5EF4-FFF2-40B4-BE49-F238E27FC236}">
                <a16:creationId xmlns:a16="http://schemas.microsoft.com/office/drawing/2014/main" id="{6A33B049-9421-F246-99BD-581D2EC8355A}"/>
              </a:ext>
            </a:extLst>
          </p:cNvPr>
          <p:cNvCxnSpPr/>
          <p:nvPr/>
        </p:nvCxnSpPr>
        <p:spPr>
          <a:xfrm>
            <a:off x="7172191" y="3080656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242 Conector recto">
            <a:extLst>
              <a:ext uri="{FF2B5EF4-FFF2-40B4-BE49-F238E27FC236}">
                <a16:creationId xmlns:a16="http://schemas.microsoft.com/office/drawing/2014/main" id="{6B2B9270-6D6F-6D4B-A091-845E7FFB5762}"/>
              </a:ext>
            </a:extLst>
          </p:cNvPr>
          <p:cNvCxnSpPr/>
          <p:nvPr/>
        </p:nvCxnSpPr>
        <p:spPr>
          <a:xfrm>
            <a:off x="7172191" y="3080656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243 Conector recto">
            <a:extLst>
              <a:ext uri="{FF2B5EF4-FFF2-40B4-BE49-F238E27FC236}">
                <a16:creationId xmlns:a16="http://schemas.microsoft.com/office/drawing/2014/main" id="{B4CDCE74-22F7-CF41-9AF6-049048186011}"/>
              </a:ext>
            </a:extLst>
          </p:cNvPr>
          <p:cNvCxnSpPr/>
          <p:nvPr/>
        </p:nvCxnSpPr>
        <p:spPr>
          <a:xfrm>
            <a:off x="7172191" y="3872744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244 Conector recto">
            <a:extLst>
              <a:ext uri="{FF2B5EF4-FFF2-40B4-BE49-F238E27FC236}">
                <a16:creationId xmlns:a16="http://schemas.microsoft.com/office/drawing/2014/main" id="{2A17FEE1-FB8E-FF4F-AD0C-340EE32E3492}"/>
              </a:ext>
            </a:extLst>
          </p:cNvPr>
          <p:cNvCxnSpPr/>
          <p:nvPr/>
        </p:nvCxnSpPr>
        <p:spPr>
          <a:xfrm flipH="1">
            <a:off x="7460223" y="3440696"/>
            <a:ext cx="183950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245 Conector recto">
            <a:extLst>
              <a:ext uri="{FF2B5EF4-FFF2-40B4-BE49-F238E27FC236}">
                <a16:creationId xmlns:a16="http://schemas.microsoft.com/office/drawing/2014/main" id="{30BCDF2A-D928-124B-A6B1-58DC29BE8BBD}"/>
              </a:ext>
            </a:extLst>
          </p:cNvPr>
          <p:cNvCxnSpPr/>
          <p:nvPr/>
        </p:nvCxnSpPr>
        <p:spPr>
          <a:xfrm>
            <a:off x="7460225" y="3080658"/>
            <a:ext cx="183948" cy="3960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246 Conector recto">
            <a:extLst>
              <a:ext uri="{FF2B5EF4-FFF2-40B4-BE49-F238E27FC236}">
                <a16:creationId xmlns:a16="http://schemas.microsoft.com/office/drawing/2014/main" id="{50463F1A-14F3-F74D-B1FB-CEF8AD80C3AF}"/>
              </a:ext>
            </a:extLst>
          </p:cNvPr>
          <p:cNvCxnSpPr/>
          <p:nvPr/>
        </p:nvCxnSpPr>
        <p:spPr>
          <a:xfrm>
            <a:off x="7644170" y="3440696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247 Conector recto">
            <a:extLst>
              <a:ext uri="{FF2B5EF4-FFF2-40B4-BE49-F238E27FC236}">
                <a16:creationId xmlns:a16="http://schemas.microsoft.com/office/drawing/2014/main" id="{E17D7C1D-8C0F-D04C-947C-4143E1F284FC}"/>
              </a:ext>
            </a:extLst>
          </p:cNvPr>
          <p:cNvCxnSpPr/>
          <p:nvPr/>
        </p:nvCxnSpPr>
        <p:spPr>
          <a:xfrm rot="16200000" flipH="1">
            <a:off x="7500156" y="3441464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248 Conector recto">
            <a:extLst>
              <a:ext uri="{FF2B5EF4-FFF2-40B4-BE49-F238E27FC236}">
                <a16:creationId xmlns:a16="http://schemas.microsoft.com/office/drawing/2014/main" id="{348113EF-BD75-B643-A089-641B59972C22}"/>
              </a:ext>
            </a:extLst>
          </p:cNvPr>
          <p:cNvCxnSpPr/>
          <p:nvPr/>
        </p:nvCxnSpPr>
        <p:spPr>
          <a:xfrm rot="16200000">
            <a:off x="7849716" y="3683012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249 Conector recto">
            <a:extLst>
              <a:ext uri="{FF2B5EF4-FFF2-40B4-BE49-F238E27FC236}">
                <a16:creationId xmlns:a16="http://schemas.microsoft.com/office/drawing/2014/main" id="{4201BC2A-3790-7D4A-868B-981942635048}"/>
              </a:ext>
            </a:extLst>
          </p:cNvPr>
          <p:cNvCxnSpPr/>
          <p:nvPr/>
        </p:nvCxnSpPr>
        <p:spPr>
          <a:xfrm rot="16200000">
            <a:off x="7842194" y="3099426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250 CuadroTexto">
            <a:extLst>
              <a:ext uri="{FF2B5EF4-FFF2-40B4-BE49-F238E27FC236}">
                <a16:creationId xmlns:a16="http://schemas.microsoft.com/office/drawing/2014/main" id="{DFEC47D8-015A-1145-AF0D-1738D7079200}"/>
              </a:ext>
            </a:extLst>
          </p:cNvPr>
          <p:cNvSpPr txBox="1"/>
          <p:nvPr/>
        </p:nvSpPr>
        <p:spPr>
          <a:xfrm>
            <a:off x="7163157" y="3112529"/>
            <a:ext cx="234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0</a:t>
            </a:r>
            <a:endParaRPr lang="en-US" sz="800" baseline="-25000" dirty="0"/>
          </a:p>
        </p:txBody>
      </p:sp>
      <p:sp>
        <p:nvSpPr>
          <p:cNvPr id="69" name="251 CuadroTexto">
            <a:extLst>
              <a:ext uri="{FF2B5EF4-FFF2-40B4-BE49-F238E27FC236}">
                <a16:creationId xmlns:a16="http://schemas.microsoft.com/office/drawing/2014/main" id="{9A6F1D03-79E4-BA49-BFCA-11347B58F89F}"/>
              </a:ext>
            </a:extLst>
          </p:cNvPr>
          <p:cNvSpPr txBox="1"/>
          <p:nvPr/>
        </p:nvSpPr>
        <p:spPr>
          <a:xfrm>
            <a:off x="7179555" y="3621774"/>
            <a:ext cx="234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</a:t>
            </a:r>
            <a:endParaRPr lang="en-US" sz="800" baseline="-25000" dirty="0"/>
          </a:p>
        </p:txBody>
      </p:sp>
      <p:cxnSp>
        <p:nvCxnSpPr>
          <p:cNvPr id="70" name="252 Conector recto">
            <a:extLst>
              <a:ext uri="{FF2B5EF4-FFF2-40B4-BE49-F238E27FC236}">
                <a16:creationId xmlns:a16="http://schemas.microsoft.com/office/drawing/2014/main" id="{57E1BAE7-8910-E845-9D42-1602C050B527}"/>
              </a:ext>
            </a:extLst>
          </p:cNvPr>
          <p:cNvCxnSpPr/>
          <p:nvPr/>
        </p:nvCxnSpPr>
        <p:spPr>
          <a:xfrm flipV="1">
            <a:off x="6956168" y="3292259"/>
            <a:ext cx="144015" cy="44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253 Conector recto">
            <a:extLst>
              <a:ext uri="{FF2B5EF4-FFF2-40B4-BE49-F238E27FC236}">
                <a16:creationId xmlns:a16="http://schemas.microsoft.com/office/drawing/2014/main" id="{5ED5EFAB-8F5C-CE45-8BDA-4831952533A3}"/>
              </a:ext>
            </a:extLst>
          </p:cNvPr>
          <p:cNvCxnSpPr/>
          <p:nvPr/>
        </p:nvCxnSpPr>
        <p:spPr>
          <a:xfrm flipV="1">
            <a:off x="6956168" y="3184022"/>
            <a:ext cx="209373" cy="46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254 Elipse">
            <a:extLst>
              <a:ext uri="{FF2B5EF4-FFF2-40B4-BE49-F238E27FC236}">
                <a16:creationId xmlns:a16="http://schemas.microsoft.com/office/drawing/2014/main" id="{4BBD981E-92B2-A84D-82DC-C91A63AA23A7}"/>
              </a:ext>
            </a:extLst>
          </p:cNvPr>
          <p:cNvSpPr/>
          <p:nvPr/>
        </p:nvSpPr>
        <p:spPr>
          <a:xfrm rot="16200000">
            <a:off x="7100184" y="3259222"/>
            <a:ext cx="72008" cy="720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255 Conector recto">
            <a:extLst>
              <a:ext uri="{FF2B5EF4-FFF2-40B4-BE49-F238E27FC236}">
                <a16:creationId xmlns:a16="http://schemas.microsoft.com/office/drawing/2014/main" id="{5D1E6C5E-4C5E-724E-9FEC-48483B6019B0}"/>
              </a:ext>
            </a:extLst>
          </p:cNvPr>
          <p:cNvCxnSpPr/>
          <p:nvPr/>
        </p:nvCxnSpPr>
        <p:spPr>
          <a:xfrm rot="16200000" flipH="1">
            <a:off x="6812152" y="3152664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257 Conector recto">
            <a:extLst>
              <a:ext uri="{FF2B5EF4-FFF2-40B4-BE49-F238E27FC236}">
                <a16:creationId xmlns:a16="http://schemas.microsoft.com/office/drawing/2014/main" id="{FDA8EAB6-70B7-094A-9799-0EEF1E55E0D1}"/>
              </a:ext>
            </a:extLst>
          </p:cNvPr>
          <p:cNvCxnSpPr/>
          <p:nvPr/>
        </p:nvCxnSpPr>
        <p:spPr>
          <a:xfrm>
            <a:off x="6600056" y="3224672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258 Conector recto">
            <a:extLst>
              <a:ext uri="{FF2B5EF4-FFF2-40B4-BE49-F238E27FC236}">
                <a16:creationId xmlns:a16="http://schemas.microsoft.com/office/drawing/2014/main" id="{37943846-01FB-8841-974E-99C7C8180A1A}"/>
              </a:ext>
            </a:extLst>
          </p:cNvPr>
          <p:cNvCxnSpPr/>
          <p:nvPr/>
        </p:nvCxnSpPr>
        <p:spPr>
          <a:xfrm>
            <a:off x="6744074" y="3235139"/>
            <a:ext cx="766" cy="4215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261 Conector recto">
            <a:extLst>
              <a:ext uri="{FF2B5EF4-FFF2-40B4-BE49-F238E27FC236}">
                <a16:creationId xmlns:a16="http://schemas.microsoft.com/office/drawing/2014/main" id="{1CF367BE-B586-A942-A25C-7D288BBD2D55}"/>
              </a:ext>
            </a:extLst>
          </p:cNvPr>
          <p:cNvCxnSpPr>
            <a:endCxn id="69" idx="1"/>
          </p:cNvCxnSpPr>
          <p:nvPr/>
        </p:nvCxnSpPr>
        <p:spPr>
          <a:xfrm>
            <a:off x="6631186" y="3728729"/>
            <a:ext cx="548369" cy="7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264 Conector recto">
            <a:extLst>
              <a:ext uri="{FF2B5EF4-FFF2-40B4-BE49-F238E27FC236}">
                <a16:creationId xmlns:a16="http://schemas.microsoft.com/office/drawing/2014/main" id="{00427583-F3DC-4C43-AED7-DF7177191056}"/>
              </a:ext>
            </a:extLst>
          </p:cNvPr>
          <p:cNvCxnSpPr/>
          <p:nvPr/>
        </p:nvCxnSpPr>
        <p:spPr>
          <a:xfrm>
            <a:off x="6744072" y="3656720"/>
            <a:ext cx="4354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269 Rectángulo">
            <a:extLst>
              <a:ext uri="{FF2B5EF4-FFF2-40B4-BE49-F238E27FC236}">
                <a16:creationId xmlns:a16="http://schemas.microsoft.com/office/drawing/2014/main" id="{C1F6439D-9062-904C-9057-69E2632F27A7}"/>
              </a:ext>
            </a:extLst>
          </p:cNvPr>
          <p:cNvSpPr/>
          <p:nvPr/>
        </p:nvSpPr>
        <p:spPr>
          <a:xfrm rot="5400000">
            <a:off x="3463017" y="3215380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270 CuadroTexto">
            <a:extLst>
              <a:ext uri="{FF2B5EF4-FFF2-40B4-BE49-F238E27FC236}">
                <a16:creationId xmlns:a16="http://schemas.microsoft.com/office/drawing/2014/main" id="{AB7E6190-F0F7-5E47-8702-6E237B1F678B}"/>
              </a:ext>
            </a:extLst>
          </p:cNvPr>
          <p:cNvSpPr txBox="1"/>
          <p:nvPr/>
        </p:nvSpPr>
        <p:spPr>
          <a:xfrm>
            <a:off x="3831677" y="3647428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baseline="-25000" dirty="0"/>
              <a:t>0</a:t>
            </a:r>
          </a:p>
        </p:txBody>
      </p:sp>
      <p:sp>
        <p:nvSpPr>
          <p:cNvPr id="80" name="271 CuadroTexto">
            <a:extLst>
              <a:ext uri="{FF2B5EF4-FFF2-40B4-BE49-F238E27FC236}">
                <a16:creationId xmlns:a16="http://schemas.microsoft.com/office/drawing/2014/main" id="{54062019-5F09-1A4A-A0ED-393D89DE9993}"/>
              </a:ext>
            </a:extLst>
          </p:cNvPr>
          <p:cNvSpPr txBox="1"/>
          <p:nvPr/>
        </p:nvSpPr>
        <p:spPr>
          <a:xfrm>
            <a:off x="3831677" y="307136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</a:t>
            </a:r>
            <a:r>
              <a:rPr lang="en-US" baseline="-25000" dirty="0"/>
              <a:t>0</a:t>
            </a:r>
          </a:p>
        </p:txBody>
      </p:sp>
      <p:sp>
        <p:nvSpPr>
          <p:cNvPr id="81" name="272 CuadroTexto">
            <a:extLst>
              <a:ext uri="{FF2B5EF4-FFF2-40B4-BE49-F238E27FC236}">
                <a16:creationId xmlns:a16="http://schemas.microsoft.com/office/drawing/2014/main" id="{D3A7BD69-8952-DA4B-9676-FDE363571766}"/>
              </a:ext>
            </a:extLst>
          </p:cNvPr>
          <p:cNvSpPr txBox="1"/>
          <p:nvPr/>
        </p:nvSpPr>
        <p:spPr>
          <a:xfrm>
            <a:off x="4227721" y="307136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0</a:t>
            </a:r>
          </a:p>
        </p:txBody>
      </p:sp>
      <p:sp>
        <p:nvSpPr>
          <p:cNvPr id="82" name="273 CuadroTexto">
            <a:extLst>
              <a:ext uri="{FF2B5EF4-FFF2-40B4-BE49-F238E27FC236}">
                <a16:creationId xmlns:a16="http://schemas.microsoft.com/office/drawing/2014/main" id="{9BC0EFB3-AC5E-2E4B-8A92-1CD24DC96359}"/>
              </a:ext>
            </a:extLst>
          </p:cNvPr>
          <p:cNvSpPr txBox="1"/>
          <p:nvPr/>
        </p:nvSpPr>
        <p:spPr>
          <a:xfrm>
            <a:off x="4155713" y="3719436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0</a:t>
            </a:r>
          </a:p>
        </p:txBody>
      </p:sp>
      <p:sp>
        <p:nvSpPr>
          <p:cNvPr id="83" name="274 CuadroTexto">
            <a:extLst>
              <a:ext uri="{FF2B5EF4-FFF2-40B4-BE49-F238E27FC236}">
                <a16:creationId xmlns:a16="http://schemas.microsoft.com/office/drawing/2014/main" id="{90874CEA-C499-9C42-AA50-E9F2C694E43B}"/>
              </a:ext>
            </a:extLst>
          </p:cNvPr>
          <p:cNvSpPr txBox="1"/>
          <p:nvPr/>
        </p:nvSpPr>
        <p:spPr>
          <a:xfrm>
            <a:off x="4020081" y="2792624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84" name="275 CuadroTexto">
            <a:extLst>
              <a:ext uri="{FF2B5EF4-FFF2-40B4-BE49-F238E27FC236}">
                <a16:creationId xmlns:a16="http://schemas.microsoft.com/office/drawing/2014/main" id="{4E62CA6C-0189-8B4E-AD4E-C9D096DD599A}"/>
              </a:ext>
            </a:extLst>
          </p:cNvPr>
          <p:cNvSpPr txBox="1"/>
          <p:nvPr/>
        </p:nvSpPr>
        <p:spPr>
          <a:xfrm>
            <a:off x="3987288" y="4007468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85" name="277 Conector recto">
            <a:extLst>
              <a:ext uri="{FF2B5EF4-FFF2-40B4-BE49-F238E27FC236}">
                <a16:creationId xmlns:a16="http://schemas.microsoft.com/office/drawing/2014/main" id="{F245EE3F-2878-8247-91F6-63CA2E0AE193}"/>
              </a:ext>
            </a:extLst>
          </p:cNvPr>
          <p:cNvCxnSpPr/>
          <p:nvPr/>
        </p:nvCxnSpPr>
        <p:spPr>
          <a:xfrm>
            <a:off x="3107668" y="3224672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278 Conector recto">
            <a:extLst>
              <a:ext uri="{FF2B5EF4-FFF2-40B4-BE49-F238E27FC236}">
                <a16:creationId xmlns:a16="http://schemas.microsoft.com/office/drawing/2014/main" id="{BDEA1900-5811-2542-B0F2-DA008AF84B07}"/>
              </a:ext>
            </a:extLst>
          </p:cNvPr>
          <p:cNvCxnSpPr/>
          <p:nvPr/>
        </p:nvCxnSpPr>
        <p:spPr>
          <a:xfrm>
            <a:off x="3107668" y="3224672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279 Conector recto">
            <a:extLst>
              <a:ext uri="{FF2B5EF4-FFF2-40B4-BE49-F238E27FC236}">
                <a16:creationId xmlns:a16="http://schemas.microsoft.com/office/drawing/2014/main" id="{B17B1FD6-85F3-D84A-951C-12D6A51E9311}"/>
              </a:ext>
            </a:extLst>
          </p:cNvPr>
          <p:cNvCxnSpPr/>
          <p:nvPr/>
        </p:nvCxnSpPr>
        <p:spPr>
          <a:xfrm>
            <a:off x="3107668" y="4016760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280 Conector recto">
            <a:extLst>
              <a:ext uri="{FF2B5EF4-FFF2-40B4-BE49-F238E27FC236}">
                <a16:creationId xmlns:a16="http://schemas.microsoft.com/office/drawing/2014/main" id="{6F3229B3-FC7F-E144-9B70-A7FA7932A85A}"/>
              </a:ext>
            </a:extLst>
          </p:cNvPr>
          <p:cNvCxnSpPr/>
          <p:nvPr/>
        </p:nvCxnSpPr>
        <p:spPr>
          <a:xfrm flipH="1">
            <a:off x="3395700" y="3584712"/>
            <a:ext cx="183950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281 Conector recto">
            <a:extLst>
              <a:ext uri="{FF2B5EF4-FFF2-40B4-BE49-F238E27FC236}">
                <a16:creationId xmlns:a16="http://schemas.microsoft.com/office/drawing/2014/main" id="{9B3A3374-32D4-3B45-BB05-A56583DF816A}"/>
              </a:ext>
            </a:extLst>
          </p:cNvPr>
          <p:cNvCxnSpPr/>
          <p:nvPr/>
        </p:nvCxnSpPr>
        <p:spPr>
          <a:xfrm>
            <a:off x="3395702" y="3224674"/>
            <a:ext cx="183948" cy="3960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282 Conector recto">
            <a:extLst>
              <a:ext uri="{FF2B5EF4-FFF2-40B4-BE49-F238E27FC236}">
                <a16:creationId xmlns:a16="http://schemas.microsoft.com/office/drawing/2014/main" id="{3550778A-1D87-C141-9419-57015DBDC614}"/>
              </a:ext>
            </a:extLst>
          </p:cNvPr>
          <p:cNvCxnSpPr/>
          <p:nvPr/>
        </p:nvCxnSpPr>
        <p:spPr>
          <a:xfrm>
            <a:off x="3579647" y="3584712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283 Conector recto">
            <a:extLst>
              <a:ext uri="{FF2B5EF4-FFF2-40B4-BE49-F238E27FC236}">
                <a16:creationId xmlns:a16="http://schemas.microsoft.com/office/drawing/2014/main" id="{37A5B20A-C0C6-4741-8CE7-E3323B6437B6}"/>
              </a:ext>
            </a:extLst>
          </p:cNvPr>
          <p:cNvCxnSpPr/>
          <p:nvPr/>
        </p:nvCxnSpPr>
        <p:spPr>
          <a:xfrm rot="16200000" flipH="1">
            <a:off x="3435633" y="3585480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284 Conector recto">
            <a:extLst>
              <a:ext uri="{FF2B5EF4-FFF2-40B4-BE49-F238E27FC236}">
                <a16:creationId xmlns:a16="http://schemas.microsoft.com/office/drawing/2014/main" id="{2D7CDC97-C4BF-794B-8938-50730B105E7E}"/>
              </a:ext>
            </a:extLst>
          </p:cNvPr>
          <p:cNvCxnSpPr/>
          <p:nvPr/>
        </p:nvCxnSpPr>
        <p:spPr>
          <a:xfrm rot="16200000">
            <a:off x="3785193" y="3827028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285 Conector recto">
            <a:extLst>
              <a:ext uri="{FF2B5EF4-FFF2-40B4-BE49-F238E27FC236}">
                <a16:creationId xmlns:a16="http://schemas.microsoft.com/office/drawing/2014/main" id="{BF2F49DA-23A8-8848-80B5-F0D3AE4442DF}"/>
              </a:ext>
            </a:extLst>
          </p:cNvPr>
          <p:cNvCxnSpPr/>
          <p:nvPr/>
        </p:nvCxnSpPr>
        <p:spPr>
          <a:xfrm rot="16200000">
            <a:off x="3777671" y="3243442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286 CuadroTexto">
            <a:extLst>
              <a:ext uri="{FF2B5EF4-FFF2-40B4-BE49-F238E27FC236}">
                <a16:creationId xmlns:a16="http://schemas.microsoft.com/office/drawing/2014/main" id="{DBB280DA-AC8A-044C-B281-BDE57B080DB4}"/>
              </a:ext>
            </a:extLst>
          </p:cNvPr>
          <p:cNvSpPr txBox="1"/>
          <p:nvPr/>
        </p:nvSpPr>
        <p:spPr>
          <a:xfrm>
            <a:off x="3098634" y="3256545"/>
            <a:ext cx="234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0</a:t>
            </a:r>
            <a:endParaRPr lang="en-US" sz="800" baseline="-25000" dirty="0"/>
          </a:p>
        </p:txBody>
      </p:sp>
      <p:sp>
        <p:nvSpPr>
          <p:cNvPr id="95" name="287 CuadroTexto">
            <a:extLst>
              <a:ext uri="{FF2B5EF4-FFF2-40B4-BE49-F238E27FC236}">
                <a16:creationId xmlns:a16="http://schemas.microsoft.com/office/drawing/2014/main" id="{19D73502-F9F8-1047-B86C-97827006E35F}"/>
              </a:ext>
            </a:extLst>
          </p:cNvPr>
          <p:cNvSpPr txBox="1"/>
          <p:nvPr/>
        </p:nvSpPr>
        <p:spPr>
          <a:xfrm>
            <a:off x="3115032" y="3765790"/>
            <a:ext cx="234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</a:t>
            </a:r>
            <a:endParaRPr lang="en-US" sz="800" baseline="-25000" dirty="0"/>
          </a:p>
        </p:txBody>
      </p:sp>
      <p:cxnSp>
        <p:nvCxnSpPr>
          <p:cNvPr id="96" name="288 Conector recto">
            <a:extLst>
              <a:ext uri="{FF2B5EF4-FFF2-40B4-BE49-F238E27FC236}">
                <a16:creationId xmlns:a16="http://schemas.microsoft.com/office/drawing/2014/main" id="{011190AE-5F15-D749-BB48-F1DDE9503B17}"/>
              </a:ext>
            </a:extLst>
          </p:cNvPr>
          <p:cNvCxnSpPr>
            <a:endCxn id="98" idx="0"/>
          </p:cNvCxnSpPr>
          <p:nvPr/>
        </p:nvCxnSpPr>
        <p:spPr>
          <a:xfrm flipV="1">
            <a:off x="2891645" y="3439243"/>
            <a:ext cx="144015" cy="14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289 Conector recto">
            <a:extLst>
              <a:ext uri="{FF2B5EF4-FFF2-40B4-BE49-F238E27FC236}">
                <a16:creationId xmlns:a16="http://schemas.microsoft.com/office/drawing/2014/main" id="{5436D903-8A43-7F40-BA2F-C79395500511}"/>
              </a:ext>
            </a:extLst>
          </p:cNvPr>
          <p:cNvCxnSpPr/>
          <p:nvPr/>
        </p:nvCxnSpPr>
        <p:spPr>
          <a:xfrm>
            <a:off x="2891645" y="3332684"/>
            <a:ext cx="2210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290 Elipse">
            <a:extLst>
              <a:ext uri="{FF2B5EF4-FFF2-40B4-BE49-F238E27FC236}">
                <a16:creationId xmlns:a16="http://schemas.microsoft.com/office/drawing/2014/main" id="{6C598546-D6FF-E749-A371-D2D6D593A17E}"/>
              </a:ext>
            </a:extLst>
          </p:cNvPr>
          <p:cNvSpPr/>
          <p:nvPr/>
        </p:nvSpPr>
        <p:spPr>
          <a:xfrm rot="16200000">
            <a:off x="3035660" y="3403238"/>
            <a:ext cx="72008" cy="720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291 Conector recto">
            <a:extLst>
              <a:ext uri="{FF2B5EF4-FFF2-40B4-BE49-F238E27FC236}">
                <a16:creationId xmlns:a16="http://schemas.microsoft.com/office/drawing/2014/main" id="{89DE3CE6-B725-EE4C-941F-854BD5E662CC}"/>
              </a:ext>
            </a:extLst>
          </p:cNvPr>
          <p:cNvCxnSpPr/>
          <p:nvPr/>
        </p:nvCxnSpPr>
        <p:spPr>
          <a:xfrm rot="16200000" flipH="1">
            <a:off x="2747629" y="3296680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292 Conector recto">
            <a:extLst>
              <a:ext uri="{FF2B5EF4-FFF2-40B4-BE49-F238E27FC236}">
                <a16:creationId xmlns:a16="http://schemas.microsoft.com/office/drawing/2014/main" id="{FD3DFA7D-870D-8945-917F-CC2E9A743319}"/>
              </a:ext>
            </a:extLst>
          </p:cNvPr>
          <p:cNvCxnSpPr/>
          <p:nvPr/>
        </p:nvCxnSpPr>
        <p:spPr>
          <a:xfrm flipV="1">
            <a:off x="4551757" y="3296680"/>
            <a:ext cx="248099" cy="44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293 Conector recto">
            <a:extLst>
              <a:ext uri="{FF2B5EF4-FFF2-40B4-BE49-F238E27FC236}">
                <a16:creationId xmlns:a16="http://schemas.microsoft.com/office/drawing/2014/main" id="{BA6B9CC7-79C3-8941-8127-DEAB096F980F}"/>
              </a:ext>
            </a:extLst>
          </p:cNvPr>
          <p:cNvCxnSpPr/>
          <p:nvPr/>
        </p:nvCxnSpPr>
        <p:spPr>
          <a:xfrm>
            <a:off x="4799090" y="3307147"/>
            <a:ext cx="766" cy="12856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294 Conector recto">
            <a:extLst>
              <a:ext uri="{FF2B5EF4-FFF2-40B4-BE49-F238E27FC236}">
                <a16:creationId xmlns:a16="http://schemas.microsoft.com/office/drawing/2014/main" id="{7238D837-E09C-9C44-A7F1-83538B5C7E06}"/>
              </a:ext>
            </a:extLst>
          </p:cNvPr>
          <p:cNvCxnSpPr/>
          <p:nvPr/>
        </p:nvCxnSpPr>
        <p:spPr>
          <a:xfrm>
            <a:off x="4582887" y="3800737"/>
            <a:ext cx="548369" cy="7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295 Conector recto">
            <a:extLst>
              <a:ext uri="{FF2B5EF4-FFF2-40B4-BE49-F238E27FC236}">
                <a16:creationId xmlns:a16="http://schemas.microsoft.com/office/drawing/2014/main" id="{9623CCA1-8D3A-6C44-9626-A8D5E3F03B6A}"/>
              </a:ext>
            </a:extLst>
          </p:cNvPr>
          <p:cNvCxnSpPr/>
          <p:nvPr/>
        </p:nvCxnSpPr>
        <p:spPr>
          <a:xfrm flipV="1">
            <a:off x="4799090" y="3728728"/>
            <a:ext cx="332166" cy="7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296 Conector recto">
            <a:extLst>
              <a:ext uri="{FF2B5EF4-FFF2-40B4-BE49-F238E27FC236}">
                <a16:creationId xmlns:a16="http://schemas.microsoft.com/office/drawing/2014/main" id="{78B66E73-3EB1-3847-8EC7-72BD042AAF7D}"/>
              </a:ext>
            </a:extLst>
          </p:cNvPr>
          <p:cNvCxnSpPr/>
          <p:nvPr/>
        </p:nvCxnSpPr>
        <p:spPr>
          <a:xfrm rot="16200000" flipH="1">
            <a:off x="4367808" y="4088768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300 Conector recto">
            <a:extLst>
              <a:ext uri="{FF2B5EF4-FFF2-40B4-BE49-F238E27FC236}">
                <a16:creationId xmlns:a16="http://schemas.microsoft.com/office/drawing/2014/main" id="{99D03F76-0E51-1147-B50C-4515472FE82C}"/>
              </a:ext>
            </a:extLst>
          </p:cNvPr>
          <p:cNvCxnSpPr/>
          <p:nvPr/>
        </p:nvCxnSpPr>
        <p:spPr>
          <a:xfrm>
            <a:off x="2936324" y="4595431"/>
            <a:ext cx="1867769" cy="26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303 Conector recto">
            <a:extLst>
              <a:ext uri="{FF2B5EF4-FFF2-40B4-BE49-F238E27FC236}">
                <a16:creationId xmlns:a16="http://schemas.microsoft.com/office/drawing/2014/main" id="{F6A36556-616C-8344-98A1-D67E51F7B00F}"/>
              </a:ext>
            </a:extLst>
          </p:cNvPr>
          <p:cNvCxnSpPr/>
          <p:nvPr/>
        </p:nvCxnSpPr>
        <p:spPr>
          <a:xfrm>
            <a:off x="2999656" y="4376800"/>
            <a:ext cx="16592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304 Conector recto">
            <a:extLst>
              <a:ext uri="{FF2B5EF4-FFF2-40B4-BE49-F238E27FC236}">
                <a16:creationId xmlns:a16="http://schemas.microsoft.com/office/drawing/2014/main" id="{4FBC3957-770E-6046-A429-266140492538}"/>
              </a:ext>
            </a:extLst>
          </p:cNvPr>
          <p:cNvCxnSpPr/>
          <p:nvPr/>
        </p:nvCxnSpPr>
        <p:spPr>
          <a:xfrm>
            <a:off x="2990980" y="3873512"/>
            <a:ext cx="8676" cy="5032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309 Conector recto">
            <a:extLst>
              <a:ext uri="{FF2B5EF4-FFF2-40B4-BE49-F238E27FC236}">
                <a16:creationId xmlns:a16="http://schemas.microsoft.com/office/drawing/2014/main" id="{0C588AFE-1199-C24E-8C1D-75C9E4754DEB}"/>
              </a:ext>
            </a:extLst>
          </p:cNvPr>
          <p:cNvCxnSpPr/>
          <p:nvPr/>
        </p:nvCxnSpPr>
        <p:spPr>
          <a:xfrm rot="16200000">
            <a:off x="3046140" y="3826260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312 Conector recto">
            <a:extLst>
              <a:ext uri="{FF2B5EF4-FFF2-40B4-BE49-F238E27FC236}">
                <a16:creationId xmlns:a16="http://schemas.microsoft.com/office/drawing/2014/main" id="{1E5EB913-BF40-7D4D-9C87-73545F74A6A6}"/>
              </a:ext>
            </a:extLst>
          </p:cNvPr>
          <p:cNvCxnSpPr/>
          <p:nvPr/>
        </p:nvCxnSpPr>
        <p:spPr>
          <a:xfrm>
            <a:off x="2927648" y="3801504"/>
            <a:ext cx="8676" cy="7939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313 Conector recto">
            <a:extLst>
              <a:ext uri="{FF2B5EF4-FFF2-40B4-BE49-F238E27FC236}">
                <a16:creationId xmlns:a16="http://schemas.microsoft.com/office/drawing/2014/main" id="{AF66E9FD-AA68-044F-ACC2-D712EF0E6EEF}"/>
              </a:ext>
            </a:extLst>
          </p:cNvPr>
          <p:cNvCxnSpPr/>
          <p:nvPr/>
        </p:nvCxnSpPr>
        <p:spPr>
          <a:xfrm>
            <a:off x="2927648" y="3800735"/>
            <a:ext cx="171343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319 Conector recto">
            <a:extLst>
              <a:ext uri="{FF2B5EF4-FFF2-40B4-BE49-F238E27FC236}">
                <a16:creationId xmlns:a16="http://schemas.microsoft.com/office/drawing/2014/main" id="{D5936E3D-E650-D64E-881A-D2AE8F926C3B}"/>
              </a:ext>
            </a:extLst>
          </p:cNvPr>
          <p:cNvCxnSpPr>
            <a:stCxn id="112" idx="2"/>
          </p:cNvCxnSpPr>
          <p:nvPr/>
        </p:nvCxnSpPr>
        <p:spPr>
          <a:xfrm flipH="1">
            <a:off x="3232045" y="4088768"/>
            <a:ext cx="1" cy="720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322 Elipse">
            <a:extLst>
              <a:ext uri="{FF2B5EF4-FFF2-40B4-BE49-F238E27FC236}">
                <a16:creationId xmlns:a16="http://schemas.microsoft.com/office/drawing/2014/main" id="{1FCA6A6E-13EB-0047-83E0-BBEB386D682A}"/>
              </a:ext>
            </a:extLst>
          </p:cNvPr>
          <p:cNvSpPr/>
          <p:nvPr/>
        </p:nvSpPr>
        <p:spPr>
          <a:xfrm rot="16200000">
            <a:off x="3196041" y="4016759"/>
            <a:ext cx="72008" cy="72009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3" name="325 Conector recto">
            <a:extLst>
              <a:ext uri="{FF2B5EF4-FFF2-40B4-BE49-F238E27FC236}">
                <a16:creationId xmlns:a16="http://schemas.microsoft.com/office/drawing/2014/main" id="{A2F01354-187F-5B4D-91CF-174ED2146B59}"/>
              </a:ext>
            </a:extLst>
          </p:cNvPr>
          <p:cNvCxnSpPr>
            <a:stCxn id="114" idx="2"/>
          </p:cNvCxnSpPr>
          <p:nvPr/>
        </p:nvCxnSpPr>
        <p:spPr>
          <a:xfrm>
            <a:off x="5299983" y="4016760"/>
            <a:ext cx="0" cy="7920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326 Elipse">
            <a:extLst>
              <a:ext uri="{FF2B5EF4-FFF2-40B4-BE49-F238E27FC236}">
                <a16:creationId xmlns:a16="http://schemas.microsoft.com/office/drawing/2014/main" id="{AEA83B6E-D834-9342-B604-20FCAC32FB39}"/>
              </a:ext>
            </a:extLst>
          </p:cNvPr>
          <p:cNvSpPr/>
          <p:nvPr/>
        </p:nvSpPr>
        <p:spPr>
          <a:xfrm rot="16200000">
            <a:off x="5263978" y="3944751"/>
            <a:ext cx="72008" cy="72009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5" name="328 Conector recto">
            <a:extLst>
              <a:ext uri="{FF2B5EF4-FFF2-40B4-BE49-F238E27FC236}">
                <a16:creationId xmlns:a16="http://schemas.microsoft.com/office/drawing/2014/main" id="{6A013117-4070-E840-AE83-21ACD8CA4313}"/>
              </a:ext>
            </a:extLst>
          </p:cNvPr>
          <p:cNvCxnSpPr>
            <a:stCxn id="116" idx="2"/>
          </p:cNvCxnSpPr>
          <p:nvPr/>
        </p:nvCxnSpPr>
        <p:spPr>
          <a:xfrm>
            <a:off x="7319488" y="3949985"/>
            <a:ext cx="0" cy="8588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329 Elipse">
            <a:extLst>
              <a:ext uri="{FF2B5EF4-FFF2-40B4-BE49-F238E27FC236}">
                <a16:creationId xmlns:a16="http://schemas.microsoft.com/office/drawing/2014/main" id="{2E088E20-CE40-3E41-A13C-018360E8BDBF}"/>
              </a:ext>
            </a:extLst>
          </p:cNvPr>
          <p:cNvSpPr/>
          <p:nvPr/>
        </p:nvSpPr>
        <p:spPr>
          <a:xfrm rot="16200000">
            <a:off x="7283483" y="3877976"/>
            <a:ext cx="72008" cy="72009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7" name="332 Conector recto">
            <a:extLst>
              <a:ext uri="{FF2B5EF4-FFF2-40B4-BE49-F238E27FC236}">
                <a16:creationId xmlns:a16="http://schemas.microsoft.com/office/drawing/2014/main" id="{EE4A1901-6CD6-9142-9A26-636B20FD7FF5}"/>
              </a:ext>
            </a:extLst>
          </p:cNvPr>
          <p:cNvCxnSpPr/>
          <p:nvPr/>
        </p:nvCxnSpPr>
        <p:spPr>
          <a:xfrm flipH="1">
            <a:off x="4007768" y="2478170"/>
            <a:ext cx="41764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333 Conector recto">
            <a:extLst>
              <a:ext uri="{FF2B5EF4-FFF2-40B4-BE49-F238E27FC236}">
                <a16:creationId xmlns:a16="http://schemas.microsoft.com/office/drawing/2014/main" id="{59C9EE58-BEF1-6546-96F1-6D640F5EDFAF}"/>
              </a:ext>
            </a:extLst>
          </p:cNvPr>
          <p:cNvCxnSpPr/>
          <p:nvPr/>
        </p:nvCxnSpPr>
        <p:spPr>
          <a:xfrm flipH="1">
            <a:off x="8184232" y="2478170"/>
            <a:ext cx="384" cy="1896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338 Conector recto">
            <a:extLst>
              <a:ext uri="{FF2B5EF4-FFF2-40B4-BE49-F238E27FC236}">
                <a16:creationId xmlns:a16="http://schemas.microsoft.com/office/drawing/2014/main" id="{1502CF32-5B8B-BC48-BF5F-5D3284497CBC}"/>
              </a:ext>
            </a:extLst>
          </p:cNvPr>
          <p:cNvCxnSpPr/>
          <p:nvPr/>
        </p:nvCxnSpPr>
        <p:spPr>
          <a:xfrm>
            <a:off x="6240016" y="2478170"/>
            <a:ext cx="0" cy="2616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340 Conector recto">
            <a:extLst>
              <a:ext uri="{FF2B5EF4-FFF2-40B4-BE49-F238E27FC236}">
                <a16:creationId xmlns:a16="http://schemas.microsoft.com/office/drawing/2014/main" id="{C8BEB14E-DD1E-F346-A1F2-F68C80D6FD21}"/>
              </a:ext>
            </a:extLst>
          </p:cNvPr>
          <p:cNvCxnSpPr/>
          <p:nvPr/>
        </p:nvCxnSpPr>
        <p:spPr>
          <a:xfrm>
            <a:off x="4153669" y="2494695"/>
            <a:ext cx="2044" cy="3339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342 Conector recto">
            <a:extLst>
              <a:ext uri="{FF2B5EF4-FFF2-40B4-BE49-F238E27FC236}">
                <a16:creationId xmlns:a16="http://schemas.microsoft.com/office/drawing/2014/main" id="{D5C6DF94-18BF-B54F-8A7C-CA1955455F22}"/>
              </a:ext>
            </a:extLst>
          </p:cNvPr>
          <p:cNvCxnSpPr/>
          <p:nvPr/>
        </p:nvCxnSpPr>
        <p:spPr>
          <a:xfrm flipH="1">
            <a:off x="4208974" y="4520816"/>
            <a:ext cx="41552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343 Conector recto">
            <a:extLst>
              <a:ext uri="{FF2B5EF4-FFF2-40B4-BE49-F238E27FC236}">
                <a16:creationId xmlns:a16="http://schemas.microsoft.com/office/drawing/2014/main" id="{6AB6C105-E674-FD45-B341-D0976F771934}"/>
              </a:ext>
            </a:extLst>
          </p:cNvPr>
          <p:cNvCxnSpPr/>
          <p:nvPr/>
        </p:nvCxnSpPr>
        <p:spPr>
          <a:xfrm>
            <a:off x="8288969" y="4173796"/>
            <a:ext cx="0" cy="3470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347 Conector recto">
            <a:extLst>
              <a:ext uri="{FF2B5EF4-FFF2-40B4-BE49-F238E27FC236}">
                <a16:creationId xmlns:a16="http://schemas.microsoft.com/office/drawing/2014/main" id="{435BB9F7-FDF7-0A4B-907F-0DB32BADBC7E}"/>
              </a:ext>
            </a:extLst>
          </p:cNvPr>
          <p:cNvCxnSpPr/>
          <p:nvPr/>
        </p:nvCxnSpPr>
        <p:spPr>
          <a:xfrm flipH="1">
            <a:off x="6286613" y="4239294"/>
            <a:ext cx="6212" cy="2815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349 Conector recto">
            <a:extLst>
              <a:ext uri="{FF2B5EF4-FFF2-40B4-BE49-F238E27FC236}">
                <a16:creationId xmlns:a16="http://schemas.microsoft.com/office/drawing/2014/main" id="{3AF882C9-01E9-CD47-81B4-4F0AB7A5341C}"/>
              </a:ext>
            </a:extLst>
          </p:cNvPr>
          <p:cNvCxnSpPr/>
          <p:nvPr/>
        </p:nvCxnSpPr>
        <p:spPr>
          <a:xfrm flipH="1">
            <a:off x="4209305" y="4304792"/>
            <a:ext cx="6212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357 Conector recto">
            <a:extLst>
              <a:ext uri="{FF2B5EF4-FFF2-40B4-BE49-F238E27FC236}">
                <a16:creationId xmlns:a16="http://schemas.microsoft.com/office/drawing/2014/main" id="{F770D0E4-B5F5-2441-862F-0D618CE72F0C}"/>
              </a:ext>
            </a:extLst>
          </p:cNvPr>
          <p:cNvCxnSpPr/>
          <p:nvPr/>
        </p:nvCxnSpPr>
        <p:spPr>
          <a:xfrm flipV="1">
            <a:off x="8627862" y="3112529"/>
            <a:ext cx="248099" cy="44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56068"/>
      </p:ext>
    </p:extLst>
  </p:cSld>
  <p:clrMapOvr>
    <a:masterClrMapping/>
  </p:clrMapOvr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4E90D7-45D6-1544-B09F-978F0ED7E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Registro de entrada serie y salida paralela (desplazamiento a la izquierda: LSB </a:t>
            </a:r>
            <a:r>
              <a:rPr lang="es-ES" dirty="0">
                <a:sym typeface="Wingdings" pitchFamily="2" charset="2"/>
              </a:rPr>
              <a:t> MSB</a:t>
            </a:r>
            <a:r>
              <a:rPr lang="es-ES" dirty="0"/>
              <a:t>)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F9DE21A-187B-0145-AA52-9A2B1C6122F8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7 Rectángulo">
            <a:extLst>
              <a:ext uri="{FF2B5EF4-FFF2-40B4-BE49-F238E27FC236}">
                <a16:creationId xmlns:a16="http://schemas.microsoft.com/office/drawing/2014/main" id="{CB7E3910-7302-9E43-9376-D24D2AFE6DD4}"/>
              </a:ext>
            </a:extLst>
          </p:cNvPr>
          <p:cNvSpPr/>
          <p:nvPr/>
        </p:nvSpPr>
        <p:spPr>
          <a:xfrm>
            <a:off x="2042647" y="2198381"/>
            <a:ext cx="1728192" cy="64807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SISO</a:t>
            </a:r>
          </a:p>
        </p:txBody>
      </p:sp>
      <p:cxnSp>
        <p:nvCxnSpPr>
          <p:cNvPr id="7" name="9 Conector recto de flecha">
            <a:extLst>
              <a:ext uri="{FF2B5EF4-FFF2-40B4-BE49-F238E27FC236}">
                <a16:creationId xmlns:a16="http://schemas.microsoft.com/office/drawing/2014/main" id="{DF5DFF07-416C-9948-AB18-052B241B071C}"/>
              </a:ext>
            </a:extLst>
          </p:cNvPr>
          <p:cNvCxnSpPr>
            <a:endCxn id="6" idx="0"/>
          </p:cNvCxnSpPr>
          <p:nvPr/>
        </p:nvCxnSpPr>
        <p:spPr>
          <a:xfrm>
            <a:off x="2906743" y="1838341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10 Conector recto de flecha">
            <a:extLst>
              <a:ext uri="{FF2B5EF4-FFF2-40B4-BE49-F238E27FC236}">
                <a16:creationId xmlns:a16="http://schemas.microsoft.com/office/drawing/2014/main" id="{2FFB19A5-DE1D-174C-B2F2-F93E02CDBFEA}"/>
              </a:ext>
            </a:extLst>
          </p:cNvPr>
          <p:cNvCxnSpPr/>
          <p:nvPr/>
        </p:nvCxnSpPr>
        <p:spPr>
          <a:xfrm>
            <a:off x="2906743" y="2846453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12 Conector recto de flecha">
            <a:extLst>
              <a:ext uri="{FF2B5EF4-FFF2-40B4-BE49-F238E27FC236}">
                <a16:creationId xmlns:a16="http://schemas.microsoft.com/office/drawing/2014/main" id="{EC325923-BB90-2D4D-8573-1C64BE9DCCCE}"/>
              </a:ext>
            </a:extLst>
          </p:cNvPr>
          <p:cNvCxnSpPr/>
          <p:nvPr/>
        </p:nvCxnSpPr>
        <p:spPr>
          <a:xfrm>
            <a:off x="1682607" y="242088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13 Conector recto de flecha">
            <a:extLst>
              <a:ext uri="{FF2B5EF4-FFF2-40B4-BE49-F238E27FC236}">
                <a16:creationId xmlns:a16="http://schemas.microsoft.com/office/drawing/2014/main" id="{623C6D5B-EC16-7D4F-B8F3-F214DB52B8FD}"/>
              </a:ext>
            </a:extLst>
          </p:cNvPr>
          <p:cNvCxnSpPr/>
          <p:nvPr/>
        </p:nvCxnSpPr>
        <p:spPr>
          <a:xfrm>
            <a:off x="1682607" y="2774445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14 Conector recto">
            <a:extLst>
              <a:ext uri="{FF2B5EF4-FFF2-40B4-BE49-F238E27FC236}">
                <a16:creationId xmlns:a16="http://schemas.microsoft.com/office/drawing/2014/main" id="{2B6F88CB-F0D0-ED42-8B9A-5203E18079D3}"/>
              </a:ext>
            </a:extLst>
          </p:cNvPr>
          <p:cNvCxnSpPr/>
          <p:nvPr/>
        </p:nvCxnSpPr>
        <p:spPr>
          <a:xfrm>
            <a:off x="2834735" y="1919477"/>
            <a:ext cx="144016" cy="98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5 Conector recto">
            <a:extLst>
              <a:ext uri="{FF2B5EF4-FFF2-40B4-BE49-F238E27FC236}">
                <a16:creationId xmlns:a16="http://schemas.microsoft.com/office/drawing/2014/main" id="{E0B5AF54-9867-144A-8368-2712025F2C4F}"/>
              </a:ext>
            </a:extLst>
          </p:cNvPr>
          <p:cNvCxnSpPr/>
          <p:nvPr/>
        </p:nvCxnSpPr>
        <p:spPr>
          <a:xfrm>
            <a:off x="2834735" y="2918461"/>
            <a:ext cx="144016" cy="98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6 CuadroTexto">
            <a:extLst>
              <a:ext uri="{FF2B5EF4-FFF2-40B4-BE49-F238E27FC236}">
                <a16:creationId xmlns:a16="http://schemas.microsoft.com/office/drawing/2014/main" id="{15E62094-1BC6-8242-96E6-DB0775E2025B}"/>
              </a:ext>
            </a:extLst>
          </p:cNvPr>
          <p:cNvSpPr txBox="1"/>
          <p:nvPr/>
        </p:nvSpPr>
        <p:spPr>
          <a:xfrm>
            <a:off x="2906743" y="1838341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</a:t>
            </a:r>
          </a:p>
        </p:txBody>
      </p:sp>
      <p:sp>
        <p:nvSpPr>
          <p:cNvPr id="14" name="17 CuadroTexto">
            <a:extLst>
              <a:ext uri="{FF2B5EF4-FFF2-40B4-BE49-F238E27FC236}">
                <a16:creationId xmlns:a16="http://schemas.microsoft.com/office/drawing/2014/main" id="{1BAFE234-F3A9-734B-9744-7371645EA314}"/>
              </a:ext>
            </a:extLst>
          </p:cNvPr>
          <p:cNvSpPr txBox="1"/>
          <p:nvPr/>
        </p:nvSpPr>
        <p:spPr>
          <a:xfrm>
            <a:off x="2906743" y="2867939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k</a:t>
            </a:r>
          </a:p>
        </p:txBody>
      </p:sp>
      <p:sp>
        <p:nvSpPr>
          <p:cNvPr id="15" name="19 CuadroTexto">
            <a:extLst>
              <a:ext uri="{FF2B5EF4-FFF2-40B4-BE49-F238E27FC236}">
                <a16:creationId xmlns:a16="http://schemas.microsoft.com/office/drawing/2014/main" id="{C8A6853E-6226-E047-81CC-9717A35FBD58}"/>
              </a:ext>
            </a:extLst>
          </p:cNvPr>
          <p:cNvSpPr txBox="1"/>
          <p:nvPr/>
        </p:nvSpPr>
        <p:spPr>
          <a:xfrm>
            <a:off x="1403648" y="2257127"/>
            <a:ext cx="62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ck</a:t>
            </a:r>
            <a:endParaRPr lang="en-US" sz="1400" dirty="0"/>
          </a:p>
        </p:txBody>
      </p:sp>
      <p:sp>
        <p:nvSpPr>
          <p:cNvPr id="16" name="20 CuadroTexto">
            <a:extLst>
              <a:ext uri="{FF2B5EF4-FFF2-40B4-BE49-F238E27FC236}">
                <a16:creationId xmlns:a16="http://schemas.microsoft.com/office/drawing/2014/main" id="{7A36A5E7-C327-0646-8094-91774E758600}"/>
              </a:ext>
            </a:extLst>
          </p:cNvPr>
          <p:cNvSpPr txBox="1"/>
          <p:nvPr/>
        </p:nvSpPr>
        <p:spPr>
          <a:xfrm>
            <a:off x="1133927" y="2610684"/>
            <a:ext cx="62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Reset</a:t>
            </a:r>
          </a:p>
        </p:txBody>
      </p:sp>
      <p:sp>
        <p:nvSpPr>
          <p:cNvPr id="17" name="21 CuadroTexto">
            <a:extLst>
              <a:ext uri="{FF2B5EF4-FFF2-40B4-BE49-F238E27FC236}">
                <a16:creationId xmlns:a16="http://schemas.microsoft.com/office/drawing/2014/main" id="{DDBDA341-FEEB-824C-9ED8-8A5DA9713FCA}"/>
              </a:ext>
            </a:extLst>
          </p:cNvPr>
          <p:cNvSpPr txBox="1"/>
          <p:nvPr/>
        </p:nvSpPr>
        <p:spPr>
          <a:xfrm>
            <a:off x="2591780" y="169151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endParaRPr lang="en-US" baseline="-25000" dirty="0"/>
          </a:p>
        </p:txBody>
      </p:sp>
      <p:sp>
        <p:nvSpPr>
          <p:cNvPr id="18" name="22 CuadroTexto">
            <a:extLst>
              <a:ext uri="{FF2B5EF4-FFF2-40B4-BE49-F238E27FC236}">
                <a16:creationId xmlns:a16="http://schemas.microsoft.com/office/drawing/2014/main" id="{3B2ABF07-B7DF-2A4B-B3AC-7A8C1A5D390A}"/>
              </a:ext>
            </a:extLst>
          </p:cNvPr>
          <p:cNvSpPr txBox="1"/>
          <p:nvPr/>
        </p:nvSpPr>
        <p:spPr>
          <a:xfrm>
            <a:off x="2519772" y="285293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endParaRPr lang="en-US" baseline="-25000" dirty="0"/>
          </a:p>
        </p:txBody>
      </p:sp>
      <p:graphicFrame>
        <p:nvGraphicFramePr>
          <p:cNvPr id="19" name="23 Tabla">
            <a:extLst>
              <a:ext uri="{FF2B5EF4-FFF2-40B4-BE49-F238E27FC236}">
                <a16:creationId xmlns:a16="http://schemas.microsoft.com/office/drawing/2014/main" id="{4D1A2FF8-D81F-CF4F-8405-14569A6062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584023"/>
              </p:ext>
            </p:extLst>
          </p:nvPr>
        </p:nvGraphicFramePr>
        <p:xfrm>
          <a:off x="7313339" y="1808125"/>
          <a:ext cx="4335018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7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32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08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Reset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CK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n</a:t>
                      </a:r>
                      <a:r>
                        <a:rPr lang="en-US" sz="1600" baseline="-25000" dirty="0"/>
                        <a:t>(k-1)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n</a:t>
                      </a:r>
                      <a:r>
                        <a:rPr lang="en-US" sz="1600" baseline="-25000" dirty="0"/>
                        <a:t>(k-2)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…    </a:t>
                      </a: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n</a:t>
                      </a:r>
                      <a:r>
                        <a:rPr lang="en-US" sz="1600" baseline="-25000" dirty="0"/>
                        <a:t>(1)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n</a:t>
                      </a:r>
                      <a:r>
                        <a:rPr lang="en-US" sz="1600" baseline="-25000" dirty="0"/>
                        <a:t>(0)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8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…</a:t>
                      </a:r>
                      <a:r>
                        <a:rPr lang="en-US" sz="1600" baseline="0" dirty="0"/>
                        <a:t>      </a:t>
                      </a:r>
                      <a:r>
                        <a:rPr lang="en-US" sz="1600" dirty="0"/>
                        <a:t>   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8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(k-1)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(k-2)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…    </a:t>
                      </a: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(1)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(0)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8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(k-2)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(k-3)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…    </a:t>
                      </a:r>
                      <a:r>
                        <a:rPr lang="en-US" sz="1600" dirty="0" err="1"/>
                        <a:t>Q</a:t>
                      </a:r>
                      <a:r>
                        <a:rPr lang="en-US" sz="1600" baseline="-25000" dirty="0" err="1"/>
                        <a:t>p</a:t>
                      </a:r>
                      <a:r>
                        <a:rPr lang="en-US" sz="1600" baseline="-25000" dirty="0"/>
                        <a:t>(0)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y</a:t>
                      </a:r>
                      <a:endParaRPr lang="en-US" sz="16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25 CuadroTexto">
            <a:extLst>
              <a:ext uri="{FF2B5EF4-FFF2-40B4-BE49-F238E27FC236}">
                <a16:creationId xmlns:a16="http://schemas.microsoft.com/office/drawing/2014/main" id="{C26ABE28-5CE2-0C47-B7A9-ED1881CABA9F}"/>
              </a:ext>
            </a:extLst>
          </p:cNvPr>
          <p:cNvSpPr txBox="1"/>
          <p:nvPr/>
        </p:nvSpPr>
        <p:spPr>
          <a:xfrm>
            <a:off x="8111225" y="3266682"/>
            <a:ext cx="287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Función</a:t>
            </a:r>
            <a:r>
              <a:rPr lang="en-US" dirty="0"/>
              <a:t> de </a:t>
            </a:r>
            <a:r>
              <a:rPr lang="en-US" dirty="0" err="1"/>
              <a:t>salida</a:t>
            </a:r>
            <a:r>
              <a:rPr lang="en-US" dirty="0"/>
              <a:t>:     Z= Q</a:t>
            </a:r>
          </a:p>
        </p:txBody>
      </p:sp>
      <p:sp>
        <p:nvSpPr>
          <p:cNvPr id="22" name="32 Rectángulo">
            <a:extLst>
              <a:ext uri="{FF2B5EF4-FFF2-40B4-BE49-F238E27FC236}">
                <a16:creationId xmlns:a16="http://schemas.microsoft.com/office/drawing/2014/main" id="{8FBD28C9-F5CB-384D-8195-41BC964FEA96}"/>
              </a:ext>
            </a:extLst>
          </p:cNvPr>
          <p:cNvSpPr/>
          <p:nvPr/>
        </p:nvSpPr>
        <p:spPr>
          <a:xfrm rot="-5400000">
            <a:off x="1135819" y="4479623"/>
            <a:ext cx="1327746" cy="79208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33 Conector recto">
            <a:extLst>
              <a:ext uri="{FF2B5EF4-FFF2-40B4-BE49-F238E27FC236}">
                <a16:creationId xmlns:a16="http://schemas.microsoft.com/office/drawing/2014/main" id="{F676E482-6A68-DF44-9682-81E284CF97BC}"/>
              </a:ext>
            </a:extLst>
          </p:cNvPr>
          <p:cNvCxnSpPr/>
          <p:nvPr/>
        </p:nvCxnSpPr>
        <p:spPr>
          <a:xfrm>
            <a:off x="1763687" y="4128120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34 Conector recto">
            <a:extLst>
              <a:ext uri="{FF2B5EF4-FFF2-40B4-BE49-F238E27FC236}">
                <a16:creationId xmlns:a16="http://schemas.microsoft.com/office/drawing/2014/main" id="{D24A5B6F-F037-EB46-8B02-CAEF464F3766}"/>
              </a:ext>
            </a:extLst>
          </p:cNvPr>
          <p:cNvCxnSpPr/>
          <p:nvPr/>
        </p:nvCxnSpPr>
        <p:spPr>
          <a:xfrm>
            <a:off x="1763687" y="5553236"/>
            <a:ext cx="0" cy="39604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36 CuadroTexto">
            <a:extLst>
              <a:ext uri="{FF2B5EF4-FFF2-40B4-BE49-F238E27FC236}">
                <a16:creationId xmlns:a16="http://schemas.microsoft.com/office/drawing/2014/main" id="{2FFAB12F-B78C-A943-80B0-DD43689B6107}"/>
              </a:ext>
            </a:extLst>
          </p:cNvPr>
          <p:cNvSpPr txBox="1"/>
          <p:nvPr/>
        </p:nvSpPr>
        <p:spPr>
          <a:xfrm>
            <a:off x="1331639" y="442782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0</a:t>
            </a:r>
          </a:p>
        </p:txBody>
      </p:sp>
      <p:sp>
        <p:nvSpPr>
          <p:cNvPr id="26" name="37 CuadroTexto">
            <a:extLst>
              <a:ext uri="{FF2B5EF4-FFF2-40B4-BE49-F238E27FC236}">
                <a16:creationId xmlns:a16="http://schemas.microsoft.com/office/drawing/2014/main" id="{45134172-4B59-E644-A3D1-082BD85CF966}"/>
              </a:ext>
            </a:extLst>
          </p:cNvPr>
          <p:cNvSpPr txBox="1"/>
          <p:nvPr/>
        </p:nvSpPr>
        <p:spPr>
          <a:xfrm>
            <a:off x="1835695" y="436510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0</a:t>
            </a:r>
          </a:p>
        </p:txBody>
      </p:sp>
      <p:sp>
        <p:nvSpPr>
          <p:cNvPr id="27" name="39 CuadroTexto">
            <a:extLst>
              <a:ext uri="{FF2B5EF4-FFF2-40B4-BE49-F238E27FC236}">
                <a16:creationId xmlns:a16="http://schemas.microsoft.com/office/drawing/2014/main" id="{E6CEB435-87F1-0B45-9675-FBD044772CB3}"/>
              </a:ext>
            </a:extLst>
          </p:cNvPr>
          <p:cNvSpPr txBox="1"/>
          <p:nvPr/>
        </p:nvSpPr>
        <p:spPr>
          <a:xfrm>
            <a:off x="1628055" y="4149080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28" name="40 CuadroTexto">
            <a:extLst>
              <a:ext uri="{FF2B5EF4-FFF2-40B4-BE49-F238E27FC236}">
                <a16:creationId xmlns:a16="http://schemas.microsoft.com/office/drawing/2014/main" id="{BD56BC8B-475F-6F4C-867A-22DE8B057503}"/>
              </a:ext>
            </a:extLst>
          </p:cNvPr>
          <p:cNvSpPr txBox="1"/>
          <p:nvPr/>
        </p:nvSpPr>
        <p:spPr>
          <a:xfrm>
            <a:off x="1547663" y="5219908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29" name="42 Conector recto">
            <a:extLst>
              <a:ext uri="{FF2B5EF4-FFF2-40B4-BE49-F238E27FC236}">
                <a16:creationId xmlns:a16="http://schemas.microsoft.com/office/drawing/2014/main" id="{94A63243-C9DA-4749-B18F-3DE0C15D5804}"/>
              </a:ext>
            </a:extLst>
          </p:cNvPr>
          <p:cNvCxnSpPr/>
          <p:nvPr/>
        </p:nvCxnSpPr>
        <p:spPr>
          <a:xfrm>
            <a:off x="1251247" y="458112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38 CuadroTexto">
            <a:extLst>
              <a:ext uri="{FF2B5EF4-FFF2-40B4-BE49-F238E27FC236}">
                <a16:creationId xmlns:a16="http://schemas.microsoft.com/office/drawing/2014/main" id="{CEE849CE-B613-8D44-BA57-7C64EB6B9F4D}"/>
              </a:ext>
            </a:extLst>
          </p:cNvPr>
          <p:cNvSpPr txBox="1"/>
          <p:nvPr/>
        </p:nvSpPr>
        <p:spPr>
          <a:xfrm>
            <a:off x="1808075" y="4931876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0</a:t>
            </a:r>
          </a:p>
        </p:txBody>
      </p:sp>
      <p:sp>
        <p:nvSpPr>
          <p:cNvPr id="31" name="44 Rectángulo">
            <a:extLst>
              <a:ext uri="{FF2B5EF4-FFF2-40B4-BE49-F238E27FC236}">
                <a16:creationId xmlns:a16="http://schemas.microsoft.com/office/drawing/2014/main" id="{9D901777-1219-1845-A507-7FE8AF70AB3A}"/>
              </a:ext>
            </a:extLst>
          </p:cNvPr>
          <p:cNvSpPr/>
          <p:nvPr/>
        </p:nvSpPr>
        <p:spPr>
          <a:xfrm rot="-5400000">
            <a:off x="2431964" y="4479623"/>
            <a:ext cx="1327746" cy="79208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45 Conector recto">
            <a:extLst>
              <a:ext uri="{FF2B5EF4-FFF2-40B4-BE49-F238E27FC236}">
                <a16:creationId xmlns:a16="http://schemas.microsoft.com/office/drawing/2014/main" id="{4F2E3C1F-420A-1045-A375-C1C7294B988B}"/>
              </a:ext>
            </a:extLst>
          </p:cNvPr>
          <p:cNvCxnSpPr/>
          <p:nvPr/>
        </p:nvCxnSpPr>
        <p:spPr>
          <a:xfrm>
            <a:off x="3059832" y="4128120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46 Conector recto">
            <a:extLst>
              <a:ext uri="{FF2B5EF4-FFF2-40B4-BE49-F238E27FC236}">
                <a16:creationId xmlns:a16="http://schemas.microsoft.com/office/drawing/2014/main" id="{92D07266-6FF8-3C44-A0D2-0E6536A3FD4E}"/>
              </a:ext>
            </a:extLst>
          </p:cNvPr>
          <p:cNvCxnSpPr/>
          <p:nvPr/>
        </p:nvCxnSpPr>
        <p:spPr>
          <a:xfrm>
            <a:off x="3059832" y="5553236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47 CuadroTexto">
            <a:extLst>
              <a:ext uri="{FF2B5EF4-FFF2-40B4-BE49-F238E27FC236}">
                <a16:creationId xmlns:a16="http://schemas.microsoft.com/office/drawing/2014/main" id="{73678657-5196-B748-924E-35EA5CC1FB44}"/>
              </a:ext>
            </a:extLst>
          </p:cNvPr>
          <p:cNvSpPr txBox="1"/>
          <p:nvPr/>
        </p:nvSpPr>
        <p:spPr>
          <a:xfrm>
            <a:off x="2627784" y="442782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1</a:t>
            </a:r>
          </a:p>
        </p:txBody>
      </p:sp>
      <p:sp>
        <p:nvSpPr>
          <p:cNvPr id="35" name="48 CuadroTexto">
            <a:extLst>
              <a:ext uri="{FF2B5EF4-FFF2-40B4-BE49-F238E27FC236}">
                <a16:creationId xmlns:a16="http://schemas.microsoft.com/office/drawing/2014/main" id="{D46E3743-F89F-4D45-8C4B-3C517E163E41}"/>
              </a:ext>
            </a:extLst>
          </p:cNvPr>
          <p:cNvSpPr txBox="1"/>
          <p:nvPr/>
        </p:nvSpPr>
        <p:spPr>
          <a:xfrm>
            <a:off x="3131840" y="436510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1</a:t>
            </a:r>
          </a:p>
        </p:txBody>
      </p:sp>
      <p:sp>
        <p:nvSpPr>
          <p:cNvPr id="36" name="49 CuadroTexto">
            <a:extLst>
              <a:ext uri="{FF2B5EF4-FFF2-40B4-BE49-F238E27FC236}">
                <a16:creationId xmlns:a16="http://schemas.microsoft.com/office/drawing/2014/main" id="{5745DFDD-926B-2745-8874-8D83434BF763}"/>
              </a:ext>
            </a:extLst>
          </p:cNvPr>
          <p:cNvSpPr txBox="1"/>
          <p:nvPr/>
        </p:nvSpPr>
        <p:spPr>
          <a:xfrm>
            <a:off x="2924200" y="4149080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37" name="50 CuadroTexto">
            <a:extLst>
              <a:ext uri="{FF2B5EF4-FFF2-40B4-BE49-F238E27FC236}">
                <a16:creationId xmlns:a16="http://schemas.microsoft.com/office/drawing/2014/main" id="{22228F15-FEF1-F04B-B19A-E8096F546873}"/>
              </a:ext>
            </a:extLst>
          </p:cNvPr>
          <p:cNvSpPr txBox="1"/>
          <p:nvPr/>
        </p:nvSpPr>
        <p:spPr>
          <a:xfrm>
            <a:off x="2843808" y="5219908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sp>
        <p:nvSpPr>
          <p:cNvPr id="38" name="53 CuadroTexto">
            <a:extLst>
              <a:ext uri="{FF2B5EF4-FFF2-40B4-BE49-F238E27FC236}">
                <a16:creationId xmlns:a16="http://schemas.microsoft.com/office/drawing/2014/main" id="{6780C339-7C6D-854E-BE07-EF836A0FD4DE}"/>
              </a:ext>
            </a:extLst>
          </p:cNvPr>
          <p:cNvSpPr txBox="1"/>
          <p:nvPr/>
        </p:nvSpPr>
        <p:spPr>
          <a:xfrm>
            <a:off x="3104220" y="4931876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1</a:t>
            </a:r>
          </a:p>
        </p:txBody>
      </p:sp>
      <p:sp>
        <p:nvSpPr>
          <p:cNvPr id="39" name="54 Rectángulo">
            <a:extLst>
              <a:ext uri="{FF2B5EF4-FFF2-40B4-BE49-F238E27FC236}">
                <a16:creationId xmlns:a16="http://schemas.microsoft.com/office/drawing/2014/main" id="{0445A90A-5093-184E-BF75-42D609D19F11}"/>
              </a:ext>
            </a:extLst>
          </p:cNvPr>
          <p:cNvSpPr/>
          <p:nvPr/>
        </p:nvSpPr>
        <p:spPr>
          <a:xfrm rot="-5400000">
            <a:off x="3728108" y="4479623"/>
            <a:ext cx="1327746" cy="79208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0" name="55 Conector recto">
            <a:extLst>
              <a:ext uri="{FF2B5EF4-FFF2-40B4-BE49-F238E27FC236}">
                <a16:creationId xmlns:a16="http://schemas.microsoft.com/office/drawing/2014/main" id="{F3B471A6-D174-CC42-BB85-FDFB8ED08361}"/>
              </a:ext>
            </a:extLst>
          </p:cNvPr>
          <p:cNvCxnSpPr/>
          <p:nvPr/>
        </p:nvCxnSpPr>
        <p:spPr>
          <a:xfrm>
            <a:off x="4355976" y="4128120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56 Conector recto">
            <a:extLst>
              <a:ext uri="{FF2B5EF4-FFF2-40B4-BE49-F238E27FC236}">
                <a16:creationId xmlns:a16="http://schemas.microsoft.com/office/drawing/2014/main" id="{EA21DCBF-DE0B-0941-959E-C8694AB99566}"/>
              </a:ext>
            </a:extLst>
          </p:cNvPr>
          <p:cNvCxnSpPr/>
          <p:nvPr/>
        </p:nvCxnSpPr>
        <p:spPr>
          <a:xfrm>
            <a:off x="4355976" y="5553236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57 CuadroTexto">
            <a:extLst>
              <a:ext uri="{FF2B5EF4-FFF2-40B4-BE49-F238E27FC236}">
                <a16:creationId xmlns:a16="http://schemas.microsoft.com/office/drawing/2014/main" id="{985C82BB-ACF6-9841-AED6-4CD1FD18258F}"/>
              </a:ext>
            </a:extLst>
          </p:cNvPr>
          <p:cNvSpPr txBox="1"/>
          <p:nvPr/>
        </p:nvSpPr>
        <p:spPr>
          <a:xfrm>
            <a:off x="3923928" y="442782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2</a:t>
            </a:r>
          </a:p>
        </p:txBody>
      </p:sp>
      <p:sp>
        <p:nvSpPr>
          <p:cNvPr id="43" name="58 CuadroTexto">
            <a:extLst>
              <a:ext uri="{FF2B5EF4-FFF2-40B4-BE49-F238E27FC236}">
                <a16:creationId xmlns:a16="http://schemas.microsoft.com/office/drawing/2014/main" id="{55FB3FFB-37F2-A146-93A8-65B91E31B953}"/>
              </a:ext>
            </a:extLst>
          </p:cNvPr>
          <p:cNvSpPr txBox="1"/>
          <p:nvPr/>
        </p:nvSpPr>
        <p:spPr>
          <a:xfrm>
            <a:off x="4427984" y="436510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2</a:t>
            </a:r>
          </a:p>
        </p:txBody>
      </p:sp>
      <p:sp>
        <p:nvSpPr>
          <p:cNvPr id="44" name="59 CuadroTexto">
            <a:extLst>
              <a:ext uri="{FF2B5EF4-FFF2-40B4-BE49-F238E27FC236}">
                <a16:creationId xmlns:a16="http://schemas.microsoft.com/office/drawing/2014/main" id="{5CC51B9B-3FEE-9C4B-88D7-A7F0323CE973}"/>
              </a:ext>
            </a:extLst>
          </p:cNvPr>
          <p:cNvSpPr txBox="1"/>
          <p:nvPr/>
        </p:nvSpPr>
        <p:spPr>
          <a:xfrm>
            <a:off x="4220344" y="4149080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45" name="60 CuadroTexto">
            <a:extLst>
              <a:ext uri="{FF2B5EF4-FFF2-40B4-BE49-F238E27FC236}">
                <a16:creationId xmlns:a16="http://schemas.microsoft.com/office/drawing/2014/main" id="{01D4E701-21EE-3341-8B49-CD4BAB8AAD56}"/>
              </a:ext>
            </a:extLst>
          </p:cNvPr>
          <p:cNvSpPr txBox="1"/>
          <p:nvPr/>
        </p:nvSpPr>
        <p:spPr>
          <a:xfrm>
            <a:off x="4139952" y="5219908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46" name="61 Conector recto">
            <a:extLst>
              <a:ext uri="{FF2B5EF4-FFF2-40B4-BE49-F238E27FC236}">
                <a16:creationId xmlns:a16="http://schemas.microsoft.com/office/drawing/2014/main" id="{B2E38655-2E98-324A-ACB4-40C5FB7E2BF1}"/>
              </a:ext>
            </a:extLst>
          </p:cNvPr>
          <p:cNvCxnSpPr/>
          <p:nvPr/>
        </p:nvCxnSpPr>
        <p:spPr>
          <a:xfrm>
            <a:off x="4788024" y="4581128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62 CuadroTexto">
            <a:extLst>
              <a:ext uri="{FF2B5EF4-FFF2-40B4-BE49-F238E27FC236}">
                <a16:creationId xmlns:a16="http://schemas.microsoft.com/office/drawing/2014/main" id="{DC3980D9-747C-794C-85B8-541D9FCE6BD2}"/>
              </a:ext>
            </a:extLst>
          </p:cNvPr>
          <p:cNvSpPr txBox="1"/>
          <p:nvPr/>
        </p:nvSpPr>
        <p:spPr>
          <a:xfrm>
            <a:off x="4400364" y="4931876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2</a:t>
            </a:r>
          </a:p>
        </p:txBody>
      </p:sp>
      <p:cxnSp>
        <p:nvCxnSpPr>
          <p:cNvPr id="48" name="975871 Conector recto de flecha">
            <a:extLst>
              <a:ext uri="{FF2B5EF4-FFF2-40B4-BE49-F238E27FC236}">
                <a16:creationId xmlns:a16="http://schemas.microsoft.com/office/drawing/2014/main" id="{BF29F508-5391-5F49-9195-5F02596A1678}"/>
              </a:ext>
            </a:extLst>
          </p:cNvPr>
          <p:cNvCxnSpPr/>
          <p:nvPr/>
        </p:nvCxnSpPr>
        <p:spPr>
          <a:xfrm>
            <a:off x="2195736" y="4581128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67 Conector recto de flecha">
            <a:extLst>
              <a:ext uri="{FF2B5EF4-FFF2-40B4-BE49-F238E27FC236}">
                <a16:creationId xmlns:a16="http://schemas.microsoft.com/office/drawing/2014/main" id="{3D6F9E51-C19B-1B4C-9FD9-CECA101679AB}"/>
              </a:ext>
            </a:extLst>
          </p:cNvPr>
          <p:cNvCxnSpPr/>
          <p:nvPr/>
        </p:nvCxnSpPr>
        <p:spPr>
          <a:xfrm>
            <a:off x="3491880" y="4581128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69 CuadroTexto">
            <a:extLst>
              <a:ext uri="{FF2B5EF4-FFF2-40B4-BE49-F238E27FC236}">
                <a16:creationId xmlns:a16="http://schemas.microsoft.com/office/drawing/2014/main" id="{66D9584F-5A44-9D4B-9219-1ECC51AD2E58}"/>
              </a:ext>
            </a:extLst>
          </p:cNvPr>
          <p:cNvSpPr txBox="1"/>
          <p:nvPr/>
        </p:nvSpPr>
        <p:spPr>
          <a:xfrm>
            <a:off x="1196975" y="6298531"/>
            <a:ext cx="3725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Ejemplo</a:t>
            </a:r>
            <a:r>
              <a:rPr lang="en-US" dirty="0"/>
              <a:t> con flip-flops D y 3 bits (k=3)</a:t>
            </a:r>
          </a:p>
        </p:txBody>
      </p:sp>
      <p:cxnSp>
        <p:nvCxnSpPr>
          <p:cNvPr id="51" name="70 Conector recto">
            <a:extLst>
              <a:ext uri="{FF2B5EF4-FFF2-40B4-BE49-F238E27FC236}">
                <a16:creationId xmlns:a16="http://schemas.microsoft.com/office/drawing/2014/main" id="{89C3ABAF-2D7C-8B47-8285-52395B57D990}"/>
              </a:ext>
            </a:extLst>
          </p:cNvPr>
          <p:cNvCxnSpPr/>
          <p:nvPr/>
        </p:nvCxnSpPr>
        <p:spPr>
          <a:xfrm>
            <a:off x="1754615" y="5661248"/>
            <a:ext cx="26135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73 CuadroTexto">
            <a:extLst>
              <a:ext uri="{FF2B5EF4-FFF2-40B4-BE49-F238E27FC236}">
                <a16:creationId xmlns:a16="http://schemas.microsoft.com/office/drawing/2014/main" id="{8D934316-2B3D-BE4D-8C41-956EF3D5EC07}"/>
              </a:ext>
            </a:extLst>
          </p:cNvPr>
          <p:cNvSpPr txBox="1"/>
          <p:nvPr/>
        </p:nvSpPr>
        <p:spPr>
          <a:xfrm>
            <a:off x="706082" y="3810526"/>
            <a:ext cx="819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Reset</a:t>
            </a:r>
            <a:endParaRPr lang="en-US" sz="1600" baseline="-25000" dirty="0"/>
          </a:p>
        </p:txBody>
      </p:sp>
      <p:sp>
        <p:nvSpPr>
          <p:cNvPr id="53" name="74 CuadroTexto">
            <a:extLst>
              <a:ext uri="{FF2B5EF4-FFF2-40B4-BE49-F238E27FC236}">
                <a16:creationId xmlns:a16="http://schemas.microsoft.com/office/drawing/2014/main" id="{75EE632F-27CB-D54E-BC4C-83A250705554}"/>
              </a:ext>
            </a:extLst>
          </p:cNvPr>
          <p:cNvSpPr txBox="1"/>
          <p:nvPr/>
        </p:nvSpPr>
        <p:spPr>
          <a:xfrm>
            <a:off x="1314125" y="5661248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54" name="75 Conector recto">
            <a:extLst>
              <a:ext uri="{FF2B5EF4-FFF2-40B4-BE49-F238E27FC236}">
                <a16:creationId xmlns:a16="http://schemas.microsoft.com/office/drawing/2014/main" id="{39A29427-AF34-EF4C-92F5-FFDA087B32FB}"/>
              </a:ext>
            </a:extLst>
          </p:cNvPr>
          <p:cNvCxnSpPr/>
          <p:nvPr/>
        </p:nvCxnSpPr>
        <p:spPr>
          <a:xfrm flipV="1">
            <a:off x="1143000" y="4127714"/>
            <a:ext cx="3212976" cy="4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77 CuadroTexto">
            <a:extLst>
              <a:ext uri="{FF2B5EF4-FFF2-40B4-BE49-F238E27FC236}">
                <a16:creationId xmlns:a16="http://schemas.microsoft.com/office/drawing/2014/main" id="{204106E4-346B-4348-BCEE-806DFF2E1EA9}"/>
              </a:ext>
            </a:extLst>
          </p:cNvPr>
          <p:cNvSpPr txBox="1"/>
          <p:nvPr/>
        </p:nvSpPr>
        <p:spPr>
          <a:xfrm>
            <a:off x="1007604" y="435581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endParaRPr lang="en-US" baseline="-25000" dirty="0"/>
          </a:p>
        </p:txBody>
      </p:sp>
      <p:sp>
        <p:nvSpPr>
          <p:cNvPr id="56" name="63 CuadroTexto">
            <a:extLst>
              <a:ext uri="{FF2B5EF4-FFF2-40B4-BE49-F238E27FC236}">
                <a16:creationId xmlns:a16="http://schemas.microsoft.com/office/drawing/2014/main" id="{51CAD748-8420-894A-A68E-51F036474C1F}"/>
              </a:ext>
            </a:extLst>
          </p:cNvPr>
          <p:cNvSpPr txBox="1"/>
          <p:nvPr/>
        </p:nvSpPr>
        <p:spPr>
          <a:xfrm>
            <a:off x="2236050" y="580526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57" name="64 CuadroTexto">
            <a:extLst>
              <a:ext uri="{FF2B5EF4-FFF2-40B4-BE49-F238E27FC236}">
                <a16:creationId xmlns:a16="http://schemas.microsoft.com/office/drawing/2014/main" id="{B6110270-B0E8-4049-AA91-EBCEEE40D4D3}"/>
              </a:ext>
            </a:extLst>
          </p:cNvPr>
          <p:cNvSpPr txBox="1"/>
          <p:nvPr/>
        </p:nvSpPr>
        <p:spPr>
          <a:xfrm>
            <a:off x="3419872" y="580526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58" name="65 CuadroTexto">
            <a:extLst>
              <a:ext uri="{FF2B5EF4-FFF2-40B4-BE49-F238E27FC236}">
                <a16:creationId xmlns:a16="http://schemas.microsoft.com/office/drawing/2014/main" id="{D346B0AA-BD42-4E49-A036-B8B69B506EAF}"/>
              </a:ext>
            </a:extLst>
          </p:cNvPr>
          <p:cNvSpPr txBox="1"/>
          <p:nvPr/>
        </p:nvSpPr>
        <p:spPr>
          <a:xfrm>
            <a:off x="4716016" y="580526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cxnSp>
        <p:nvCxnSpPr>
          <p:cNvPr id="59" name="66 Conector recto">
            <a:extLst>
              <a:ext uri="{FF2B5EF4-FFF2-40B4-BE49-F238E27FC236}">
                <a16:creationId xmlns:a16="http://schemas.microsoft.com/office/drawing/2014/main" id="{F94F8F47-ED04-3549-ACA8-0402B874C993}"/>
              </a:ext>
            </a:extLst>
          </p:cNvPr>
          <p:cNvCxnSpPr/>
          <p:nvPr/>
        </p:nvCxnSpPr>
        <p:spPr>
          <a:xfrm>
            <a:off x="2350838" y="4581128"/>
            <a:ext cx="0" cy="129614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68 Conector recto">
            <a:extLst>
              <a:ext uri="{FF2B5EF4-FFF2-40B4-BE49-F238E27FC236}">
                <a16:creationId xmlns:a16="http://schemas.microsoft.com/office/drawing/2014/main" id="{7E002278-D0A0-9E43-BAC0-CB7004282F24}"/>
              </a:ext>
            </a:extLst>
          </p:cNvPr>
          <p:cNvCxnSpPr/>
          <p:nvPr/>
        </p:nvCxnSpPr>
        <p:spPr>
          <a:xfrm>
            <a:off x="3707904" y="4581128"/>
            <a:ext cx="0" cy="129614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71 Conector recto">
            <a:extLst>
              <a:ext uri="{FF2B5EF4-FFF2-40B4-BE49-F238E27FC236}">
                <a16:creationId xmlns:a16="http://schemas.microsoft.com/office/drawing/2014/main" id="{10D4C648-840D-1147-82A1-856D99E45C6A}"/>
              </a:ext>
            </a:extLst>
          </p:cNvPr>
          <p:cNvCxnSpPr/>
          <p:nvPr/>
        </p:nvCxnSpPr>
        <p:spPr>
          <a:xfrm>
            <a:off x="4932040" y="4581128"/>
            <a:ext cx="0" cy="129614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819795"/>
      </p:ext>
    </p:extLst>
  </p:cSld>
  <p:clrMapOvr>
    <a:masterClrMapping/>
  </p:clrMapOvr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4E90D7-45D6-1544-B09F-978F0ED7E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Registro de entrada serie y salida paralela (desplazamiento a la izquierda: LSB </a:t>
            </a:r>
            <a:r>
              <a:rPr lang="es-ES" dirty="0">
                <a:sym typeface="Wingdings" pitchFamily="2" charset="2"/>
              </a:rPr>
              <a:t> MSB</a:t>
            </a:r>
            <a:r>
              <a:rPr lang="es-ES" dirty="0"/>
              <a:t>)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F9DE21A-187B-0145-AA52-9A2B1C6122F8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22" name="32 Rectángulo">
            <a:extLst>
              <a:ext uri="{FF2B5EF4-FFF2-40B4-BE49-F238E27FC236}">
                <a16:creationId xmlns:a16="http://schemas.microsoft.com/office/drawing/2014/main" id="{8FBD28C9-F5CB-384D-8195-41BC964FEA96}"/>
              </a:ext>
            </a:extLst>
          </p:cNvPr>
          <p:cNvSpPr/>
          <p:nvPr/>
        </p:nvSpPr>
        <p:spPr>
          <a:xfrm rot="-5400000">
            <a:off x="3928714" y="2896266"/>
            <a:ext cx="1327746" cy="79208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33 Conector recto">
            <a:extLst>
              <a:ext uri="{FF2B5EF4-FFF2-40B4-BE49-F238E27FC236}">
                <a16:creationId xmlns:a16="http://schemas.microsoft.com/office/drawing/2014/main" id="{F676E482-6A68-DF44-9682-81E284CF97BC}"/>
              </a:ext>
            </a:extLst>
          </p:cNvPr>
          <p:cNvCxnSpPr/>
          <p:nvPr/>
        </p:nvCxnSpPr>
        <p:spPr>
          <a:xfrm>
            <a:off x="4556582" y="2544763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34 Conector recto">
            <a:extLst>
              <a:ext uri="{FF2B5EF4-FFF2-40B4-BE49-F238E27FC236}">
                <a16:creationId xmlns:a16="http://schemas.microsoft.com/office/drawing/2014/main" id="{D24A5B6F-F037-EB46-8B02-CAEF464F3766}"/>
              </a:ext>
            </a:extLst>
          </p:cNvPr>
          <p:cNvCxnSpPr/>
          <p:nvPr/>
        </p:nvCxnSpPr>
        <p:spPr>
          <a:xfrm>
            <a:off x="4556582" y="3969879"/>
            <a:ext cx="0" cy="39604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36 CuadroTexto">
            <a:extLst>
              <a:ext uri="{FF2B5EF4-FFF2-40B4-BE49-F238E27FC236}">
                <a16:creationId xmlns:a16="http://schemas.microsoft.com/office/drawing/2014/main" id="{2FFAB12F-B78C-A943-80B0-DD43689B6107}"/>
              </a:ext>
            </a:extLst>
          </p:cNvPr>
          <p:cNvSpPr txBox="1"/>
          <p:nvPr/>
        </p:nvSpPr>
        <p:spPr>
          <a:xfrm>
            <a:off x="4124534" y="284446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0</a:t>
            </a:r>
          </a:p>
        </p:txBody>
      </p:sp>
      <p:sp>
        <p:nvSpPr>
          <p:cNvPr id="26" name="37 CuadroTexto">
            <a:extLst>
              <a:ext uri="{FF2B5EF4-FFF2-40B4-BE49-F238E27FC236}">
                <a16:creationId xmlns:a16="http://schemas.microsoft.com/office/drawing/2014/main" id="{45134172-4B59-E644-A3D1-082BD85CF966}"/>
              </a:ext>
            </a:extLst>
          </p:cNvPr>
          <p:cNvSpPr txBox="1"/>
          <p:nvPr/>
        </p:nvSpPr>
        <p:spPr>
          <a:xfrm>
            <a:off x="4628590" y="278174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0</a:t>
            </a:r>
          </a:p>
        </p:txBody>
      </p:sp>
      <p:sp>
        <p:nvSpPr>
          <p:cNvPr id="27" name="39 CuadroTexto">
            <a:extLst>
              <a:ext uri="{FF2B5EF4-FFF2-40B4-BE49-F238E27FC236}">
                <a16:creationId xmlns:a16="http://schemas.microsoft.com/office/drawing/2014/main" id="{E6CEB435-87F1-0B45-9675-FBD044772CB3}"/>
              </a:ext>
            </a:extLst>
          </p:cNvPr>
          <p:cNvSpPr txBox="1"/>
          <p:nvPr/>
        </p:nvSpPr>
        <p:spPr>
          <a:xfrm>
            <a:off x="4420950" y="2565723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28" name="40 CuadroTexto">
            <a:extLst>
              <a:ext uri="{FF2B5EF4-FFF2-40B4-BE49-F238E27FC236}">
                <a16:creationId xmlns:a16="http://schemas.microsoft.com/office/drawing/2014/main" id="{BD56BC8B-475F-6F4C-867A-22DE8B057503}"/>
              </a:ext>
            </a:extLst>
          </p:cNvPr>
          <p:cNvSpPr txBox="1"/>
          <p:nvPr/>
        </p:nvSpPr>
        <p:spPr>
          <a:xfrm>
            <a:off x="4340558" y="3636551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29" name="42 Conector recto">
            <a:extLst>
              <a:ext uri="{FF2B5EF4-FFF2-40B4-BE49-F238E27FC236}">
                <a16:creationId xmlns:a16="http://schemas.microsoft.com/office/drawing/2014/main" id="{94A63243-C9DA-4749-B18F-3DE0C15D5804}"/>
              </a:ext>
            </a:extLst>
          </p:cNvPr>
          <p:cNvCxnSpPr/>
          <p:nvPr/>
        </p:nvCxnSpPr>
        <p:spPr>
          <a:xfrm>
            <a:off x="4044142" y="2997771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38 CuadroTexto">
            <a:extLst>
              <a:ext uri="{FF2B5EF4-FFF2-40B4-BE49-F238E27FC236}">
                <a16:creationId xmlns:a16="http://schemas.microsoft.com/office/drawing/2014/main" id="{CEE849CE-B613-8D44-BA57-7C64EB6B9F4D}"/>
              </a:ext>
            </a:extLst>
          </p:cNvPr>
          <p:cNvSpPr txBox="1"/>
          <p:nvPr/>
        </p:nvSpPr>
        <p:spPr>
          <a:xfrm>
            <a:off x="4600970" y="3348519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0</a:t>
            </a:r>
          </a:p>
        </p:txBody>
      </p:sp>
      <p:sp>
        <p:nvSpPr>
          <p:cNvPr id="31" name="44 Rectángulo">
            <a:extLst>
              <a:ext uri="{FF2B5EF4-FFF2-40B4-BE49-F238E27FC236}">
                <a16:creationId xmlns:a16="http://schemas.microsoft.com/office/drawing/2014/main" id="{9D901777-1219-1845-A507-7FE8AF70AB3A}"/>
              </a:ext>
            </a:extLst>
          </p:cNvPr>
          <p:cNvSpPr/>
          <p:nvPr/>
        </p:nvSpPr>
        <p:spPr>
          <a:xfrm rot="-5400000">
            <a:off x="5224859" y="2896266"/>
            <a:ext cx="1327746" cy="79208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45 Conector recto">
            <a:extLst>
              <a:ext uri="{FF2B5EF4-FFF2-40B4-BE49-F238E27FC236}">
                <a16:creationId xmlns:a16="http://schemas.microsoft.com/office/drawing/2014/main" id="{4F2E3C1F-420A-1045-A375-C1C7294B988B}"/>
              </a:ext>
            </a:extLst>
          </p:cNvPr>
          <p:cNvCxnSpPr/>
          <p:nvPr/>
        </p:nvCxnSpPr>
        <p:spPr>
          <a:xfrm>
            <a:off x="5852727" y="2544763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46 Conector recto">
            <a:extLst>
              <a:ext uri="{FF2B5EF4-FFF2-40B4-BE49-F238E27FC236}">
                <a16:creationId xmlns:a16="http://schemas.microsoft.com/office/drawing/2014/main" id="{92D07266-6FF8-3C44-A0D2-0E6536A3FD4E}"/>
              </a:ext>
            </a:extLst>
          </p:cNvPr>
          <p:cNvCxnSpPr/>
          <p:nvPr/>
        </p:nvCxnSpPr>
        <p:spPr>
          <a:xfrm>
            <a:off x="5852727" y="3969879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47 CuadroTexto">
            <a:extLst>
              <a:ext uri="{FF2B5EF4-FFF2-40B4-BE49-F238E27FC236}">
                <a16:creationId xmlns:a16="http://schemas.microsoft.com/office/drawing/2014/main" id="{73678657-5196-B748-924E-35EA5CC1FB44}"/>
              </a:ext>
            </a:extLst>
          </p:cNvPr>
          <p:cNvSpPr txBox="1"/>
          <p:nvPr/>
        </p:nvSpPr>
        <p:spPr>
          <a:xfrm>
            <a:off x="5420679" y="284446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1</a:t>
            </a:r>
          </a:p>
        </p:txBody>
      </p:sp>
      <p:sp>
        <p:nvSpPr>
          <p:cNvPr id="35" name="48 CuadroTexto">
            <a:extLst>
              <a:ext uri="{FF2B5EF4-FFF2-40B4-BE49-F238E27FC236}">
                <a16:creationId xmlns:a16="http://schemas.microsoft.com/office/drawing/2014/main" id="{D46E3743-F89F-4D45-8C4B-3C517E163E41}"/>
              </a:ext>
            </a:extLst>
          </p:cNvPr>
          <p:cNvSpPr txBox="1"/>
          <p:nvPr/>
        </p:nvSpPr>
        <p:spPr>
          <a:xfrm>
            <a:off x="5924735" y="278174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1</a:t>
            </a:r>
          </a:p>
        </p:txBody>
      </p:sp>
      <p:sp>
        <p:nvSpPr>
          <p:cNvPr id="36" name="49 CuadroTexto">
            <a:extLst>
              <a:ext uri="{FF2B5EF4-FFF2-40B4-BE49-F238E27FC236}">
                <a16:creationId xmlns:a16="http://schemas.microsoft.com/office/drawing/2014/main" id="{5745DFDD-926B-2745-8874-8D83434BF763}"/>
              </a:ext>
            </a:extLst>
          </p:cNvPr>
          <p:cNvSpPr txBox="1"/>
          <p:nvPr/>
        </p:nvSpPr>
        <p:spPr>
          <a:xfrm>
            <a:off x="5717095" y="2565723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37" name="50 CuadroTexto">
            <a:extLst>
              <a:ext uri="{FF2B5EF4-FFF2-40B4-BE49-F238E27FC236}">
                <a16:creationId xmlns:a16="http://schemas.microsoft.com/office/drawing/2014/main" id="{22228F15-FEF1-F04B-B19A-E8096F546873}"/>
              </a:ext>
            </a:extLst>
          </p:cNvPr>
          <p:cNvSpPr txBox="1"/>
          <p:nvPr/>
        </p:nvSpPr>
        <p:spPr>
          <a:xfrm>
            <a:off x="5636703" y="3636551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sp>
        <p:nvSpPr>
          <p:cNvPr id="38" name="53 CuadroTexto">
            <a:extLst>
              <a:ext uri="{FF2B5EF4-FFF2-40B4-BE49-F238E27FC236}">
                <a16:creationId xmlns:a16="http://schemas.microsoft.com/office/drawing/2014/main" id="{6780C339-7C6D-854E-BE07-EF836A0FD4DE}"/>
              </a:ext>
            </a:extLst>
          </p:cNvPr>
          <p:cNvSpPr txBox="1"/>
          <p:nvPr/>
        </p:nvSpPr>
        <p:spPr>
          <a:xfrm>
            <a:off x="5897115" y="3348519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1</a:t>
            </a:r>
          </a:p>
        </p:txBody>
      </p:sp>
      <p:sp>
        <p:nvSpPr>
          <p:cNvPr id="39" name="54 Rectángulo">
            <a:extLst>
              <a:ext uri="{FF2B5EF4-FFF2-40B4-BE49-F238E27FC236}">
                <a16:creationId xmlns:a16="http://schemas.microsoft.com/office/drawing/2014/main" id="{0445A90A-5093-184E-BF75-42D609D19F11}"/>
              </a:ext>
            </a:extLst>
          </p:cNvPr>
          <p:cNvSpPr/>
          <p:nvPr/>
        </p:nvSpPr>
        <p:spPr>
          <a:xfrm rot="-5400000">
            <a:off x="6521003" y="2896266"/>
            <a:ext cx="1327746" cy="79208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0" name="55 Conector recto">
            <a:extLst>
              <a:ext uri="{FF2B5EF4-FFF2-40B4-BE49-F238E27FC236}">
                <a16:creationId xmlns:a16="http://schemas.microsoft.com/office/drawing/2014/main" id="{F3B471A6-D174-CC42-BB85-FDFB8ED08361}"/>
              </a:ext>
            </a:extLst>
          </p:cNvPr>
          <p:cNvCxnSpPr/>
          <p:nvPr/>
        </p:nvCxnSpPr>
        <p:spPr>
          <a:xfrm>
            <a:off x="7148871" y="2544763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56 Conector recto">
            <a:extLst>
              <a:ext uri="{FF2B5EF4-FFF2-40B4-BE49-F238E27FC236}">
                <a16:creationId xmlns:a16="http://schemas.microsoft.com/office/drawing/2014/main" id="{EA21DCBF-DE0B-0941-959E-C8694AB99566}"/>
              </a:ext>
            </a:extLst>
          </p:cNvPr>
          <p:cNvCxnSpPr/>
          <p:nvPr/>
        </p:nvCxnSpPr>
        <p:spPr>
          <a:xfrm>
            <a:off x="7148871" y="3969879"/>
            <a:ext cx="0" cy="1080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57 CuadroTexto">
            <a:extLst>
              <a:ext uri="{FF2B5EF4-FFF2-40B4-BE49-F238E27FC236}">
                <a16:creationId xmlns:a16="http://schemas.microsoft.com/office/drawing/2014/main" id="{985C82BB-ACF6-9841-AED6-4CD1FD18258F}"/>
              </a:ext>
            </a:extLst>
          </p:cNvPr>
          <p:cNvSpPr txBox="1"/>
          <p:nvPr/>
        </p:nvSpPr>
        <p:spPr>
          <a:xfrm>
            <a:off x="6716823" y="284446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2</a:t>
            </a:r>
          </a:p>
        </p:txBody>
      </p:sp>
      <p:sp>
        <p:nvSpPr>
          <p:cNvPr id="43" name="58 CuadroTexto">
            <a:extLst>
              <a:ext uri="{FF2B5EF4-FFF2-40B4-BE49-F238E27FC236}">
                <a16:creationId xmlns:a16="http://schemas.microsoft.com/office/drawing/2014/main" id="{55FB3FFB-37F2-A146-93A8-65B91E31B953}"/>
              </a:ext>
            </a:extLst>
          </p:cNvPr>
          <p:cNvSpPr txBox="1"/>
          <p:nvPr/>
        </p:nvSpPr>
        <p:spPr>
          <a:xfrm>
            <a:off x="7220879" y="278174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2</a:t>
            </a:r>
          </a:p>
        </p:txBody>
      </p:sp>
      <p:sp>
        <p:nvSpPr>
          <p:cNvPr id="44" name="59 CuadroTexto">
            <a:extLst>
              <a:ext uri="{FF2B5EF4-FFF2-40B4-BE49-F238E27FC236}">
                <a16:creationId xmlns:a16="http://schemas.microsoft.com/office/drawing/2014/main" id="{5CC51B9B-3FEE-9C4B-88D7-A7F0323CE973}"/>
              </a:ext>
            </a:extLst>
          </p:cNvPr>
          <p:cNvSpPr txBox="1"/>
          <p:nvPr/>
        </p:nvSpPr>
        <p:spPr>
          <a:xfrm>
            <a:off x="7013239" y="2565723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45" name="60 CuadroTexto">
            <a:extLst>
              <a:ext uri="{FF2B5EF4-FFF2-40B4-BE49-F238E27FC236}">
                <a16:creationId xmlns:a16="http://schemas.microsoft.com/office/drawing/2014/main" id="{01D4E701-21EE-3341-8B49-CD4BAB8AAD56}"/>
              </a:ext>
            </a:extLst>
          </p:cNvPr>
          <p:cNvSpPr txBox="1"/>
          <p:nvPr/>
        </p:nvSpPr>
        <p:spPr>
          <a:xfrm>
            <a:off x="6932847" y="3636551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46" name="61 Conector recto">
            <a:extLst>
              <a:ext uri="{FF2B5EF4-FFF2-40B4-BE49-F238E27FC236}">
                <a16:creationId xmlns:a16="http://schemas.microsoft.com/office/drawing/2014/main" id="{B2E38655-2E98-324A-ACB4-40C5FB7E2BF1}"/>
              </a:ext>
            </a:extLst>
          </p:cNvPr>
          <p:cNvCxnSpPr/>
          <p:nvPr/>
        </p:nvCxnSpPr>
        <p:spPr>
          <a:xfrm>
            <a:off x="7580919" y="2997771"/>
            <a:ext cx="1440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62 CuadroTexto">
            <a:extLst>
              <a:ext uri="{FF2B5EF4-FFF2-40B4-BE49-F238E27FC236}">
                <a16:creationId xmlns:a16="http://schemas.microsoft.com/office/drawing/2014/main" id="{DC3980D9-747C-794C-85B8-541D9FCE6BD2}"/>
              </a:ext>
            </a:extLst>
          </p:cNvPr>
          <p:cNvSpPr txBox="1"/>
          <p:nvPr/>
        </p:nvSpPr>
        <p:spPr>
          <a:xfrm>
            <a:off x="7193259" y="3348519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2</a:t>
            </a:r>
          </a:p>
        </p:txBody>
      </p:sp>
      <p:cxnSp>
        <p:nvCxnSpPr>
          <p:cNvPr id="48" name="975871 Conector recto de flecha">
            <a:extLst>
              <a:ext uri="{FF2B5EF4-FFF2-40B4-BE49-F238E27FC236}">
                <a16:creationId xmlns:a16="http://schemas.microsoft.com/office/drawing/2014/main" id="{BF29F508-5391-5F49-9195-5F02596A1678}"/>
              </a:ext>
            </a:extLst>
          </p:cNvPr>
          <p:cNvCxnSpPr/>
          <p:nvPr/>
        </p:nvCxnSpPr>
        <p:spPr>
          <a:xfrm>
            <a:off x="4988631" y="2997771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67 Conector recto de flecha">
            <a:extLst>
              <a:ext uri="{FF2B5EF4-FFF2-40B4-BE49-F238E27FC236}">
                <a16:creationId xmlns:a16="http://schemas.microsoft.com/office/drawing/2014/main" id="{3D6F9E51-C19B-1B4C-9FD9-CECA101679AB}"/>
              </a:ext>
            </a:extLst>
          </p:cNvPr>
          <p:cNvCxnSpPr/>
          <p:nvPr/>
        </p:nvCxnSpPr>
        <p:spPr>
          <a:xfrm>
            <a:off x="6284775" y="2997771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69 CuadroTexto">
            <a:extLst>
              <a:ext uri="{FF2B5EF4-FFF2-40B4-BE49-F238E27FC236}">
                <a16:creationId xmlns:a16="http://schemas.microsoft.com/office/drawing/2014/main" id="{66D9584F-5A44-9D4B-9219-1ECC51AD2E58}"/>
              </a:ext>
            </a:extLst>
          </p:cNvPr>
          <p:cNvSpPr txBox="1"/>
          <p:nvPr/>
        </p:nvSpPr>
        <p:spPr>
          <a:xfrm>
            <a:off x="3989870" y="4715174"/>
            <a:ext cx="3725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Ejemplo</a:t>
            </a:r>
            <a:r>
              <a:rPr lang="en-US" dirty="0"/>
              <a:t> con flip-flops D y 3 bits (k=3)</a:t>
            </a:r>
          </a:p>
        </p:txBody>
      </p:sp>
      <p:cxnSp>
        <p:nvCxnSpPr>
          <p:cNvPr id="51" name="70 Conector recto">
            <a:extLst>
              <a:ext uri="{FF2B5EF4-FFF2-40B4-BE49-F238E27FC236}">
                <a16:creationId xmlns:a16="http://schemas.microsoft.com/office/drawing/2014/main" id="{89C3ABAF-2D7C-8B47-8285-52395B57D990}"/>
              </a:ext>
            </a:extLst>
          </p:cNvPr>
          <p:cNvCxnSpPr/>
          <p:nvPr/>
        </p:nvCxnSpPr>
        <p:spPr>
          <a:xfrm>
            <a:off x="4547510" y="4077891"/>
            <a:ext cx="26135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73 CuadroTexto">
            <a:extLst>
              <a:ext uri="{FF2B5EF4-FFF2-40B4-BE49-F238E27FC236}">
                <a16:creationId xmlns:a16="http://schemas.microsoft.com/office/drawing/2014/main" id="{8D934316-2B3D-BE4D-8C41-956EF3D5EC07}"/>
              </a:ext>
            </a:extLst>
          </p:cNvPr>
          <p:cNvSpPr txBox="1"/>
          <p:nvPr/>
        </p:nvSpPr>
        <p:spPr>
          <a:xfrm>
            <a:off x="3498977" y="2227169"/>
            <a:ext cx="819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Reset</a:t>
            </a:r>
            <a:endParaRPr lang="en-US" sz="1600" baseline="-25000" dirty="0"/>
          </a:p>
        </p:txBody>
      </p:sp>
      <p:sp>
        <p:nvSpPr>
          <p:cNvPr id="53" name="74 CuadroTexto">
            <a:extLst>
              <a:ext uri="{FF2B5EF4-FFF2-40B4-BE49-F238E27FC236}">
                <a16:creationId xmlns:a16="http://schemas.microsoft.com/office/drawing/2014/main" id="{75EE632F-27CB-D54E-BC4C-83A250705554}"/>
              </a:ext>
            </a:extLst>
          </p:cNvPr>
          <p:cNvSpPr txBox="1"/>
          <p:nvPr/>
        </p:nvSpPr>
        <p:spPr>
          <a:xfrm>
            <a:off x="4107020" y="4077891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54" name="75 Conector recto">
            <a:extLst>
              <a:ext uri="{FF2B5EF4-FFF2-40B4-BE49-F238E27FC236}">
                <a16:creationId xmlns:a16="http://schemas.microsoft.com/office/drawing/2014/main" id="{39A29427-AF34-EF4C-92F5-FFDA087B32FB}"/>
              </a:ext>
            </a:extLst>
          </p:cNvPr>
          <p:cNvCxnSpPr/>
          <p:nvPr/>
        </p:nvCxnSpPr>
        <p:spPr>
          <a:xfrm flipV="1">
            <a:off x="3935895" y="2544357"/>
            <a:ext cx="3212976" cy="4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77 CuadroTexto">
            <a:extLst>
              <a:ext uri="{FF2B5EF4-FFF2-40B4-BE49-F238E27FC236}">
                <a16:creationId xmlns:a16="http://schemas.microsoft.com/office/drawing/2014/main" id="{204106E4-346B-4348-BCEE-806DFF2E1EA9}"/>
              </a:ext>
            </a:extLst>
          </p:cNvPr>
          <p:cNvSpPr txBox="1"/>
          <p:nvPr/>
        </p:nvSpPr>
        <p:spPr>
          <a:xfrm>
            <a:off x="3800499" y="277245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endParaRPr lang="en-US" baseline="-25000" dirty="0"/>
          </a:p>
        </p:txBody>
      </p:sp>
      <p:sp>
        <p:nvSpPr>
          <p:cNvPr id="56" name="63 CuadroTexto">
            <a:extLst>
              <a:ext uri="{FF2B5EF4-FFF2-40B4-BE49-F238E27FC236}">
                <a16:creationId xmlns:a16="http://schemas.microsoft.com/office/drawing/2014/main" id="{51CAD748-8420-894A-A68E-51F036474C1F}"/>
              </a:ext>
            </a:extLst>
          </p:cNvPr>
          <p:cNvSpPr txBox="1"/>
          <p:nvPr/>
        </p:nvSpPr>
        <p:spPr>
          <a:xfrm>
            <a:off x="5028945" y="422190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57" name="64 CuadroTexto">
            <a:extLst>
              <a:ext uri="{FF2B5EF4-FFF2-40B4-BE49-F238E27FC236}">
                <a16:creationId xmlns:a16="http://schemas.microsoft.com/office/drawing/2014/main" id="{B6110270-B0E8-4049-AA91-EBCEEE40D4D3}"/>
              </a:ext>
            </a:extLst>
          </p:cNvPr>
          <p:cNvSpPr txBox="1"/>
          <p:nvPr/>
        </p:nvSpPr>
        <p:spPr>
          <a:xfrm>
            <a:off x="6212767" y="422190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58" name="65 CuadroTexto">
            <a:extLst>
              <a:ext uri="{FF2B5EF4-FFF2-40B4-BE49-F238E27FC236}">
                <a16:creationId xmlns:a16="http://schemas.microsoft.com/office/drawing/2014/main" id="{D346B0AA-BD42-4E49-A036-B8B69B506EAF}"/>
              </a:ext>
            </a:extLst>
          </p:cNvPr>
          <p:cNvSpPr txBox="1"/>
          <p:nvPr/>
        </p:nvSpPr>
        <p:spPr>
          <a:xfrm>
            <a:off x="7508911" y="422190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cxnSp>
        <p:nvCxnSpPr>
          <p:cNvPr id="59" name="66 Conector recto">
            <a:extLst>
              <a:ext uri="{FF2B5EF4-FFF2-40B4-BE49-F238E27FC236}">
                <a16:creationId xmlns:a16="http://schemas.microsoft.com/office/drawing/2014/main" id="{F94F8F47-ED04-3549-ACA8-0402B874C993}"/>
              </a:ext>
            </a:extLst>
          </p:cNvPr>
          <p:cNvCxnSpPr/>
          <p:nvPr/>
        </p:nvCxnSpPr>
        <p:spPr>
          <a:xfrm>
            <a:off x="5143733" y="2997771"/>
            <a:ext cx="0" cy="129614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68 Conector recto">
            <a:extLst>
              <a:ext uri="{FF2B5EF4-FFF2-40B4-BE49-F238E27FC236}">
                <a16:creationId xmlns:a16="http://schemas.microsoft.com/office/drawing/2014/main" id="{7E002278-D0A0-9E43-BAC0-CB7004282F24}"/>
              </a:ext>
            </a:extLst>
          </p:cNvPr>
          <p:cNvCxnSpPr/>
          <p:nvPr/>
        </p:nvCxnSpPr>
        <p:spPr>
          <a:xfrm>
            <a:off x="6500799" y="2997771"/>
            <a:ext cx="0" cy="129614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71 Conector recto">
            <a:extLst>
              <a:ext uri="{FF2B5EF4-FFF2-40B4-BE49-F238E27FC236}">
                <a16:creationId xmlns:a16="http://schemas.microsoft.com/office/drawing/2014/main" id="{10D4C648-840D-1147-82A1-856D99E45C6A}"/>
              </a:ext>
            </a:extLst>
          </p:cNvPr>
          <p:cNvCxnSpPr/>
          <p:nvPr/>
        </p:nvCxnSpPr>
        <p:spPr>
          <a:xfrm>
            <a:off x="7724935" y="2997771"/>
            <a:ext cx="0" cy="129614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326663"/>
      </p:ext>
    </p:extLst>
  </p:cSld>
  <p:clrMapOvr>
    <a:masterClrMapping/>
  </p:clrMapOvr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D70457-7CBF-7B4A-9120-2AEC8DBC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Registro con selección de modo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B55E6BC-7B6C-C244-8B60-4DBA922007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Los diferentes tipos de registros se pueden agrupar en uno único, incluyendo una entrada para seleccionar el </a:t>
            </a:r>
            <a:r>
              <a:rPr lang="es-ES" dirty="0" err="1"/>
              <a:t>mode</a:t>
            </a:r>
            <a:r>
              <a:rPr lang="es-ES" dirty="0"/>
              <a:t> de funcionamiento.</a:t>
            </a:r>
          </a:p>
        </p:txBody>
      </p:sp>
      <p:graphicFrame>
        <p:nvGraphicFramePr>
          <p:cNvPr id="4" name="1 Tabla">
            <a:extLst>
              <a:ext uri="{FF2B5EF4-FFF2-40B4-BE49-F238E27FC236}">
                <a16:creationId xmlns:a16="http://schemas.microsoft.com/office/drawing/2014/main" id="{9A2F22B8-1019-4A48-B598-14E723053C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873808"/>
              </p:ext>
            </p:extLst>
          </p:nvPr>
        </p:nvGraphicFramePr>
        <p:xfrm>
          <a:off x="859583" y="3464063"/>
          <a:ext cx="369877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6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Reset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CK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  <a:r>
                        <a:rPr lang="en-US" baseline="-25000" dirty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  <a:r>
                        <a:rPr lang="en-US" baseline="-25000" dirty="0"/>
                        <a:t>0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r>
                        <a:rPr lang="en-US" baseline="-25000" dirty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r>
                        <a:rPr lang="en-US" baseline="-25000" dirty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r>
                        <a:rPr lang="en-US" baseline="-25000" dirty="0"/>
                        <a:t>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</a:t>
                      </a:r>
                      <a:r>
                        <a:rPr lang="en-US" baseline="-25000" dirty="0"/>
                        <a:t>p2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</a:t>
                      </a:r>
                      <a:r>
                        <a:rPr lang="en-US" baseline="-25000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Q</a:t>
                      </a:r>
                      <a:r>
                        <a:rPr lang="en-US" baseline="-25000" dirty="0"/>
                        <a:t>p0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</a:t>
                      </a:r>
                      <a:r>
                        <a:rPr lang="en-US" baseline="-25000" dirty="0"/>
                        <a:t>p2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</a:t>
                      </a:r>
                      <a:r>
                        <a:rPr lang="en-US" baseline="-25000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</a:t>
                      </a:r>
                      <a:r>
                        <a:rPr lang="en-US" baseline="-25000" dirty="0"/>
                        <a:t>p0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</a:t>
                      </a:r>
                      <a:r>
                        <a:rPr lang="en-US" baseline="-25000" dirty="0"/>
                        <a:t>p1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</a:t>
                      </a:r>
                      <a:r>
                        <a:rPr lang="en-US" baseline="-25000" dirty="0"/>
                        <a:t>p0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y</a:t>
                      </a:r>
                      <a:r>
                        <a:rPr lang="en-US" baseline="-25000" dirty="0" err="1"/>
                        <a:t>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y</a:t>
                      </a:r>
                      <a:r>
                        <a:rPr lang="en-US" baseline="-25000" dirty="0" err="1"/>
                        <a:t>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</a:t>
                      </a:r>
                      <a:r>
                        <a:rPr lang="en-US" baseline="-25000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</a:t>
                      </a:r>
                      <a:r>
                        <a:rPr lang="en-US" baseline="-25000" dirty="0"/>
                        <a:t>p1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y</a:t>
                      </a:r>
                      <a:r>
                        <a:rPr lang="en-US" baseline="-25000" dirty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y</a:t>
                      </a:r>
                      <a:r>
                        <a:rPr lang="en-US" baseline="-25000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y</a:t>
                      </a:r>
                      <a:r>
                        <a:rPr lang="en-US" baseline="-25000" dirty="0"/>
                        <a:t>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9 CuadroTexto">
            <a:extLst>
              <a:ext uri="{FF2B5EF4-FFF2-40B4-BE49-F238E27FC236}">
                <a16:creationId xmlns:a16="http://schemas.microsoft.com/office/drawing/2014/main" id="{6C04B89C-9792-6E43-9DF3-D620B773F947}"/>
              </a:ext>
            </a:extLst>
          </p:cNvPr>
          <p:cNvSpPr txBox="1"/>
          <p:nvPr/>
        </p:nvSpPr>
        <p:spPr>
          <a:xfrm>
            <a:off x="1530602" y="6213137"/>
            <a:ext cx="2356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Función</a:t>
            </a:r>
            <a:r>
              <a:rPr lang="en-US" dirty="0"/>
              <a:t> de </a:t>
            </a:r>
            <a:r>
              <a:rPr lang="en-US" dirty="0" err="1"/>
              <a:t>salida</a:t>
            </a:r>
            <a:r>
              <a:rPr lang="en-US" dirty="0"/>
              <a:t>: Z= Q</a:t>
            </a:r>
          </a:p>
        </p:txBody>
      </p:sp>
      <p:sp>
        <p:nvSpPr>
          <p:cNvPr id="7" name="10 CuadroTexto">
            <a:extLst>
              <a:ext uri="{FF2B5EF4-FFF2-40B4-BE49-F238E27FC236}">
                <a16:creationId xmlns:a16="http://schemas.microsoft.com/office/drawing/2014/main" id="{BF953AE3-2B54-2F40-9B43-EB91111F8B3F}"/>
              </a:ext>
            </a:extLst>
          </p:cNvPr>
          <p:cNvSpPr txBox="1"/>
          <p:nvPr/>
        </p:nvSpPr>
        <p:spPr>
          <a:xfrm>
            <a:off x="4589191" y="4616191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No shift</a:t>
            </a:r>
          </a:p>
        </p:txBody>
      </p:sp>
      <p:sp>
        <p:nvSpPr>
          <p:cNvPr id="8" name="11 CuadroTexto">
            <a:extLst>
              <a:ext uri="{FF2B5EF4-FFF2-40B4-BE49-F238E27FC236}">
                <a16:creationId xmlns:a16="http://schemas.microsoft.com/office/drawing/2014/main" id="{DAD95507-F542-1146-B715-621F87B54C33}"/>
              </a:ext>
            </a:extLst>
          </p:cNvPr>
          <p:cNvSpPr txBox="1"/>
          <p:nvPr/>
        </p:nvSpPr>
        <p:spPr>
          <a:xfrm>
            <a:off x="4597178" y="4980314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Shift Left</a:t>
            </a:r>
          </a:p>
        </p:txBody>
      </p:sp>
      <p:sp>
        <p:nvSpPr>
          <p:cNvPr id="9" name="12 CuadroTexto">
            <a:extLst>
              <a:ext uri="{FF2B5EF4-FFF2-40B4-BE49-F238E27FC236}">
                <a16:creationId xmlns:a16="http://schemas.microsoft.com/office/drawing/2014/main" id="{5B8280BE-4DBD-EF45-8FE3-ECEA0BEBBAB4}"/>
              </a:ext>
            </a:extLst>
          </p:cNvPr>
          <p:cNvSpPr txBox="1"/>
          <p:nvPr/>
        </p:nvSpPr>
        <p:spPr>
          <a:xfrm>
            <a:off x="4589191" y="5336271"/>
            <a:ext cx="12077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Shift Right</a:t>
            </a:r>
          </a:p>
        </p:txBody>
      </p:sp>
      <p:sp>
        <p:nvSpPr>
          <p:cNvPr id="10" name="13 CuadroTexto">
            <a:extLst>
              <a:ext uri="{FF2B5EF4-FFF2-40B4-BE49-F238E27FC236}">
                <a16:creationId xmlns:a16="http://schemas.microsoft.com/office/drawing/2014/main" id="{1C0DE44E-8AC4-AD46-9859-1D6DBE727361}"/>
              </a:ext>
            </a:extLst>
          </p:cNvPr>
          <p:cNvSpPr txBox="1"/>
          <p:nvPr/>
        </p:nvSpPr>
        <p:spPr>
          <a:xfrm>
            <a:off x="4589191" y="5696311"/>
            <a:ext cx="783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Load</a:t>
            </a:r>
          </a:p>
        </p:txBody>
      </p:sp>
      <p:sp>
        <p:nvSpPr>
          <p:cNvPr id="11" name="15 Rectángulo">
            <a:extLst>
              <a:ext uri="{FF2B5EF4-FFF2-40B4-BE49-F238E27FC236}">
                <a16:creationId xmlns:a16="http://schemas.microsoft.com/office/drawing/2014/main" id="{57869488-547D-104E-9DA9-A7E291C4E2B2}"/>
              </a:ext>
            </a:extLst>
          </p:cNvPr>
          <p:cNvSpPr/>
          <p:nvPr/>
        </p:nvSpPr>
        <p:spPr>
          <a:xfrm>
            <a:off x="7698270" y="3452059"/>
            <a:ext cx="1453033" cy="64807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Shift</a:t>
            </a:r>
          </a:p>
        </p:txBody>
      </p:sp>
      <p:cxnSp>
        <p:nvCxnSpPr>
          <p:cNvPr id="12" name="16 Conector recto de flecha">
            <a:extLst>
              <a:ext uri="{FF2B5EF4-FFF2-40B4-BE49-F238E27FC236}">
                <a16:creationId xmlns:a16="http://schemas.microsoft.com/office/drawing/2014/main" id="{3EF58410-CB46-054B-95D7-7D2F4CACA496}"/>
              </a:ext>
            </a:extLst>
          </p:cNvPr>
          <p:cNvCxnSpPr>
            <a:endCxn id="11" idx="0"/>
          </p:cNvCxnSpPr>
          <p:nvPr/>
        </p:nvCxnSpPr>
        <p:spPr>
          <a:xfrm>
            <a:off x="8424786" y="3173155"/>
            <a:ext cx="1" cy="2789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17 Conector recto de flecha">
            <a:extLst>
              <a:ext uri="{FF2B5EF4-FFF2-40B4-BE49-F238E27FC236}">
                <a16:creationId xmlns:a16="http://schemas.microsoft.com/office/drawing/2014/main" id="{80530DA4-F5B2-CD47-ABE2-BA73F9E374C4}"/>
              </a:ext>
            </a:extLst>
          </p:cNvPr>
          <p:cNvCxnSpPr/>
          <p:nvPr/>
        </p:nvCxnSpPr>
        <p:spPr>
          <a:xfrm>
            <a:off x="8562366" y="4100131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18 Conector recto de flecha">
            <a:extLst>
              <a:ext uri="{FF2B5EF4-FFF2-40B4-BE49-F238E27FC236}">
                <a16:creationId xmlns:a16="http://schemas.microsoft.com/office/drawing/2014/main" id="{B73405B4-A295-904B-B535-8FAB615C24FE}"/>
              </a:ext>
            </a:extLst>
          </p:cNvPr>
          <p:cNvCxnSpPr/>
          <p:nvPr/>
        </p:nvCxnSpPr>
        <p:spPr>
          <a:xfrm>
            <a:off x="7338230" y="3596075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19 Conector recto de flecha">
            <a:extLst>
              <a:ext uri="{FF2B5EF4-FFF2-40B4-BE49-F238E27FC236}">
                <a16:creationId xmlns:a16="http://schemas.microsoft.com/office/drawing/2014/main" id="{F2D58CB8-6A60-D64C-A525-74217B7F7EC4}"/>
              </a:ext>
            </a:extLst>
          </p:cNvPr>
          <p:cNvCxnSpPr/>
          <p:nvPr/>
        </p:nvCxnSpPr>
        <p:spPr>
          <a:xfrm>
            <a:off x="7338230" y="3812099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20 Conector recto de flecha">
            <a:extLst>
              <a:ext uri="{FF2B5EF4-FFF2-40B4-BE49-F238E27FC236}">
                <a16:creationId xmlns:a16="http://schemas.microsoft.com/office/drawing/2014/main" id="{335684CA-9D57-5445-A2D8-A20092829F5C}"/>
              </a:ext>
            </a:extLst>
          </p:cNvPr>
          <p:cNvCxnSpPr/>
          <p:nvPr/>
        </p:nvCxnSpPr>
        <p:spPr>
          <a:xfrm>
            <a:off x="7338230" y="4028123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21 Conector recto">
            <a:extLst>
              <a:ext uri="{FF2B5EF4-FFF2-40B4-BE49-F238E27FC236}">
                <a16:creationId xmlns:a16="http://schemas.microsoft.com/office/drawing/2014/main" id="{CC3FC5C7-51A2-DE43-9216-542DFFE12CF3}"/>
              </a:ext>
            </a:extLst>
          </p:cNvPr>
          <p:cNvCxnSpPr/>
          <p:nvPr/>
        </p:nvCxnSpPr>
        <p:spPr>
          <a:xfrm>
            <a:off x="8359215" y="3173155"/>
            <a:ext cx="144016" cy="98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22 Conector recto">
            <a:extLst>
              <a:ext uri="{FF2B5EF4-FFF2-40B4-BE49-F238E27FC236}">
                <a16:creationId xmlns:a16="http://schemas.microsoft.com/office/drawing/2014/main" id="{FB31301A-26F0-CE46-BFAF-A8BDD91BCFA1}"/>
              </a:ext>
            </a:extLst>
          </p:cNvPr>
          <p:cNvCxnSpPr/>
          <p:nvPr/>
        </p:nvCxnSpPr>
        <p:spPr>
          <a:xfrm>
            <a:off x="8490358" y="4172139"/>
            <a:ext cx="144016" cy="98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23 CuadroTexto">
            <a:extLst>
              <a:ext uri="{FF2B5EF4-FFF2-40B4-BE49-F238E27FC236}">
                <a16:creationId xmlns:a16="http://schemas.microsoft.com/office/drawing/2014/main" id="{3D650D96-6260-EF4E-9734-E2DC8DF11442}"/>
              </a:ext>
            </a:extLst>
          </p:cNvPr>
          <p:cNvSpPr txBox="1"/>
          <p:nvPr/>
        </p:nvSpPr>
        <p:spPr>
          <a:xfrm>
            <a:off x="8431223" y="3092019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k</a:t>
            </a:r>
          </a:p>
        </p:txBody>
      </p:sp>
      <p:sp>
        <p:nvSpPr>
          <p:cNvPr id="20" name="24 CuadroTexto">
            <a:extLst>
              <a:ext uri="{FF2B5EF4-FFF2-40B4-BE49-F238E27FC236}">
                <a16:creationId xmlns:a16="http://schemas.microsoft.com/office/drawing/2014/main" id="{1E622151-D398-1942-8768-C0C1455E2174}"/>
              </a:ext>
            </a:extLst>
          </p:cNvPr>
          <p:cNvSpPr txBox="1"/>
          <p:nvPr/>
        </p:nvSpPr>
        <p:spPr>
          <a:xfrm>
            <a:off x="8562366" y="4121617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k</a:t>
            </a:r>
          </a:p>
        </p:txBody>
      </p:sp>
      <p:sp>
        <p:nvSpPr>
          <p:cNvPr id="21" name="25 CuadroTexto">
            <a:extLst>
              <a:ext uri="{FF2B5EF4-FFF2-40B4-BE49-F238E27FC236}">
                <a16:creationId xmlns:a16="http://schemas.microsoft.com/office/drawing/2014/main" id="{B0565F45-4DF1-6C4B-B7C0-0676FFD1FDEE}"/>
              </a:ext>
            </a:extLst>
          </p:cNvPr>
          <p:cNvSpPr txBox="1"/>
          <p:nvPr/>
        </p:nvSpPr>
        <p:spPr>
          <a:xfrm>
            <a:off x="7005574" y="3410882"/>
            <a:ext cx="41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y</a:t>
            </a:r>
            <a:r>
              <a:rPr lang="en-US" sz="1400" baseline="-25000" dirty="0" err="1"/>
              <a:t>L</a:t>
            </a:r>
            <a:endParaRPr lang="en-US" sz="1400" dirty="0"/>
          </a:p>
        </p:txBody>
      </p:sp>
      <p:sp>
        <p:nvSpPr>
          <p:cNvPr id="22" name="26 CuadroTexto">
            <a:extLst>
              <a:ext uri="{FF2B5EF4-FFF2-40B4-BE49-F238E27FC236}">
                <a16:creationId xmlns:a16="http://schemas.microsoft.com/office/drawing/2014/main" id="{85E5D373-341A-3F41-A066-072F5A7E2EC3}"/>
              </a:ext>
            </a:extLst>
          </p:cNvPr>
          <p:cNvSpPr txBox="1"/>
          <p:nvPr/>
        </p:nvSpPr>
        <p:spPr>
          <a:xfrm>
            <a:off x="7005574" y="3648338"/>
            <a:ext cx="62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ck</a:t>
            </a:r>
            <a:endParaRPr lang="en-US" sz="1400" dirty="0"/>
          </a:p>
        </p:txBody>
      </p:sp>
      <p:sp>
        <p:nvSpPr>
          <p:cNvPr id="23" name="27 CuadroTexto">
            <a:extLst>
              <a:ext uri="{FF2B5EF4-FFF2-40B4-BE49-F238E27FC236}">
                <a16:creationId xmlns:a16="http://schemas.microsoft.com/office/drawing/2014/main" id="{B74DE6F2-C2DE-0F4D-A6C4-55DA44657FCF}"/>
              </a:ext>
            </a:extLst>
          </p:cNvPr>
          <p:cNvSpPr txBox="1"/>
          <p:nvPr/>
        </p:nvSpPr>
        <p:spPr>
          <a:xfrm>
            <a:off x="6789550" y="3864362"/>
            <a:ext cx="62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Reset</a:t>
            </a:r>
          </a:p>
        </p:txBody>
      </p:sp>
      <p:sp>
        <p:nvSpPr>
          <p:cNvPr id="24" name="28 CuadroTexto">
            <a:extLst>
              <a:ext uri="{FF2B5EF4-FFF2-40B4-BE49-F238E27FC236}">
                <a16:creationId xmlns:a16="http://schemas.microsoft.com/office/drawing/2014/main" id="{F423B67A-7FC2-7046-BBF7-7B7A4F9B651E}"/>
              </a:ext>
            </a:extLst>
          </p:cNvPr>
          <p:cNvSpPr txBox="1"/>
          <p:nvPr/>
        </p:nvSpPr>
        <p:spPr>
          <a:xfrm>
            <a:off x="8215199" y="2866703"/>
            <a:ext cx="32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endParaRPr lang="en-US" baseline="-25000" dirty="0"/>
          </a:p>
        </p:txBody>
      </p:sp>
      <p:sp>
        <p:nvSpPr>
          <p:cNvPr id="25" name="29 CuadroTexto">
            <a:extLst>
              <a:ext uri="{FF2B5EF4-FFF2-40B4-BE49-F238E27FC236}">
                <a16:creationId xmlns:a16="http://schemas.microsoft.com/office/drawing/2014/main" id="{469590D5-21B4-F646-A9F6-C16F9C29E4B6}"/>
              </a:ext>
            </a:extLst>
          </p:cNvPr>
          <p:cNvSpPr txBox="1"/>
          <p:nvPr/>
        </p:nvSpPr>
        <p:spPr>
          <a:xfrm>
            <a:off x="8301718" y="424414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endParaRPr lang="en-US" baseline="-25000" dirty="0"/>
          </a:p>
        </p:txBody>
      </p:sp>
      <p:cxnSp>
        <p:nvCxnSpPr>
          <p:cNvPr id="26" name="30 Conector recto de flecha">
            <a:extLst>
              <a:ext uri="{FF2B5EF4-FFF2-40B4-BE49-F238E27FC236}">
                <a16:creationId xmlns:a16="http://schemas.microsoft.com/office/drawing/2014/main" id="{93B64F2D-A15F-494D-95FC-1E46E57BBEC9}"/>
              </a:ext>
            </a:extLst>
          </p:cNvPr>
          <p:cNvCxnSpPr/>
          <p:nvPr/>
        </p:nvCxnSpPr>
        <p:spPr>
          <a:xfrm rot="10800000">
            <a:off x="9151303" y="3603263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32 Conector recto de flecha">
            <a:extLst>
              <a:ext uri="{FF2B5EF4-FFF2-40B4-BE49-F238E27FC236}">
                <a16:creationId xmlns:a16="http://schemas.microsoft.com/office/drawing/2014/main" id="{DDB26BE3-D042-7B4B-8903-97EF22DC9EA0}"/>
              </a:ext>
            </a:extLst>
          </p:cNvPr>
          <p:cNvCxnSpPr/>
          <p:nvPr/>
        </p:nvCxnSpPr>
        <p:spPr>
          <a:xfrm rot="10800000">
            <a:off x="9151303" y="3977075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2 CuadroTexto">
            <a:extLst>
              <a:ext uri="{FF2B5EF4-FFF2-40B4-BE49-F238E27FC236}">
                <a16:creationId xmlns:a16="http://schemas.microsoft.com/office/drawing/2014/main" id="{0F8E42E4-A7E5-484D-936F-0C0BF1C7E6A0}"/>
              </a:ext>
            </a:extLst>
          </p:cNvPr>
          <p:cNvSpPr txBox="1"/>
          <p:nvPr/>
        </p:nvSpPr>
        <p:spPr>
          <a:xfrm>
            <a:off x="859583" y="2869391"/>
            <a:ext cx="4089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Ejemplo</a:t>
            </a:r>
            <a:r>
              <a:rPr lang="en-US" dirty="0"/>
              <a:t> con flip-flops </a:t>
            </a:r>
            <a:r>
              <a:rPr lang="en-US" dirty="0" err="1"/>
              <a:t>tipo</a:t>
            </a:r>
            <a:r>
              <a:rPr lang="en-US" dirty="0"/>
              <a:t> D y 3 bits (k=3)</a:t>
            </a:r>
          </a:p>
        </p:txBody>
      </p:sp>
    </p:spTree>
    <p:extLst>
      <p:ext uri="{BB962C8B-B14F-4D97-AF65-F5344CB8AC3E}">
        <p14:creationId xmlns:p14="http://schemas.microsoft.com/office/powerpoint/2010/main" val="388012816"/>
      </p:ext>
    </p:extLst>
  </p:cSld>
  <p:clrMapOvr>
    <a:masterClrMapping/>
  </p:clrMapOvr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F0684D-F024-984F-8909-AF86F9989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Registro con selección de modo</a:t>
            </a:r>
          </a:p>
        </p:txBody>
      </p:sp>
      <p:sp>
        <p:nvSpPr>
          <p:cNvPr id="4" name="6 CuadroTexto">
            <a:extLst>
              <a:ext uri="{FF2B5EF4-FFF2-40B4-BE49-F238E27FC236}">
                <a16:creationId xmlns:a16="http://schemas.microsoft.com/office/drawing/2014/main" id="{8FF00C8C-C17A-3247-9B1F-F3B7F0C037E1}"/>
              </a:ext>
            </a:extLst>
          </p:cNvPr>
          <p:cNvSpPr txBox="1"/>
          <p:nvPr/>
        </p:nvSpPr>
        <p:spPr>
          <a:xfrm>
            <a:off x="997226" y="1906325"/>
            <a:ext cx="3691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Ejemplo</a:t>
            </a:r>
            <a:r>
              <a:rPr lang="en-US" dirty="0"/>
              <a:t> con flip-flops </a:t>
            </a:r>
            <a:r>
              <a:rPr lang="en-US" dirty="0" err="1"/>
              <a:t>tipo</a:t>
            </a:r>
            <a:r>
              <a:rPr lang="en-US" dirty="0"/>
              <a:t> D de 3 bits</a:t>
            </a:r>
          </a:p>
        </p:txBody>
      </p:sp>
      <p:sp>
        <p:nvSpPr>
          <p:cNvPr id="6" name="9 Rectángulo">
            <a:extLst>
              <a:ext uri="{FF2B5EF4-FFF2-40B4-BE49-F238E27FC236}">
                <a16:creationId xmlns:a16="http://schemas.microsoft.com/office/drawing/2014/main" id="{C5DF637F-EDA5-3D4B-B0AD-CEFDF67D4C26}"/>
              </a:ext>
            </a:extLst>
          </p:cNvPr>
          <p:cNvSpPr/>
          <p:nvPr/>
        </p:nvSpPr>
        <p:spPr>
          <a:xfrm>
            <a:off x="1517610" y="3429000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10 Conector recto">
            <a:extLst>
              <a:ext uri="{FF2B5EF4-FFF2-40B4-BE49-F238E27FC236}">
                <a16:creationId xmlns:a16="http://schemas.microsoft.com/office/drawing/2014/main" id="{1914A5FB-0D36-EC4E-AD01-771D6E6CB450}"/>
              </a:ext>
            </a:extLst>
          </p:cNvPr>
          <p:cNvCxnSpPr/>
          <p:nvPr/>
        </p:nvCxnSpPr>
        <p:spPr>
          <a:xfrm>
            <a:off x="1922274" y="3180021"/>
            <a:ext cx="0" cy="24897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11 CuadroTexto">
            <a:extLst>
              <a:ext uri="{FF2B5EF4-FFF2-40B4-BE49-F238E27FC236}">
                <a16:creationId xmlns:a16="http://schemas.microsoft.com/office/drawing/2014/main" id="{BDF459FB-0AC8-5040-92C0-16B11FA9E62C}"/>
              </a:ext>
            </a:extLst>
          </p:cNvPr>
          <p:cNvSpPr txBox="1"/>
          <p:nvPr/>
        </p:nvSpPr>
        <p:spPr>
          <a:xfrm>
            <a:off x="2023458" y="381880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2</a:t>
            </a:r>
          </a:p>
        </p:txBody>
      </p:sp>
      <p:sp>
        <p:nvSpPr>
          <p:cNvPr id="9" name="13 CuadroTexto">
            <a:extLst>
              <a:ext uri="{FF2B5EF4-FFF2-40B4-BE49-F238E27FC236}">
                <a16:creationId xmlns:a16="http://schemas.microsoft.com/office/drawing/2014/main" id="{8FD1C234-75C5-6140-B7F0-D1112A6A5693}"/>
              </a:ext>
            </a:extLst>
          </p:cNvPr>
          <p:cNvSpPr txBox="1"/>
          <p:nvPr/>
        </p:nvSpPr>
        <p:spPr>
          <a:xfrm>
            <a:off x="1706250" y="339604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2</a:t>
            </a:r>
          </a:p>
        </p:txBody>
      </p:sp>
      <p:sp>
        <p:nvSpPr>
          <p:cNvPr id="10" name="14 CuadroTexto">
            <a:extLst>
              <a:ext uri="{FF2B5EF4-FFF2-40B4-BE49-F238E27FC236}">
                <a16:creationId xmlns:a16="http://schemas.microsoft.com/office/drawing/2014/main" id="{29A0CA8D-2695-CF45-AE0A-75663E28B562}"/>
              </a:ext>
            </a:extLst>
          </p:cNvPr>
          <p:cNvSpPr txBox="1"/>
          <p:nvPr/>
        </p:nvSpPr>
        <p:spPr>
          <a:xfrm>
            <a:off x="2225672" y="3415234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2</a:t>
            </a:r>
          </a:p>
        </p:txBody>
      </p:sp>
      <p:sp>
        <p:nvSpPr>
          <p:cNvPr id="11" name="15 CuadroTexto">
            <a:extLst>
              <a:ext uri="{FF2B5EF4-FFF2-40B4-BE49-F238E27FC236}">
                <a16:creationId xmlns:a16="http://schemas.microsoft.com/office/drawing/2014/main" id="{00A992E4-5F05-A64E-B7BD-EEE97B084E3B}"/>
              </a:ext>
            </a:extLst>
          </p:cNvPr>
          <p:cNvSpPr txBox="1"/>
          <p:nvPr/>
        </p:nvSpPr>
        <p:spPr>
          <a:xfrm>
            <a:off x="1491782" y="3573016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12" name="16 CuadroTexto">
            <a:extLst>
              <a:ext uri="{FF2B5EF4-FFF2-40B4-BE49-F238E27FC236}">
                <a16:creationId xmlns:a16="http://schemas.microsoft.com/office/drawing/2014/main" id="{E7B114F1-F6E7-3843-8847-B06C6DFEA0E5}"/>
              </a:ext>
            </a:extLst>
          </p:cNvPr>
          <p:cNvSpPr txBox="1"/>
          <p:nvPr/>
        </p:nvSpPr>
        <p:spPr>
          <a:xfrm>
            <a:off x="2642354" y="3573016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13" name="17 Conector recto">
            <a:extLst>
              <a:ext uri="{FF2B5EF4-FFF2-40B4-BE49-F238E27FC236}">
                <a16:creationId xmlns:a16="http://schemas.microsoft.com/office/drawing/2014/main" id="{522140D6-97FC-7C43-A451-CA92853B8CF6}"/>
              </a:ext>
            </a:extLst>
          </p:cNvPr>
          <p:cNvCxnSpPr/>
          <p:nvPr/>
        </p:nvCxnSpPr>
        <p:spPr>
          <a:xfrm>
            <a:off x="1346210" y="37560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8 Conector recto">
            <a:extLst>
              <a:ext uri="{FF2B5EF4-FFF2-40B4-BE49-F238E27FC236}">
                <a16:creationId xmlns:a16="http://schemas.microsoft.com/office/drawing/2014/main" id="{81B66F3F-9844-9543-91CF-8D1D6CEF5402}"/>
              </a:ext>
            </a:extLst>
          </p:cNvPr>
          <p:cNvCxnSpPr/>
          <p:nvPr/>
        </p:nvCxnSpPr>
        <p:spPr>
          <a:xfrm flipV="1">
            <a:off x="2419502" y="3277821"/>
            <a:ext cx="0" cy="1608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19 Conector recto">
            <a:extLst>
              <a:ext uri="{FF2B5EF4-FFF2-40B4-BE49-F238E27FC236}">
                <a16:creationId xmlns:a16="http://schemas.microsoft.com/office/drawing/2014/main" id="{A6BEFCFE-48CA-CD48-A962-599399739CCA}"/>
              </a:ext>
            </a:extLst>
          </p:cNvPr>
          <p:cNvCxnSpPr/>
          <p:nvPr/>
        </p:nvCxnSpPr>
        <p:spPr>
          <a:xfrm>
            <a:off x="2995566" y="37560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20 Conector recto">
            <a:extLst>
              <a:ext uri="{FF2B5EF4-FFF2-40B4-BE49-F238E27FC236}">
                <a16:creationId xmlns:a16="http://schemas.microsoft.com/office/drawing/2014/main" id="{337B1FAE-E480-6145-A96E-9CCAD7A64FB3}"/>
              </a:ext>
            </a:extLst>
          </p:cNvPr>
          <p:cNvCxnSpPr>
            <a:stCxn id="8" idx="2"/>
          </p:cNvCxnSpPr>
          <p:nvPr/>
        </p:nvCxnSpPr>
        <p:spPr>
          <a:xfrm>
            <a:off x="2257484" y="4188133"/>
            <a:ext cx="0" cy="57606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24 Conector recto">
            <a:extLst>
              <a:ext uri="{FF2B5EF4-FFF2-40B4-BE49-F238E27FC236}">
                <a16:creationId xmlns:a16="http://schemas.microsoft.com/office/drawing/2014/main" id="{A02647F6-D546-E347-9DA4-CAA3E5FE4B9D}"/>
              </a:ext>
            </a:extLst>
          </p:cNvPr>
          <p:cNvCxnSpPr/>
          <p:nvPr/>
        </p:nvCxnSpPr>
        <p:spPr>
          <a:xfrm>
            <a:off x="1498610" y="5039573"/>
            <a:ext cx="224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26 Conector recto">
            <a:extLst>
              <a:ext uri="{FF2B5EF4-FFF2-40B4-BE49-F238E27FC236}">
                <a16:creationId xmlns:a16="http://schemas.microsoft.com/office/drawing/2014/main" id="{EA3A64D9-6E2B-124F-93B7-DB5EF457AD25}"/>
              </a:ext>
            </a:extLst>
          </p:cNvPr>
          <p:cNvCxnSpPr/>
          <p:nvPr/>
        </p:nvCxnSpPr>
        <p:spPr>
          <a:xfrm>
            <a:off x="1491782" y="5231983"/>
            <a:ext cx="2316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31 CuadroTexto">
            <a:extLst>
              <a:ext uri="{FF2B5EF4-FFF2-40B4-BE49-F238E27FC236}">
                <a16:creationId xmlns:a16="http://schemas.microsoft.com/office/drawing/2014/main" id="{2A370DF4-E341-F447-BEF4-B02669A2D85E}"/>
              </a:ext>
            </a:extLst>
          </p:cNvPr>
          <p:cNvSpPr txBox="1"/>
          <p:nvPr/>
        </p:nvSpPr>
        <p:spPr>
          <a:xfrm>
            <a:off x="1159362" y="475154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0</a:t>
            </a:r>
          </a:p>
        </p:txBody>
      </p:sp>
      <p:sp>
        <p:nvSpPr>
          <p:cNvPr id="20" name="32 CuadroTexto">
            <a:extLst>
              <a:ext uri="{FF2B5EF4-FFF2-40B4-BE49-F238E27FC236}">
                <a16:creationId xmlns:a16="http://schemas.microsoft.com/office/drawing/2014/main" id="{65C6585A-74A7-004A-A655-FAE78FC36BE6}"/>
              </a:ext>
            </a:extLst>
          </p:cNvPr>
          <p:cNvSpPr txBox="1"/>
          <p:nvPr/>
        </p:nvSpPr>
        <p:spPr>
          <a:xfrm>
            <a:off x="1180143" y="504731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</a:p>
        </p:txBody>
      </p:sp>
      <p:sp>
        <p:nvSpPr>
          <p:cNvPr id="21" name="33 CuadroTexto">
            <a:extLst>
              <a:ext uri="{FF2B5EF4-FFF2-40B4-BE49-F238E27FC236}">
                <a16:creationId xmlns:a16="http://schemas.microsoft.com/office/drawing/2014/main" id="{E31A4508-B9A7-E545-9C1F-7EF331D9BD1D}"/>
              </a:ext>
            </a:extLst>
          </p:cNvPr>
          <p:cNvSpPr txBox="1"/>
          <p:nvPr/>
        </p:nvSpPr>
        <p:spPr>
          <a:xfrm>
            <a:off x="6627957" y="281998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22" name="34 CuadroTexto">
            <a:extLst>
              <a:ext uri="{FF2B5EF4-FFF2-40B4-BE49-F238E27FC236}">
                <a16:creationId xmlns:a16="http://schemas.microsoft.com/office/drawing/2014/main" id="{88513C63-CAE2-7A4B-BBC7-A2F552389A7F}"/>
              </a:ext>
            </a:extLst>
          </p:cNvPr>
          <p:cNvSpPr txBox="1"/>
          <p:nvPr/>
        </p:nvSpPr>
        <p:spPr>
          <a:xfrm>
            <a:off x="4039682" y="282634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23" name="35 CuadroTexto">
            <a:extLst>
              <a:ext uri="{FF2B5EF4-FFF2-40B4-BE49-F238E27FC236}">
                <a16:creationId xmlns:a16="http://schemas.microsoft.com/office/drawing/2014/main" id="{F941767E-1F8F-494C-91D4-DBA8711FDAAD}"/>
              </a:ext>
            </a:extLst>
          </p:cNvPr>
          <p:cNvSpPr txBox="1"/>
          <p:nvPr/>
        </p:nvSpPr>
        <p:spPr>
          <a:xfrm>
            <a:off x="1648195" y="281068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sp>
        <p:nvSpPr>
          <p:cNvPr id="24" name="36 CuadroTexto">
            <a:extLst>
              <a:ext uri="{FF2B5EF4-FFF2-40B4-BE49-F238E27FC236}">
                <a16:creationId xmlns:a16="http://schemas.microsoft.com/office/drawing/2014/main" id="{B6697FC3-53FC-6B4B-A0E9-C83D795EB30D}"/>
              </a:ext>
            </a:extLst>
          </p:cNvPr>
          <p:cNvSpPr txBox="1"/>
          <p:nvPr/>
        </p:nvSpPr>
        <p:spPr>
          <a:xfrm>
            <a:off x="1760399" y="5543194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sp>
        <p:nvSpPr>
          <p:cNvPr id="25" name="37 CuadroTexto">
            <a:extLst>
              <a:ext uri="{FF2B5EF4-FFF2-40B4-BE49-F238E27FC236}">
                <a16:creationId xmlns:a16="http://schemas.microsoft.com/office/drawing/2014/main" id="{AFC16DE5-E531-4649-A667-E92DA14B5BA9}"/>
              </a:ext>
            </a:extLst>
          </p:cNvPr>
          <p:cNvSpPr txBox="1"/>
          <p:nvPr/>
        </p:nvSpPr>
        <p:spPr>
          <a:xfrm>
            <a:off x="2044239" y="554319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26" name="38 CuadroTexto">
            <a:extLst>
              <a:ext uri="{FF2B5EF4-FFF2-40B4-BE49-F238E27FC236}">
                <a16:creationId xmlns:a16="http://schemas.microsoft.com/office/drawing/2014/main" id="{531783FC-9D71-3646-9ACA-A2D35C8B57EB}"/>
              </a:ext>
            </a:extLst>
          </p:cNvPr>
          <p:cNvSpPr txBox="1"/>
          <p:nvPr/>
        </p:nvSpPr>
        <p:spPr>
          <a:xfrm>
            <a:off x="2285318" y="554319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y</a:t>
            </a:r>
            <a:r>
              <a:rPr lang="en-US" baseline="-25000" dirty="0" err="1"/>
              <a:t>L</a:t>
            </a:r>
            <a:endParaRPr lang="en-US" baseline="-25000" dirty="0"/>
          </a:p>
        </p:txBody>
      </p:sp>
      <p:sp>
        <p:nvSpPr>
          <p:cNvPr id="27" name="39 CuadroTexto">
            <a:extLst>
              <a:ext uri="{FF2B5EF4-FFF2-40B4-BE49-F238E27FC236}">
                <a16:creationId xmlns:a16="http://schemas.microsoft.com/office/drawing/2014/main" id="{1261D875-40D1-9143-99DE-1913A9D89131}"/>
              </a:ext>
            </a:extLst>
          </p:cNvPr>
          <p:cNvSpPr txBox="1"/>
          <p:nvPr/>
        </p:nvSpPr>
        <p:spPr>
          <a:xfrm>
            <a:off x="2548295" y="554319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2</a:t>
            </a:r>
          </a:p>
        </p:txBody>
      </p:sp>
      <p:sp>
        <p:nvSpPr>
          <p:cNvPr id="28" name="40 CuadroTexto">
            <a:extLst>
              <a:ext uri="{FF2B5EF4-FFF2-40B4-BE49-F238E27FC236}">
                <a16:creationId xmlns:a16="http://schemas.microsoft.com/office/drawing/2014/main" id="{D9DE5DFD-B790-8840-8CE5-BD37710669D3}"/>
              </a:ext>
            </a:extLst>
          </p:cNvPr>
          <p:cNvSpPr txBox="1"/>
          <p:nvPr/>
        </p:nvSpPr>
        <p:spPr>
          <a:xfrm>
            <a:off x="2870582" y="5011718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sp>
        <p:nvSpPr>
          <p:cNvPr id="30" name="42 Rectángulo">
            <a:extLst>
              <a:ext uri="{FF2B5EF4-FFF2-40B4-BE49-F238E27FC236}">
                <a16:creationId xmlns:a16="http://schemas.microsoft.com/office/drawing/2014/main" id="{1EFB6396-27D7-0346-B34B-503BC6FE77BC}"/>
              </a:ext>
            </a:extLst>
          </p:cNvPr>
          <p:cNvSpPr/>
          <p:nvPr/>
        </p:nvSpPr>
        <p:spPr>
          <a:xfrm>
            <a:off x="6615338" y="3324805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44 CuadroTexto">
            <a:extLst>
              <a:ext uri="{FF2B5EF4-FFF2-40B4-BE49-F238E27FC236}">
                <a16:creationId xmlns:a16="http://schemas.microsoft.com/office/drawing/2014/main" id="{121713BB-2229-A545-B133-2DDE14F57A2E}"/>
              </a:ext>
            </a:extLst>
          </p:cNvPr>
          <p:cNvSpPr txBox="1"/>
          <p:nvPr/>
        </p:nvSpPr>
        <p:spPr>
          <a:xfrm>
            <a:off x="7121186" y="371460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0</a:t>
            </a:r>
          </a:p>
        </p:txBody>
      </p:sp>
      <p:sp>
        <p:nvSpPr>
          <p:cNvPr id="32" name="45 CuadroTexto">
            <a:extLst>
              <a:ext uri="{FF2B5EF4-FFF2-40B4-BE49-F238E27FC236}">
                <a16:creationId xmlns:a16="http://schemas.microsoft.com/office/drawing/2014/main" id="{898D989B-AC57-5E46-AFDC-08E558074C50}"/>
              </a:ext>
            </a:extLst>
          </p:cNvPr>
          <p:cNvSpPr txBox="1"/>
          <p:nvPr/>
        </p:nvSpPr>
        <p:spPr>
          <a:xfrm>
            <a:off x="6803978" y="329185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0</a:t>
            </a:r>
          </a:p>
        </p:txBody>
      </p:sp>
      <p:sp>
        <p:nvSpPr>
          <p:cNvPr id="33" name="46 CuadroTexto">
            <a:extLst>
              <a:ext uri="{FF2B5EF4-FFF2-40B4-BE49-F238E27FC236}">
                <a16:creationId xmlns:a16="http://schemas.microsoft.com/office/drawing/2014/main" id="{A20FCBE9-0909-AA4F-BEED-921AE3856BFE}"/>
              </a:ext>
            </a:extLst>
          </p:cNvPr>
          <p:cNvSpPr txBox="1"/>
          <p:nvPr/>
        </p:nvSpPr>
        <p:spPr>
          <a:xfrm>
            <a:off x="7323400" y="3311039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0</a:t>
            </a:r>
          </a:p>
        </p:txBody>
      </p:sp>
      <p:sp>
        <p:nvSpPr>
          <p:cNvPr id="34" name="47 CuadroTexto">
            <a:extLst>
              <a:ext uri="{FF2B5EF4-FFF2-40B4-BE49-F238E27FC236}">
                <a16:creationId xmlns:a16="http://schemas.microsoft.com/office/drawing/2014/main" id="{12C57DF3-1A3D-AE4C-B1AF-4DBC9BB51394}"/>
              </a:ext>
            </a:extLst>
          </p:cNvPr>
          <p:cNvSpPr txBox="1"/>
          <p:nvPr/>
        </p:nvSpPr>
        <p:spPr>
          <a:xfrm>
            <a:off x="6589510" y="3468821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35" name="48 CuadroTexto">
            <a:extLst>
              <a:ext uri="{FF2B5EF4-FFF2-40B4-BE49-F238E27FC236}">
                <a16:creationId xmlns:a16="http://schemas.microsoft.com/office/drawing/2014/main" id="{FAA0F937-AB48-8C45-923F-D3F0ECACA457}"/>
              </a:ext>
            </a:extLst>
          </p:cNvPr>
          <p:cNvSpPr txBox="1"/>
          <p:nvPr/>
        </p:nvSpPr>
        <p:spPr>
          <a:xfrm>
            <a:off x="7740082" y="3468821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36" name="49 Conector recto">
            <a:extLst>
              <a:ext uri="{FF2B5EF4-FFF2-40B4-BE49-F238E27FC236}">
                <a16:creationId xmlns:a16="http://schemas.microsoft.com/office/drawing/2014/main" id="{9D41281B-3A62-DB47-B0C6-0BF88578F4B5}"/>
              </a:ext>
            </a:extLst>
          </p:cNvPr>
          <p:cNvCxnSpPr/>
          <p:nvPr/>
        </p:nvCxnSpPr>
        <p:spPr>
          <a:xfrm>
            <a:off x="6443938" y="365189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50 Conector recto">
            <a:extLst>
              <a:ext uri="{FF2B5EF4-FFF2-40B4-BE49-F238E27FC236}">
                <a16:creationId xmlns:a16="http://schemas.microsoft.com/office/drawing/2014/main" id="{891202DE-CC0F-9247-A2CF-7F9C787B305F}"/>
              </a:ext>
            </a:extLst>
          </p:cNvPr>
          <p:cNvCxnSpPr/>
          <p:nvPr/>
        </p:nvCxnSpPr>
        <p:spPr>
          <a:xfrm>
            <a:off x="7517230" y="3219842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51 Conector recto">
            <a:extLst>
              <a:ext uri="{FF2B5EF4-FFF2-40B4-BE49-F238E27FC236}">
                <a16:creationId xmlns:a16="http://schemas.microsoft.com/office/drawing/2014/main" id="{DAC3D4FF-F2C0-C84A-A6DC-5063CF364A86}"/>
              </a:ext>
            </a:extLst>
          </p:cNvPr>
          <p:cNvCxnSpPr/>
          <p:nvPr/>
        </p:nvCxnSpPr>
        <p:spPr>
          <a:xfrm>
            <a:off x="8093294" y="365189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52 Conector recto">
            <a:extLst>
              <a:ext uri="{FF2B5EF4-FFF2-40B4-BE49-F238E27FC236}">
                <a16:creationId xmlns:a16="http://schemas.microsoft.com/office/drawing/2014/main" id="{4B3CF779-975B-1F43-9826-7960A14BAD3C}"/>
              </a:ext>
            </a:extLst>
          </p:cNvPr>
          <p:cNvCxnSpPr>
            <a:stCxn id="31" idx="2"/>
          </p:cNvCxnSpPr>
          <p:nvPr/>
        </p:nvCxnSpPr>
        <p:spPr>
          <a:xfrm>
            <a:off x="7355212" y="4083938"/>
            <a:ext cx="0" cy="57606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57 CuadroTexto">
            <a:extLst>
              <a:ext uri="{FF2B5EF4-FFF2-40B4-BE49-F238E27FC236}">
                <a16:creationId xmlns:a16="http://schemas.microsoft.com/office/drawing/2014/main" id="{22CE321C-F4A0-D748-90A3-EA08BA49C7CA}"/>
              </a:ext>
            </a:extLst>
          </p:cNvPr>
          <p:cNvSpPr txBox="1"/>
          <p:nvPr/>
        </p:nvSpPr>
        <p:spPr>
          <a:xfrm>
            <a:off x="6844173" y="5447840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45" name="58 CuadroTexto">
            <a:extLst>
              <a:ext uri="{FF2B5EF4-FFF2-40B4-BE49-F238E27FC236}">
                <a16:creationId xmlns:a16="http://schemas.microsoft.com/office/drawing/2014/main" id="{5C48D515-AE69-5D49-9FD8-0CE9F3DA6E49}"/>
              </a:ext>
            </a:extLst>
          </p:cNvPr>
          <p:cNvSpPr txBox="1"/>
          <p:nvPr/>
        </p:nvSpPr>
        <p:spPr>
          <a:xfrm>
            <a:off x="7128013" y="544784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y</a:t>
            </a:r>
            <a:r>
              <a:rPr lang="en-US" baseline="-25000" dirty="0" err="1"/>
              <a:t>R</a:t>
            </a:r>
            <a:endParaRPr lang="en-US" baseline="-25000" dirty="0"/>
          </a:p>
        </p:txBody>
      </p:sp>
      <p:sp>
        <p:nvSpPr>
          <p:cNvPr id="46" name="59 CuadroTexto">
            <a:extLst>
              <a:ext uri="{FF2B5EF4-FFF2-40B4-BE49-F238E27FC236}">
                <a16:creationId xmlns:a16="http://schemas.microsoft.com/office/drawing/2014/main" id="{BC27CA81-7F3A-CD43-9CFF-7D78BE718092}"/>
              </a:ext>
            </a:extLst>
          </p:cNvPr>
          <p:cNvSpPr txBox="1"/>
          <p:nvPr/>
        </p:nvSpPr>
        <p:spPr>
          <a:xfrm>
            <a:off x="7383886" y="544784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47" name="60 CuadroTexto">
            <a:extLst>
              <a:ext uri="{FF2B5EF4-FFF2-40B4-BE49-F238E27FC236}">
                <a16:creationId xmlns:a16="http://schemas.microsoft.com/office/drawing/2014/main" id="{9AF412D2-0544-204C-A308-C367BDB4E629}"/>
              </a:ext>
            </a:extLst>
          </p:cNvPr>
          <p:cNvSpPr txBox="1"/>
          <p:nvPr/>
        </p:nvSpPr>
        <p:spPr>
          <a:xfrm>
            <a:off x="7632069" y="544784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0</a:t>
            </a:r>
          </a:p>
        </p:txBody>
      </p:sp>
      <p:sp>
        <p:nvSpPr>
          <p:cNvPr id="48" name="61 CuadroTexto">
            <a:extLst>
              <a:ext uri="{FF2B5EF4-FFF2-40B4-BE49-F238E27FC236}">
                <a16:creationId xmlns:a16="http://schemas.microsoft.com/office/drawing/2014/main" id="{06EF5F0F-721B-7E4D-A4D6-670D9FAE3209}"/>
              </a:ext>
            </a:extLst>
          </p:cNvPr>
          <p:cNvSpPr txBox="1"/>
          <p:nvPr/>
        </p:nvSpPr>
        <p:spPr>
          <a:xfrm>
            <a:off x="7968310" y="4907523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cxnSp>
        <p:nvCxnSpPr>
          <p:cNvPr id="49" name="67 Conector recto">
            <a:extLst>
              <a:ext uri="{FF2B5EF4-FFF2-40B4-BE49-F238E27FC236}">
                <a16:creationId xmlns:a16="http://schemas.microsoft.com/office/drawing/2014/main" id="{2A0EC5B6-354A-4E40-A129-B661D1407022}"/>
              </a:ext>
            </a:extLst>
          </p:cNvPr>
          <p:cNvCxnSpPr/>
          <p:nvPr/>
        </p:nvCxnSpPr>
        <p:spPr>
          <a:xfrm>
            <a:off x="6943262" y="3066113"/>
            <a:ext cx="0" cy="24897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70 Rectángulo">
            <a:extLst>
              <a:ext uri="{FF2B5EF4-FFF2-40B4-BE49-F238E27FC236}">
                <a16:creationId xmlns:a16="http://schemas.microsoft.com/office/drawing/2014/main" id="{2ABEAF03-F052-4542-8F13-2E882AF804E0}"/>
              </a:ext>
            </a:extLst>
          </p:cNvPr>
          <p:cNvSpPr/>
          <p:nvPr/>
        </p:nvSpPr>
        <p:spPr>
          <a:xfrm>
            <a:off x="4061758" y="3382784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71 CuadroTexto">
            <a:extLst>
              <a:ext uri="{FF2B5EF4-FFF2-40B4-BE49-F238E27FC236}">
                <a16:creationId xmlns:a16="http://schemas.microsoft.com/office/drawing/2014/main" id="{DD7FE01D-75D6-1F4D-BF9B-EBEA19FCEF6C}"/>
              </a:ext>
            </a:extLst>
          </p:cNvPr>
          <p:cNvSpPr txBox="1"/>
          <p:nvPr/>
        </p:nvSpPr>
        <p:spPr>
          <a:xfrm>
            <a:off x="4567606" y="377258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1</a:t>
            </a:r>
          </a:p>
        </p:txBody>
      </p:sp>
      <p:sp>
        <p:nvSpPr>
          <p:cNvPr id="53" name="72 CuadroTexto">
            <a:extLst>
              <a:ext uri="{FF2B5EF4-FFF2-40B4-BE49-F238E27FC236}">
                <a16:creationId xmlns:a16="http://schemas.microsoft.com/office/drawing/2014/main" id="{FE17317B-72CA-E14A-9E43-22CBFF6B841E}"/>
              </a:ext>
            </a:extLst>
          </p:cNvPr>
          <p:cNvSpPr txBox="1"/>
          <p:nvPr/>
        </p:nvSpPr>
        <p:spPr>
          <a:xfrm>
            <a:off x="4250398" y="334982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1</a:t>
            </a:r>
          </a:p>
        </p:txBody>
      </p:sp>
      <p:sp>
        <p:nvSpPr>
          <p:cNvPr id="54" name="73 CuadroTexto">
            <a:extLst>
              <a:ext uri="{FF2B5EF4-FFF2-40B4-BE49-F238E27FC236}">
                <a16:creationId xmlns:a16="http://schemas.microsoft.com/office/drawing/2014/main" id="{F6D55CA3-7642-6444-9F4E-B194DF37ACA1}"/>
              </a:ext>
            </a:extLst>
          </p:cNvPr>
          <p:cNvSpPr txBox="1"/>
          <p:nvPr/>
        </p:nvSpPr>
        <p:spPr>
          <a:xfrm>
            <a:off x="4769820" y="3369018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1</a:t>
            </a:r>
          </a:p>
        </p:txBody>
      </p:sp>
      <p:sp>
        <p:nvSpPr>
          <p:cNvPr id="55" name="74 CuadroTexto">
            <a:extLst>
              <a:ext uri="{FF2B5EF4-FFF2-40B4-BE49-F238E27FC236}">
                <a16:creationId xmlns:a16="http://schemas.microsoft.com/office/drawing/2014/main" id="{03BA946F-0BE2-0C45-9CF5-EB29740312CA}"/>
              </a:ext>
            </a:extLst>
          </p:cNvPr>
          <p:cNvSpPr txBox="1"/>
          <p:nvPr/>
        </p:nvSpPr>
        <p:spPr>
          <a:xfrm>
            <a:off x="4035930" y="3526800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56" name="75 CuadroTexto">
            <a:extLst>
              <a:ext uri="{FF2B5EF4-FFF2-40B4-BE49-F238E27FC236}">
                <a16:creationId xmlns:a16="http://schemas.microsoft.com/office/drawing/2014/main" id="{F43D8179-627A-D143-8FA4-A319C735DF9F}"/>
              </a:ext>
            </a:extLst>
          </p:cNvPr>
          <p:cNvSpPr txBox="1"/>
          <p:nvPr/>
        </p:nvSpPr>
        <p:spPr>
          <a:xfrm>
            <a:off x="5186502" y="3526800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57" name="76 Conector recto">
            <a:extLst>
              <a:ext uri="{FF2B5EF4-FFF2-40B4-BE49-F238E27FC236}">
                <a16:creationId xmlns:a16="http://schemas.microsoft.com/office/drawing/2014/main" id="{0D567D9F-0E5A-B643-B3A8-B0D6CBB90D89}"/>
              </a:ext>
            </a:extLst>
          </p:cNvPr>
          <p:cNvCxnSpPr/>
          <p:nvPr/>
        </p:nvCxnSpPr>
        <p:spPr>
          <a:xfrm>
            <a:off x="3890358" y="3709869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77 Conector recto">
            <a:extLst>
              <a:ext uri="{FF2B5EF4-FFF2-40B4-BE49-F238E27FC236}">
                <a16:creationId xmlns:a16="http://schemas.microsoft.com/office/drawing/2014/main" id="{F3BEB82C-C141-0249-8FBA-99DEB1058008}"/>
              </a:ext>
            </a:extLst>
          </p:cNvPr>
          <p:cNvCxnSpPr/>
          <p:nvPr/>
        </p:nvCxnSpPr>
        <p:spPr>
          <a:xfrm>
            <a:off x="4963650" y="3277821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78 Conector recto">
            <a:extLst>
              <a:ext uri="{FF2B5EF4-FFF2-40B4-BE49-F238E27FC236}">
                <a16:creationId xmlns:a16="http://schemas.microsoft.com/office/drawing/2014/main" id="{41BFAE8A-D08D-4949-980B-17701F862773}"/>
              </a:ext>
            </a:extLst>
          </p:cNvPr>
          <p:cNvCxnSpPr/>
          <p:nvPr/>
        </p:nvCxnSpPr>
        <p:spPr>
          <a:xfrm>
            <a:off x="5539714" y="3709869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79 Conector recto">
            <a:extLst>
              <a:ext uri="{FF2B5EF4-FFF2-40B4-BE49-F238E27FC236}">
                <a16:creationId xmlns:a16="http://schemas.microsoft.com/office/drawing/2014/main" id="{6E397E48-6AF0-D143-A586-937BBE63C1F8}"/>
              </a:ext>
            </a:extLst>
          </p:cNvPr>
          <p:cNvCxnSpPr>
            <a:stCxn id="52" idx="2"/>
          </p:cNvCxnSpPr>
          <p:nvPr/>
        </p:nvCxnSpPr>
        <p:spPr>
          <a:xfrm>
            <a:off x="4801632" y="4141917"/>
            <a:ext cx="0" cy="57606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84 CuadroTexto">
            <a:extLst>
              <a:ext uri="{FF2B5EF4-FFF2-40B4-BE49-F238E27FC236}">
                <a16:creationId xmlns:a16="http://schemas.microsoft.com/office/drawing/2014/main" id="{C1528B94-C759-2C4D-90EB-BEDA1757739F}"/>
              </a:ext>
            </a:extLst>
          </p:cNvPr>
          <p:cNvSpPr txBox="1"/>
          <p:nvPr/>
        </p:nvSpPr>
        <p:spPr>
          <a:xfrm>
            <a:off x="4290593" y="5506061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66" name="85 CuadroTexto">
            <a:extLst>
              <a:ext uri="{FF2B5EF4-FFF2-40B4-BE49-F238E27FC236}">
                <a16:creationId xmlns:a16="http://schemas.microsoft.com/office/drawing/2014/main" id="{A210EEF0-F4E2-E040-A71B-F5999D58D98C}"/>
              </a:ext>
            </a:extLst>
          </p:cNvPr>
          <p:cNvSpPr txBox="1"/>
          <p:nvPr/>
        </p:nvSpPr>
        <p:spPr>
          <a:xfrm>
            <a:off x="4574433" y="550606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67" name="86 CuadroTexto">
            <a:extLst>
              <a:ext uri="{FF2B5EF4-FFF2-40B4-BE49-F238E27FC236}">
                <a16:creationId xmlns:a16="http://schemas.microsoft.com/office/drawing/2014/main" id="{97C952C2-5639-E346-A2F1-3237EA18CD9A}"/>
              </a:ext>
            </a:extLst>
          </p:cNvPr>
          <p:cNvSpPr txBox="1"/>
          <p:nvPr/>
        </p:nvSpPr>
        <p:spPr>
          <a:xfrm>
            <a:off x="4827205" y="549542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sp>
        <p:nvSpPr>
          <p:cNvPr id="68" name="87 CuadroTexto">
            <a:extLst>
              <a:ext uri="{FF2B5EF4-FFF2-40B4-BE49-F238E27FC236}">
                <a16:creationId xmlns:a16="http://schemas.microsoft.com/office/drawing/2014/main" id="{684FD746-AD2F-7948-9043-9B67A652F908}"/>
              </a:ext>
            </a:extLst>
          </p:cNvPr>
          <p:cNvSpPr txBox="1"/>
          <p:nvPr/>
        </p:nvSpPr>
        <p:spPr>
          <a:xfrm>
            <a:off x="5078489" y="550606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1</a:t>
            </a:r>
          </a:p>
        </p:txBody>
      </p:sp>
      <p:sp>
        <p:nvSpPr>
          <p:cNvPr id="69" name="88 CuadroTexto">
            <a:extLst>
              <a:ext uri="{FF2B5EF4-FFF2-40B4-BE49-F238E27FC236}">
                <a16:creationId xmlns:a16="http://schemas.microsoft.com/office/drawing/2014/main" id="{B280768A-B92E-EB4B-803B-8E82DBB331EE}"/>
              </a:ext>
            </a:extLst>
          </p:cNvPr>
          <p:cNvSpPr txBox="1"/>
          <p:nvPr/>
        </p:nvSpPr>
        <p:spPr>
          <a:xfrm>
            <a:off x="5414730" y="4965502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cxnSp>
        <p:nvCxnSpPr>
          <p:cNvPr id="70" name="89 Conector recto">
            <a:extLst>
              <a:ext uri="{FF2B5EF4-FFF2-40B4-BE49-F238E27FC236}">
                <a16:creationId xmlns:a16="http://schemas.microsoft.com/office/drawing/2014/main" id="{74E0CBD6-7192-9E45-BBC0-BF9E95804612}"/>
              </a:ext>
            </a:extLst>
          </p:cNvPr>
          <p:cNvCxnSpPr/>
          <p:nvPr/>
        </p:nvCxnSpPr>
        <p:spPr>
          <a:xfrm>
            <a:off x="4389682" y="3124092"/>
            <a:ext cx="0" cy="24897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92 Conector recto">
            <a:extLst>
              <a:ext uri="{FF2B5EF4-FFF2-40B4-BE49-F238E27FC236}">
                <a16:creationId xmlns:a16="http://schemas.microsoft.com/office/drawing/2014/main" id="{C8D3FAE4-CEF8-3D48-809D-F3D344CD4324}"/>
              </a:ext>
            </a:extLst>
          </p:cNvPr>
          <p:cNvCxnSpPr/>
          <p:nvPr/>
        </p:nvCxnSpPr>
        <p:spPr>
          <a:xfrm flipV="1">
            <a:off x="1123358" y="4545762"/>
            <a:ext cx="5310973" cy="24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94 Conector recto">
            <a:extLst>
              <a:ext uri="{FF2B5EF4-FFF2-40B4-BE49-F238E27FC236}">
                <a16:creationId xmlns:a16="http://schemas.microsoft.com/office/drawing/2014/main" id="{84DB7514-7AAE-0042-ACA3-0B9C67DF1277}"/>
              </a:ext>
            </a:extLst>
          </p:cNvPr>
          <p:cNvCxnSpPr/>
          <p:nvPr/>
        </p:nvCxnSpPr>
        <p:spPr>
          <a:xfrm flipH="1">
            <a:off x="6434331" y="3654316"/>
            <a:ext cx="9607" cy="89144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97 Conector recto">
            <a:extLst>
              <a:ext uri="{FF2B5EF4-FFF2-40B4-BE49-F238E27FC236}">
                <a16:creationId xmlns:a16="http://schemas.microsoft.com/office/drawing/2014/main" id="{D9EC0CA9-FFEA-0C4A-B240-0C4B63C939D4}"/>
              </a:ext>
            </a:extLst>
          </p:cNvPr>
          <p:cNvCxnSpPr/>
          <p:nvPr/>
        </p:nvCxnSpPr>
        <p:spPr>
          <a:xfrm>
            <a:off x="3890358" y="3709869"/>
            <a:ext cx="0" cy="82991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99 Conector recto">
            <a:extLst>
              <a:ext uri="{FF2B5EF4-FFF2-40B4-BE49-F238E27FC236}">
                <a16:creationId xmlns:a16="http://schemas.microsoft.com/office/drawing/2014/main" id="{0878F80D-5418-8D4A-8FD7-D4228FD75AAC}"/>
              </a:ext>
            </a:extLst>
          </p:cNvPr>
          <p:cNvCxnSpPr/>
          <p:nvPr/>
        </p:nvCxnSpPr>
        <p:spPr>
          <a:xfrm>
            <a:off x="1346210" y="3757682"/>
            <a:ext cx="0" cy="79049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101 Conector recto">
            <a:extLst>
              <a:ext uri="{FF2B5EF4-FFF2-40B4-BE49-F238E27FC236}">
                <a16:creationId xmlns:a16="http://schemas.microsoft.com/office/drawing/2014/main" id="{8D2F115F-528C-9049-8E75-0F607290D00A}"/>
              </a:ext>
            </a:extLst>
          </p:cNvPr>
          <p:cNvCxnSpPr/>
          <p:nvPr/>
        </p:nvCxnSpPr>
        <p:spPr>
          <a:xfrm>
            <a:off x="3147966" y="2616281"/>
            <a:ext cx="52800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102 CuadroTexto">
            <a:extLst>
              <a:ext uri="{FF2B5EF4-FFF2-40B4-BE49-F238E27FC236}">
                <a16:creationId xmlns:a16="http://schemas.microsoft.com/office/drawing/2014/main" id="{A0662506-5107-9440-837C-D569A8F99DE5}"/>
              </a:ext>
            </a:extLst>
          </p:cNvPr>
          <p:cNvSpPr txBox="1"/>
          <p:nvPr/>
        </p:nvSpPr>
        <p:spPr>
          <a:xfrm>
            <a:off x="8443442" y="2315305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77" name="103 Conector recto">
            <a:extLst>
              <a:ext uri="{FF2B5EF4-FFF2-40B4-BE49-F238E27FC236}">
                <a16:creationId xmlns:a16="http://schemas.microsoft.com/office/drawing/2014/main" id="{D7260FD4-5244-1841-B251-30854AA9E5F6}"/>
              </a:ext>
            </a:extLst>
          </p:cNvPr>
          <p:cNvCxnSpPr/>
          <p:nvPr/>
        </p:nvCxnSpPr>
        <p:spPr>
          <a:xfrm flipH="1">
            <a:off x="8236088" y="2616281"/>
            <a:ext cx="9606" cy="102511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105 Conector recto">
            <a:extLst>
              <a:ext uri="{FF2B5EF4-FFF2-40B4-BE49-F238E27FC236}">
                <a16:creationId xmlns:a16="http://schemas.microsoft.com/office/drawing/2014/main" id="{B5A1C938-B568-2D4E-B6A3-DB5060373FEC}"/>
              </a:ext>
            </a:extLst>
          </p:cNvPr>
          <p:cNvCxnSpPr/>
          <p:nvPr/>
        </p:nvCxnSpPr>
        <p:spPr>
          <a:xfrm>
            <a:off x="5701720" y="2616281"/>
            <a:ext cx="0" cy="1093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110 Conector recto">
            <a:extLst>
              <a:ext uri="{FF2B5EF4-FFF2-40B4-BE49-F238E27FC236}">
                <a16:creationId xmlns:a16="http://schemas.microsoft.com/office/drawing/2014/main" id="{97204E44-BF19-9E48-8BCD-8D5F5B3167C9}"/>
              </a:ext>
            </a:extLst>
          </p:cNvPr>
          <p:cNvCxnSpPr/>
          <p:nvPr/>
        </p:nvCxnSpPr>
        <p:spPr>
          <a:xfrm>
            <a:off x="3147966" y="2625573"/>
            <a:ext cx="939" cy="113980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Pentágono 79">
            <a:extLst>
              <a:ext uri="{FF2B5EF4-FFF2-40B4-BE49-F238E27FC236}">
                <a16:creationId xmlns:a16="http://schemas.microsoft.com/office/drawing/2014/main" id="{1155A3D0-586A-9447-A194-792757060787}"/>
              </a:ext>
            </a:extLst>
          </p:cNvPr>
          <p:cNvSpPr/>
          <p:nvPr/>
        </p:nvSpPr>
        <p:spPr>
          <a:xfrm rot="16200000">
            <a:off x="1885492" y="4559124"/>
            <a:ext cx="747271" cy="1134010"/>
          </a:xfrm>
          <a:prstGeom prst="homePlate">
            <a:avLst>
              <a:gd name="adj" fmla="val 255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36 CuadroTexto">
            <a:extLst>
              <a:ext uri="{FF2B5EF4-FFF2-40B4-BE49-F238E27FC236}">
                <a16:creationId xmlns:a16="http://schemas.microsoft.com/office/drawing/2014/main" id="{B36D156D-BA52-A84D-A794-9081038FC08A}"/>
              </a:ext>
            </a:extLst>
          </p:cNvPr>
          <p:cNvSpPr txBox="1"/>
          <p:nvPr/>
        </p:nvSpPr>
        <p:spPr>
          <a:xfrm>
            <a:off x="1771845" y="5279961"/>
            <a:ext cx="10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0      1    2     3</a:t>
            </a:r>
            <a:endParaRPr lang="en-US" sz="1200" baseline="-25000" dirty="0"/>
          </a:p>
        </p:txBody>
      </p:sp>
      <p:sp>
        <p:nvSpPr>
          <p:cNvPr id="82" name="36 CuadroTexto">
            <a:extLst>
              <a:ext uri="{FF2B5EF4-FFF2-40B4-BE49-F238E27FC236}">
                <a16:creationId xmlns:a16="http://schemas.microsoft.com/office/drawing/2014/main" id="{4172554D-101A-504D-B1F1-5351775ED8C0}"/>
              </a:ext>
            </a:extLst>
          </p:cNvPr>
          <p:cNvSpPr txBox="1"/>
          <p:nvPr/>
        </p:nvSpPr>
        <p:spPr>
          <a:xfrm>
            <a:off x="2642354" y="5047653"/>
            <a:ext cx="318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  <a:endParaRPr lang="en-US" sz="1200" baseline="-25000" dirty="0"/>
          </a:p>
        </p:txBody>
      </p:sp>
      <p:sp>
        <p:nvSpPr>
          <p:cNvPr id="83" name="36 CuadroTexto">
            <a:extLst>
              <a:ext uri="{FF2B5EF4-FFF2-40B4-BE49-F238E27FC236}">
                <a16:creationId xmlns:a16="http://schemas.microsoft.com/office/drawing/2014/main" id="{C3E2FC17-E010-334F-A4CD-696391350C1B}"/>
              </a:ext>
            </a:extLst>
          </p:cNvPr>
          <p:cNvSpPr txBox="1"/>
          <p:nvPr/>
        </p:nvSpPr>
        <p:spPr>
          <a:xfrm>
            <a:off x="1659905" y="4904388"/>
            <a:ext cx="31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01</a:t>
            </a:r>
            <a:endParaRPr lang="en-US" sz="1200" baseline="-25000" dirty="0"/>
          </a:p>
        </p:txBody>
      </p:sp>
      <p:cxnSp>
        <p:nvCxnSpPr>
          <p:cNvPr id="84" name="20 Conector recto">
            <a:extLst>
              <a:ext uri="{FF2B5EF4-FFF2-40B4-BE49-F238E27FC236}">
                <a16:creationId xmlns:a16="http://schemas.microsoft.com/office/drawing/2014/main" id="{5F3E4423-66C8-DE40-AAF7-8792D1468D01}"/>
              </a:ext>
            </a:extLst>
          </p:cNvPr>
          <p:cNvCxnSpPr>
            <a:cxnSpLocks/>
          </p:cNvCxnSpPr>
          <p:nvPr/>
        </p:nvCxnSpPr>
        <p:spPr>
          <a:xfrm>
            <a:off x="1900591" y="5499765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20 Conector recto">
            <a:extLst>
              <a:ext uri="{FF2B5EF4-FFF2-40B4-BE49-F238E27FC236}">
                <a16:creationId xmlns:a16="http://schemas.microsoft.com/office/drawing/2014/main" id="{3466C906-C03D-DB40-AC0C-9ABF5F339C20}"/>
              </a:ext>
            </a:extLst>
          </p:cNvPr>
          <p:cNvCxnSpPr>
            <a:cxnSpLocks/>
          </p:cNvCxnSpPr>
          <p:nvPr/>
        </p:nvCxnSpPr>
        <p:spPr>
          <a:xfrm>
            <a:off x="2188943" y="5499765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20 Conector recto">
            <a:extLst>
              <a:ext uri="{FF2B5EF4-FFF2-40B4-BE49-F238E27FC236}">
                <a16:creationId xmlns:a16="http://schemas.microsoft.com/office/drawing/2014/main" id="{2C169B16-58AD-1648-8DB4-B3C229A015A9}"/>
              </a:ext>
            </a:extLst>
          </p:cNvPr>
          <p:cNvCxnSpPr>
            <a:cxnSpLocks/>
          </p:cNvCxnSpPr>
          <p:nvPr/>
        </p:nvCxnSpPr>
        <p:spPr>
          <a:xfrm>
            <a:off x="2404703" y="5499764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20 Conector recto">
            <a:extLst>
              <a:ext uri="{FF2B5EF4-FFF2-40B4-BE49-F238E27FC236}">
                <a16:creationId xmlns:a16="http://schemas.microsoft.com/office/drawing/2014/main" id="{897A1AEC-D8EE-F147-A3DF-DB759E8C5CB0}"/>
              </a:ext>
            </a:extLst>
          </p:cNvPr>
          <p:cNvCxnSpPr>
            <a:cxnSpLocks/>
          </p:cNvCxnSpPr>
          <p:nvPr/>
        </p:nvCxnSpPr>
        <p:spPr>
          <a:xfrm>
            <a:off x="2664579" y="5499765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20 Conector recto">
            <a:extLst>
              <a:ext uri="{FF2B5EF4-FFF2-40B4-BE49-F238E27FC236}">
                <a16:creationId xmlns:a16="http://schemas.microsoft.com/office/drawing/2014/main" id="{BD6C0E5E-D8F3-2443-949F-B55889B8946A}"/>
              </a:ext>
            </a:extLst>
          </p:cNvPr>
          <p:cNvCxnSpPr>
            <a:cxnSpLocks/>
          </p:cNvCxnSpPr>
          <p:nvPr/>
        </p:nvCxnSpPr>
        <p:spPr>
          <a:xfrm>
            <a:off x="2836734" y="5186152"/>
            <a:ext cx="118263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24 Conector recto">
            <a:extLst>
              <a:ext uri="{FF2B5EF4-FFF2-40B4-BE49-F238E27FC236}">
                <a16:creationId xmlns:a16="http://schemas.microsoft.com/office/drawing/2014/main" id="{6FF66249-35C8-CF4C-AEE6-B667F9D534FB}"/>
              </a:ext>
            </a:extLst>
          </p:cNvPr>
          <p:cNvCxnSpPr/>
          <p:nvPr/>
        </p:nvCxnSpPr>
        <p:spPr>
          <a:xfrm>
            <a:off x="4049089" y="4998329"/>
            <a:ext cx="224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26 Conector recto">
            <a:extLst>
              <a:ext uri="{FF2B5EF4-FFF2-40B4-BE49-F238E27FC236}">
                <a16:creationId xmlns:a16="http://schemas.microsoft.com/office/drawing/2014/main" id="{E0B675D2-2AD4-DE46-AE57-C260EF81B16B}"/>
              </a:ext>
            </a:extLst>
          </p:cNvPr>
          <p:cNvCxnSpPr/>
          <p:nvPr/>
        </p:nvCxnSpPr>
        <p:spPr>
          <a:xfrm>
            <a:off x="4042261" y="5190739"/>
            <a:ext cx="2316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31 CuadroTexto">
            <a:extLst>
              <a:ext uri="{FF2B5EF4-FFF2-40B4-BE49-F238E27FC236}">
                <a16:creationId xmlns:a16="http://schemas.microsoft.com/office/drawing/2014/main" id="{9C62FB5E-D8B5-1E41-8104-F4C45BE6B097}"/>
              </a:ext>
            </a:extLst>
          </p:cNvPr>
          <p:cNvSpPr txBox="1"/>
          <p:nvPr/>
        </p:nvSpPr>
        <p:spPr>
          <a:xfrm>
            <a:off x="3709841" y="471029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0</a:t>
            </a:r>
          </a:p>
        </p:txBody>
      </p:sp>
      <p:sp>
        <p:nvSpPr>
          <p:cNvPr id="96" name="32 CuadroTexto">
            <a:extLst>
              <a:ext uri="{FF2B5EF4-FFF2-40B4-BE49-F238E27FC236}">
                <a16:creationId xmlns:a16="http://schemas.microsoft.com/office/drawing/2014/main" id="{25128476-0E55-2345-A92D-FC6E36B4F381}"/>
              </a:ext>
            </a:extLst>
          </p:cNvPr>
          <p:cNvSpPr txBox="1"/>
          <p:nvPr/>
        </p:nvSpPr>
        <p:spPr>
          <a:xfrm>
            <a:off x="3730622" y="500607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</a:p>
        </p:txBody>
      </p:sp>
      <p:sp>
        <p:nvSpPr>
          <p:cNvPr id="97" name="Pentágono 96">
            <a:extLst>
              <a:ext uri="{FF2B5EF4-FFF2-40B4-BE49-F238E27FC236}">
                <a16:creationId xmlns:a16="http://schemas.microsoft.com/office/drawing/2014/main" id="{32ABF90B-9D00-F64C-96E8-C17E0C697BD5}"/>
              </a:ext>
            </a:extLst>
          </p:cNvPr>
          <p:cNvSpPr/>
          <p:nvPr/>
        </p:nvSpPr>
        <p:spPr>
          <a:xfrm rot="16200000">
            <a:off x="4435971" y="4517880"/>
            <a:ext cx="747271" cy="1134010"/>
          </a:xfrm>
          <a:prstGeom prst="homePlate">
            <a:avLst>
              <a:gd name="adj" fmla="val 255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8" name="36 CuadroTexto">
            <a:extLst>
              <a:ext uri="{FF2B5EF4-FFF2-40B4-BE49-F238E27FC236}">
                <a16:creationId xmlns:a16="http://schemas.microsoft.com/office/drawing/2014/main" id="{A9670CA7-C4C9-6C49-8785-9BF5D277D8E8}"/>
              </a:ext>
            </a:extLst>
          </p:cNvPr>
          <p:cNvSpPr txBox="1"/>
          <p:nvPr/>
        </p:nvSpPr>
        <p:spPr>
          <a:xfrm>
            <a:off x="4322324" y="5238717"/>
            <a:ext cx="10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0      1    2     3</a:t>
            </a:r>
            <a:endParaRPr lang="en-US" sz="1200" baseline="-25000" dirty="0"/>
          </a:p>
        </p:txBody>
      </p:sp>
      <p:sp>
        <p:nvSpPr>
          <p:cNvPr id="99" name="36 CuadroTexto">
            <a:extLst>
              <a:ext uri="{FF2B5EF4-FFF2-40B4-BE49-F238E27FC236}">
                <a16:creationId xmlns:a16="http://schemas.microsoft.com/office/drawing/2014/main" id="{50CD111E-5C08-594D-B7F1-C04A53C76E36}"/>
              </a:ext>
            </a:extLst>
          </p:cNvPr>
          <p:cNvSpPr txBox="1"/>
          <p:nvPr/>
        </p:nvSpPr>
        <p:spPr>
          <a:xfrm>
            <a:off x="5192833" y="5006409"/>
            <a:ext cx="318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  <a:endParaRPr lang="en-US" sz="1200" baseline="-25000" dirty="0"/>
          </a:p>
        </p:txBody>
      </p:sp>
      <p:sp>
        <p:nvSpPr>
          <p:cNvPr id="100" name="36 CuadroTexto">
            <a:extLst>
              <a:ext uri="{FF2B5EF4-FFF2-40B4-BE49-F238E27FC236}">
                <a16:creationId xmlns:a16="http://schemas.microsoft.com/office/drawing/2014/main" id="{51415C49-7364-CE47-806C-C6B7C76D33D7}"/>
              </a:ext>
            </a:extLst>
          </p:cNvPr>
          <p:cNvSpPr txBox="1"/>
          <p:nvPr/>
        </p:nvSpPr>
        <p:spPr>
          <a:xfrm>
            <a:off x="4210384" y="4863144"/>
            <a:ext cx="31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01</a:t>
            </a:r>
            <a:endParaRPr lang="en-US" sz="1200" baseline="-25000" dirty="0"/>
          </a:p>
        </p:txBody>
      </p:sp>
      <p:cxnSp>
        <p:nvCxnSpPr>
          <p:cNvPr id="101" name="20 Conector recto">
            <a:extLst>
              <a:ext uri="{FF2B5EF4-FFF2-40B4-BE49-F238E27FC236}">
                <a16:creationId xmlns:a16="http://schemas.microsoft.com/office/drawing/2014/main" id="{5A74499B-31B6-5348-8D76-16AE2E0DC263}"/>
              </a:ext>
            </a:extLst>
          </p:cNvPr>
          <p:cNvCxnSpPr>
            <a:cxnSpLocks/>
          </p:cNvCxnSpPr>
          <p:nvPr/>
        </p:nvCxnSpPr>
        <p:spPr>
          <a:xfrm>
            <a:off x="4451070" y="5458521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20 Conector recto">
            <a:extLst>
              <a:ext uri="{FF2B5EF4-FFF2-40B4-BE49-F238E27FC236}">
                <a16:creationId xmlns:a16="http://schemas.microsoft.com/office/drawing/2014/main" id="{0BEDB34E-533B-BC48-A127-47656CAAB061}"/>
              </a:ext>
            </a:extLst>
          </p:cNvPr>
          <p:cNvCxnSpPr>
            <a:cxnSpLocks/>
          </p:cNvCxnSpPr>
          <p:nvPr/>
        </p:nvCxnSpPr>
        <p:spPr>
          <a:xfrm>
            <a:off x="4739422" y="5458521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20 Conector recto">
            <a:extLst>
              <a:ext uri="{FF2B5EF4-FFF2-40B4-BE49-F238E27FC236}">
                <a16:creationId xmlns:a16="http://schemas.microsoft.com/office/drawing/2014/main" id="{B65F5F16-4ED6-5F4F-9160-5D84C45006B3}"/>
              </a:ext>
            </a:extLst>
          </p:cNvPr>
          <p:cNvCxnSpPr>
            <a:cxnSpLocks/>
          </p:cNvCxnSpPr>
          <p:nvPr/>
        </p:nvCxnSpPr>
        <p:spPr>
          <a:xfrm>
            <a:off x="4955182" y="5458520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20 Conector recto">
            <a:extLst>
              <a:ext uri="{FF2B5EF4-FFF2-40B4-BE49-F238E27FC236}">
                <a16:creationId xmlns:a16="http://schemas.microsoft.com/office/drawing/2014/main" id="{5E80AD46-B6DB-DF4C-8084-2000A7DF3C97}"/>
              </a:ext>
            </a:extLst>
          </p:cNvPr>
          <p:cNvCxnSpPr>
            <a:cxnSpLocks/>
          </p:cNvCxnSpPr>
          <p:nvPr/>
        </p:nvCxnSpPr>
        <p:spPr>
          <a:xfrm>
            <a:off x="5215058" y="5458521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20 Conector recto">
            <a:extLst>
              <a:ext uri="{FF2B5EF4-FFF2-40B4-BE49-F238E27FC236}">
                <a16:creationId xmlns:a16="http://schemas.microsoft.com/office/drawing/2014/main" id="{FA749263-A19E-C142-81F2-8586D1643CAE}"/>
              </a:ext>
            </a:extLst>
          </p:cNvPr>
          <p:cNvCxnSpPr>
            <a:cxnSpLocks/>
          </p:cNvCxnSpPr>
          <p:nvPr/>
        </p:nvCxnSpPr>
        <p:spPr>
          <a:xfrm>
            <a:off x="5387213" y="5144908"/>
            <a:ext cx="118263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24 Conector recto">
            <a:extLst>
              <a:ext uri="{FF2B5EF4-FFF2-40B4-BE49-F238E27FC236}">
                <a16:creationId xmlns:a16="http://schemas.microsoft.com/office/drawing/2014/main" id="{46B5451B-43F8-6C40-A27C-B9ECB598B83F}"/>
              </a:ext>
            </a:extLst>
          </p:cNvPr>
          <p:cNvCxnSpPr/>
          <p:nvPr/>
        </p:nvCxnSpPr>
        <p:spPr>
          <a:xfrm>
            <a:off x="6596860" y="4953016"/>
            <a:ext cx="224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26 Conector recto">
            <a:extLst>
              <a:ext uri="{FF2B5EF4-FFF2-40B4-BE49-F238E27FC236}">
                <a16:creationId xmlns:a16="http://schemas.microsoft.com/office/drawing/2014/main" id="{2AC99604-FDD6-8A4D-BC30-7B8ED9664E67}"/>
              </a:ext>
            </a:extLst>
          </p:cNvPr>
          <p:cNvCxnSpPr/>
          <p:nvPr/>
        </p:nvCxnSpPr>
        <p:spPr>
          <a:xfrm>
            <a:off x="6590032" y="5145426"/>
            <a:ext cx="2316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31 CuadroTexto">
            <a:extLst>
              <a:ext uri="{FF2B5EF4-FFF2-40B4-BE49-F238E27FC236}">
                <a16:creationId xmlns:a16="http://schemas.microsoft.com/office/drawing/2014/main" id="{A92FF1A4-327B-E945-B457-682AF40EEAEC}"/>
              </a:ext>
            </a:extLst>
          </p:cNvPr>
          <p:cNvSpPr txBox="1"/>
          <p:nvPr/>
        </p:nvSpPr>
        <p:spPr>
          <a:xfrm>
            <a:off x="6257612" y="466498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0</a:t>
            </a:r>
          </a:p>
        </p:txBody>
      </p:sp>
      <p:sp>
        <p:nvSpPr>
          <p:cNvPr id="109" name="32 CuadroTexto">
            <a:extLst>
              <a:ext uri="{FF2B5EF4-FFF2-40B4-BE49-F238E27FC236}">
                <a16:creationId xmlns:a16="http://schemas.microsoft.com/office/drawing/2014/main" id="{A3C6F44D-336C-2244-8EED-39D972FB7F47}"/>
              </a:ext>
            </a:extLst>
          </p:cNvPr>
          <p:cNvSpPr txBox="1"/>
          <p:nvPr/>
        </p:nvSpPr>
        <p:spPr>
          <a:xfrm>
            <a:off x="6278393" y="496076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</a:p>
        </p:txBody>
      </p:sp>
      <p:sp>
        <p:nvSpPr>
          <p:cNvPr id="110" name="Pentágono 109">
            <a:extLst>
              <a:ext uri="{FF2B5EF4-FFF2-40B4-BE49-F238E27FC236}">
                <a16:creationId xmlns:a16="http://schemas.microsoft.com/office/drawing/2014/main" id="{1EBDCB4D-F633-9740-B695-FFC68BDB08DF}"/>
              </a:ext>
            </a:extLst>
          </p:cNvPr>
          <p:cNvSpPr/>
          <p:nvPr/>
        </p:nvSpPr>
        <p:spPr>
          <a:xfrm rot="16200000">
            <a:off x="6983742" y="4472567"/>
            <a:ext cx="747271" cy="1134010"/>
          </a:xfrm>
          <a:prstGeom prst="homePlate">
            <a:avLst>
              <a:gd name="adj" fmla="val 255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1" name="36 CuadroTexto">
            <a:extLst>
              <a:ext uri="{FF2B5EF4-FFF2-40B4-BE49-F238E27FC236}">
                <a16:creationId xmlns:a16="http://schemas.microsoft.com/office/drawing/2014/main" id="{94E6A907-69E1-3A4A-A07B-E724D5158ED0}"/>
              </a:ext>
            </a:extLst>
          </p:cNvPr>
          <p:cNvSpPr txBox="1"/>
          <p:nvPr/>
        </p:nvSpPr>
        <p:spPr>
          <a:xfrm>
            <a:off x="6870095" y="5193404"/>
            <a:ext cx="10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0      1    2     3</a:t>
            </a:r>
            <a:endParaRPr lang="en-US" sz="1200" baseline="-25000" dirty="0"/>
          </a:p>
        </p:txBody>
      </p:sp>
      <p:sp>
        <p:nvSpPr>
          <p:cNvPr id="112" name="36 CuadroTexto">
            <a:extLst>
              <a:ext uri="{FF2B5EF4-FFF2-40B4-BE49-F238E27FC236}">
                <a16:creationId xmlns:a16="http://schemas.microsoft.com/office/drawing/2014/main" id="{89364D34-0AEB-5E49-AB3A-88D02F9573D2}"/>
              </a:ext>
            </a:extLst>
          </p:cNvPr>
          <p:cNvSpPr txBox="1"/>
          <p:nvPr/>
        </p:nvSpPr>
        <p:spPr>
          <a:xfrm>
            <a:off x="7740604" y="4961096"/>
            <a:ext cx="318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  <a:endParaRPr lang="en-US" sz="1200" baseline="-25000" dirty="0"/>
          </a:p>
        </p:txBody>
      </p:sp>
      <p:sp>
        <p:nvSpPr>
          <p:cNvPr id="113" name="36 CuadroTexto">
            <a:extLst>
              <a:ext uri="{FF2B5EF4-FFF2-40B4-BE49-F238E27FC236}">
                <a16:creationId xmlns:a16="http://schemas.microsoft.com/office/drawing/2014/main" id="{D022308F-E479-3F43-80DB-71DDF0096B0F}"/>
              </a:ext>
            </a:extLst>
          </p:cNvPr>
          <p:cNvSpPr txBox="1"/>
          <p:nvPr/>
        </p:nvSpPr>
        <p:spPr>
          <a:xfrm>
            <a:off x="6758155" y="4817831"/>
            <a:ext cx="31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01</a:t>
            </a:r>
            <a:endParaRPr lang="en-US" sz="1200" baseline="-25000" dirty="0"/>
          </a:p>
        </p:txBody>
      </p:sp>
      <p:cxnSp>
        <p:nvCxnSpPr>
          <p:cNvPr id="114" name="20 Conector recto">
            <a:extLst>
              <a:ext uri="{FF2B5EF4-FFF2-40B4-BE49-F238E27FC236}">
                <a16:creationId xmlns:a16="http://schemas.microsoft.com/office/drawing/2014/main" id="{D45DD607-040B-1143-8787-0F5E6B9CAEBF}"/>
              </a:ext>
            </a:extLst>
          </p:cNvPr>
          <p:cNvCxnSpPr>
            <a:cxnSpLocks/>
          </p:cNvCxnSpPr>
          <p:nvPr/>
        </p:nvCxnSpPr>
        <p:spPr>
          <a:xfrm>
            <a:off x="6998841" y="5413208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20 Conector recto">
            <a:extLst>
              <a:ext uri="{FF2B5EF4-FFF2-40B4-BE49-F238E27FC236}">
                <a16:creationId xmlns:a16="http://schemas.microsoft.com/office/drawing/2014/main" id="{FE8C8F6E-19DE-1941-B8D6-A6267A538945}"/>
              </a:ext>
            </a:extLst>
          </p:cNvPr>
          <p:cNvCxnSpPr>
            <a:cxnSpLocks/>
          </p:cNvCxnSpPr>
          <p:nvPr/>
        </p:nvCxnSpPr>
        <p:spPr>
          <a:xfrm>
            <a:off x="7287193" y="5413208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20 Conector recto">
            <a:extLst>
              <a:ext uri="{FF2B5EF4-FFF2-40B4-BE49-F238E27FC236}">
                <a16:creationId xmlns:a16="http://schemas.microsoft.com/office/drawing/2014/main" id="{B5EC5CE4-4781-2646-A97D-560802C5E5CD}"/>
              </a:ext>
            </a:extLst>
          </p:cNvPr>
          <p:cNvCxnSpPr>
            <a:cxnSpLocks/>
          </p:cNvCxnSpPr>
          <p:nvPr/>
        </p:nvCxnSpPr>
        <p:spPr>
          <a:xfrm>
            <a:off x="7502953" y="5413207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20 Conector recto">
            <a:extLst>
              <a:ext uri="{FF2B5EF4-FFF2-40B4-BE49-F238E27FC236}">
                <a16:creationId xmlns:a16="http://schemas.microsoft.com/office/drawing/2014/main" id="{A81EDF8C-D038-B24E-8D1D-6A219657F593}"/>
              </a:ext>
            </a:extLst>
          </p:cNvPr>
          <p:cNvCxnSpPr>
            <a:cxnSpLocks/>
          </p:cNvCxnSpPr>
          <p:nvPr/>
        </p:nvCxnSpPr>
        <p:spPr>
          <a:xfrm>
            <a:off x="7762829" y="5413208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20 Conector recto">
            <a:extLst>
              <a:ext uri="{FF2B5EF4-FFF2-40B4-BE49-F238E27FC236}">
                <a16:creationId xmlns:a16="http://schemas.microsoft.com/office/drawing/2014/main" id="{5BDF62F0-3682-C04A-A127-9986CF39B4EC}"/>
              </a:ext>
            </a:extLst>
          </p:cNvPr>
          <p:cNvCxnSpPr>
            <a:cxnSpLocks/>
          </p:cNvCxnSpPr>
          <p:nvPr/>
        </p:nvCxnSpPr>
        <p:spPr>
          <a:xfrm>
            <a:off x="7934984" y="5099595"/>
            <a:ext cx="118263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7219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E3580C-7DBE-604F-A4CF-D218C470F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Latch</a:t>
            </a:r>
            <a:r>
              <a:rPr lang="es-ES" dirty="0"/>
              <a:t> D	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5163866-DE53-6240-8C2C-5E3DD6A0B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115" y="1799500"/>
            <a:ext cx="4732283" cy="4351338"/>
          </a:xfrm>
        </p:spPr>
        <p:txBody>
          <a:bodyPr>
            <a:normAutofit lnSpcReduction="10000"/>
          </a:bodyPr>
          <a:lstStyle/>
          <a:p>
            <a:r>
              <a:rPr lang="es-ES" dirty="0"/>
              <a:t>Soluciona problema de la entrada S=1 R=1</a:t>
            </a:r>
          </a:p>
          <a:p>
            <a:r>
              <a:rPr lang="es-ES" dirty="0"/>
              <a:t>Para habilitar almacenamiento </a:t>
            </a:r>
            <a:r>
              <a:rPr lang="es-ES" dirty="0">
                <a:sym typeface="Wingdings" pitchFamily="2" charset="2"/>
              </a:rPr>
              <a:t> Señal de </a:t>
            </a:r>
            <a:r>
              <a:rPr lang="es-ES" dirty="0" err="1">
                <a:sym typeface="Wingdings" pitchFamily="2" charset="2"/>
              </a:rPr>
              <a:t>Enable</a:t>
            </a:r>
            <a:endParaRPr lang="es-ES" dirty="0">
              <a:sym typeface="Wingdings" pitchFamily="2" charset="2"/>
            </a:endParaRPr>
          </a:p>
          <a:p>
            <a:endParaRPr lang="es-ES" dirty="0">
              <a:sym typeface="Wingdings" pitchFamily="2" charset="2"/>
            </a:endParaRPr>
          </a:p>
          <a:p>
            <a:r>
              <a:rPr lang="es-ES" dirty="0">
                <a:sym typeface="Wingdings" pitchFamily="2" charset="2"/>
              </a:rPr>
              <a:t>Si EN = 1</a:t>
            </a:r>
          </a:p>
          <a:p>
            <a:pPr lvl="1"/>
            <a:r>
              <a:rPr lang="es-ES" dirty="0">
                <a:sym typeface="Wingdings" pitchFamily="2" charset="2"/>
              </a:rPr>
              <a:t>Se almacena valor a la entrada</a:t>
            </a:r>
          </a:p>
          <a:p>
            <a:r>
              <a:rPr lang="es-ES" dirty="0">
                <a:sym typeface="Wingdings" pitchFamily="2" charset="2"/>
              </a:rPr>
              <a:t>Si EN = 0</a:t>
            </a:r>
          </a:p>
          <a:p>
            <a:pPr lvl="1"/>
            <a:r>
              <a:rPr lang="es-ES" dirty="0">
                <a:sym typeface="Wingdings" pitchFamily="2" charset="2"/>
              </a:rPr>
              <a:t>Se almacena el valor interno</a:t>
            </a:r>
            <a:endParaRPr lang="es-ES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6938A342-E9F3-FC47-8F47-4EBD0E8BDB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9404252"/>
              </p:ext>
            </p:extLst>
          </p:nvPr>
        </p:nvGraphicFramePr>
        <p:xfrm>
          <a:off x="7585841" y="880076"/>
          <a:ext cx="2580896" cy="1571625"/>
        </p:xfrm>
        <a:graphic>
          <a:graphicData uri="http://schemas.openxmlformats.org/drawingml/2006/table">
            <a:tbl>
              <a:tblPr/>
              <a:tblGrid>
                <a:gridCol w="327334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8503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1868529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Latch</a:t>
                      </a: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Guarda estado Q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Q=0 Q’=1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Q=1 Q’=0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definido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3192017C-F9A6-CD41-9521-3C75D239D8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5221440"/>
              </p:ext>
            </p:extLst>
          </p:nvPr>
        </p:nvGraphicFramePr>
        <p:xfrm>
          <a:off x="7585841" y="4406298"/>
          <a:ext cx="2580896" cy="1571625"/>
        </p:xfrm>
        <a:graphic>
          <a:graphicData uri="http://schemas.openxmlformats.org/drawingml/2006/table">
            <a:tbl>
              <a:tblPr/>
              <a:tblGrid>
                <a:gridCol w="327334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8503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1868529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Latch</a:t>
                      </a: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Guarda estado Q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Guarda estado Q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Q=0 Q’=1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Q=1 Q’=0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6" name="Marcador de contenido 3">
            <a:extLst>
              <a:ext uri="{FF2B5EF4-FFF2-40B4-BE49-F238E27FC236}">
                <a16:creationId xmlns:a16="http://schemas.microsoft.com/office/drawing/2014/main" id="{E1C9ABF4-A3E3-274A-847B-847349E8AC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7721065"/>
              </p:ext>
            </p:extLst>
          </p:nvPr>
        </p:nvGraphicFramePr>
        <p:xfrm>
          <a:off x="7585841" y="2643187"/>
          <a:ext cx="2580896" cy="1571625"/>
        </p:xfrm>
        <a:graphic>
          <a:graphicData uri="http://schemas.openxmlformats.org/drawingml/2006/table">
            <a:tbl>
              <a:tblPr/>
              <a:tblGrid>
                <a:gridCol w="327334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8503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1868529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Latch</a:t>
                      </a: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Q=0 Q’=1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Q=1 Q’=0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2000" dirty="0"/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7" name="Object 5">
            <a:extLst>
              <a:ext uri="{FF2B5EF4-FFF2-40B4-BE49-F238E27FC236}">
                <a16:creationId xmlns:a16="http://schemas.microsoft.com/office/drawing/2014/main" id="{F5CA55CD-93FC-EE40-8AF1-8DE514F473E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78313630"/>
              </p:ext>
            </p:extLst>
          </p:nvPr>
        </p:nvGraphicFramePr>
        <p:xfrm>
          <a:off x="5325021" y="365125"/>
          <a:ext cx="1677987" cy="196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491547" imgH="602985" progId="">
                  <p:embed/>
                </p:oleObj>
              </mc:Choice>
              <mc:Fallback>
                <p:oleObj name="VISIO" r:id="rId3" imgW="491547" imgH="602985" progId="">
                  <p:embed/>
                  <p:pic>
                    <p:nvPicPr>
                      <p:cNvPr id="7" name="Object 5">
                        <a:extLst>
                          <a:ext uri="{FF2B5EF4-FFF2-40B4-BE49-F238E27FC236}">
                            <a16:creationId xmlns:a16="http://schemas.microsoft.com/office/drawing/2014/main" id="{F5CA55CD-93FC-EE40-8AF1-8DE514F473E1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5021" y="365125"/>
                        <a:ext cx="1677987" cy="1966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C53F00E2-987C-DC4D-8455-5F47A0F743C0}"/>
              </a:ext>
            </a:extLst>
          </p:cNvPr>
          <p:cNvSpPr txBox="1"/>
          <p:nvPr/>
        </p:nvSpPr>
        <p:spPr>
          <a:xfrm>
            <a:off x="5841797" y="636935"/>
            <a:ext cx="72281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200" dirty="0"/>
              <a:t>EN</a:t>
            </a:r>
          </a:p>
        </p:txBody>
      </p:sp>
    </p:spTree>
    <p:extLst>
      <p:ext uri="{BB962C8B-B14F-4D97-AF65-F5344CB8AC3E}">
        <p14:creationId xmlns:p14="http://schemas.microsoft.com/office/powerpoint/2010/main" val="1346400994"/>
      </p:ext>
    </p:extLst>
  </p:cSld>
  <p:clrMapOvr>
    <a:masterClrMapping/>
  </p:clrMapOvr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F0684D-F024-984F-8909-AF86F9989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Registro con selección de modo</a:t>
            </a:r>
          </a:p>
        </p:txBody>
      </p:sp>
      <p:sp>
        <p:nvSpPr>
          <p:cNvPr id="4" name="6 CuadroTexto">
            <a:extLst>
              <a:ext uri="{FF2B5EF4-FFF2-40B4-BE49-F238E27FC236}">
                <a16:creationId xmlns:a16="http://schemas.microsoft.com/office/drawing/2014/main" id="{8FF00C8C-C17A-3247-9B1F-F3B7F0C037E1}"/>
              </a:ext>
            </a:extLst>
          </p:cNvPr>
          <p:cNvSpPr txBox="1"/>
          <p:nvPr/>
        </p:nvSpPr>
        <p:spPr>
          <a:xfrm>
            <a:off x="997226" y="1906325"/>
            <a:ext cx="2741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  <a:r>
              <a:rPr lang="en-US" dirty="0"/>
              <a:t>=0 C</a:t>
            </a:r>
            <a:r>
              <a:rPr lang="en-US" baseline="-25000" dirty="0"/>
              <a:t>0</a:t>
            </a:r>
            <a:r>
              <a:rPr lang="en-US" dirty="0"/>
              <a:t>=0 (</a:t>
            </a:r>
            <a:r>
              <a:rPr lang="en-US" dirty="0" err="1"/>
              <a:t>mantener</a:t>
            </a:r>
            <a:r>
              <a:rPr lang="en-US" dirty="0"/>
              <a:t> valor)</a:t>
            </a:r>
          </a:p>
        </p:txBody>
      </p:sp>
      <p:sp>
        <p:nvSpPr>
          <p:cNvPr id="6" name="9 Rectángulo">
            <a:extLst>
              <a:ext uri="{FF2B5EF4-FFF2-40B4-BE49-F238E27FC236}">
                <a16:creationId xmlns:a16="http://schemas.microsoft.com/office/drawing/2014/main" id="{C5DF637F-EDA5-3D4B-B0AD-CEFDF67D4C26}"/>
              </a:ext>
            </a:extLst>
          </p:cNvPr>
          <p:cNvSpPr/>
          <p:nvPr/>
        </p:nvSpPr>
        <p:spPr>
          <a:xfrm>
            <a:off x="1517610" y="3429000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10 Conector recto">
            <a:extLst>
              <a:ext uri="{FF2B5EF4-FFF2-40B4-BE49-F238E27FC236}">
                <a16:creationId xmlns:a16="http://schemas.microsoft.com/office/drawing/2014/main" id="{1914A5FB-0D36-EC4E-AD01-771D6E6CB450}"/>
              </a:ext>
            </a:extLst>
          </p:cNvPr>
          <p:cNvCxnSpPr/>
          <p:nvPr/>
        </p:nvCxnSpPr>
        <p:spPr>
          <a:xfrm>
            <a:off x="1922274" y="3180021"/>
            <a:ext cx="0" cy="24897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11 CuadroTexto">
            <a:extLst>
              <a:ext uri="{FF2B5EF4-FFF2-40B4-BE49-F238E27FC236}">
                <a16:creationId xmlns:a16="http://schemas.microsoft.com/office/drawing/2014/main" id="{BDF459FB-0AC8-5040-92C0-16B11FA9E62C}"/>
              </a:ext>
            </a:extLst>
          </p:cNvPr>
          <p:cNvSpPr txBox="1"/>
          <p:nvPr/>
        </p:nvSpPr>
        <p:spPr>
          <a:xfrm>
            <a:off x="2023458" y="381880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2</a:t>
            </a:r>
          </a:p>
        </p:txBody>
      </p:sp>
      <p:sp>
        <p:nvSpPr>
          <p:cNvPr id="9" name="13 CuadroTexto">
            <a:extLst>
              <a:ext uri="{FF2B5EF4-FFF2-40B4-BE49-F238E27FC236}">
                <a16:creationId xmlns:a16="http://schemas.microsoft.com/office/drawing/2014/main" id="{8FD1C234-75C5-6140-B7F0-D1112A6A5693}"/>
              </a:ext>
            </a:extLst>
          </p:cNvPr>
          <p:cNvSpPr txBox="1"/>
          <p:nvPr/>
        </p:nvSpPr>
        <p:spPr>
          <a:xfrm>
            <a:off x="1706250" y="339604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2</a:t>
            </a:r>
          </a:p>
        </p:txBody>
      </p:sp>
      <p:sp>
        <p:nvSpPr>
          <p:cNvPr id="10" name="14 CuadroTexto">
            <a:extLst>
              <a:ext uri="{FF2B5EF4-FFF2-40B4-BE49-F238E27FC236}">
                <a16:creationId xmlns:a16="http://schemas.microsoft.com/office/drawing/2014/main" id="{29A0CA8D-2695-CF45-AE0A-75663E28B562}"/>
              </a:ext>
            </a:extLst>
          </p:cNvPr>
          <p:cNvSpPr txBox="1"/>
          <p:nvPr/>
        </p:nvSpPr>
        <p:spPr>
          <a:xfrm>
            <a:off x="2225672" y="3415234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2</a:t>
            </a:r>
          </a:p>
        </p:txBody>
      </p:sp>
      <p:sp>
        <p:nvSpPr>
          <p:cNvPr id="11" name="15 CuadroTexto">
            <a:extLst>
              <a:ext uri="{FF2B5EF4-FFF2-40B4-BE49-F238E27FC236}">
                <a16:creationId xmlns:a16="http://schemas.microsoft.com/office/drawing/2014/main" id="{00A992E4-5F05-A64E-B7BD-EEE97B084E3B}"/>
              </a:ext>
            </a:extLst>
          </p:cNvPr>
          <p:cNvSpPr txBox="1"/>
          <p:nvPr/>
        </p:nvSpPr>
        <p:spPr>
          <a:xfrm>
            <a:off x="1491782" y="3573016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12" name="16 CuadroTexto">
            <a:extLst>
              <a:ext uri="{FF2B5EF4-FFF2-40B4-BE49-F238E27FC236}">
                <a16:creationId xmlns:a16="http://schemas.microsoft.com/office/drawing/2014/main" id="{E7B114F1-F6E7-3843-8847-B06C6DFEA0E5}"/>
              </a:ext>
            </a:extLst>
          </p:cNvPr>
          <p:cNvSpPr txBox="1"/>
          <p:nvPr/>
        </p:nvSpPr>
        <p:spPr>
          <a:xfrm>
            <a:off x="2642354" y="3573016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13" name="17 Conector recto">
            <a:extLst>
              <a:ext uri="{FF2B5EF4-FFF2-40B4-BE49-F238E27FC236}">
                <a16:creationId xmlns:a16="http://schemas.microsoft.com/office/drawing/2014/main" id="{522140D6-97FC-7C43-A451-CA92853B8CF6}"/>
              </a:ext>
            </a:extLst>
          </p:cNvPr>
          <p:cNvCxnSpPr/>
          <p:nvPr/>
        </p:nvCxnSpPr>
        <p:spPr>
          <a:xfrm>
            <a:off x="1346210" y="37560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8 Conector recto">
            <a:extLst>
              <a:ext uri="{FF2B5EF4-FFF2-40B4-BE49-F238E27FC236}">
                <a16:creationId xmlns:a16="http://schemas.microsoft.com/office/drawing/2014/main" id="{81B66F3F-9844-9543-91CF-8D1D6CEF5402}"/>
              </a:ext>
            </a:extLst>
          </p:cNvPr>
          <p:cNvCxnSpPr/>
          <p:nvPr/>
        </p:nvCxnSpPr>
        <p:spPr>
          <a:xfrm flipV="1">
            <a:off x="2419502" y="3277821"/>
            <a:ext cx="0" cy="1608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19 Conector recto">
            <a:extLst>
              <a:ext uri="{FF2B5EF4-FFF2-40B4-BE49-F238E27FC236}">
                <a16:creationId xmlns:a16="http://schemas.microsoft.com/office/drawing/2014/main" id="{A6BEFCFE-48CA-CD48-A962-599399739CCA}"/>
              </a:ext>
            </a:extLst>
          </p:cNvPr>
          <p:cNvCxnSpPr/>
          <p:nvPr/>
        </p:nvCxnSpPr>
        <p:spPr>
          <a:xfrm>
            <a:off x="2995566" y="37560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20 Conector recto">
            <a:extLst>
              <a:ext uri="{FF2B5EF4-FFF2-40B4-BE49-F238E27FC236}">
                <a16:creationId xmlns:a16="http://schemas.microsoft.com/office/drawing/2014/main" id="{337B1FAE-E480-6145-A96E-9CCAD7A64FB3}"/>
              </a:ext>
            </a:extLst>
          </p:cNvPr>
          <p:cNvCxnSpPr>
            <a:stCxn id="8" idx="2"/>
          </p:cNvCxnSpPr>
          <p:nvPr/>
        </p:nvCxnSpPr>
        <p:spPr>
          <a:xfrm>
            <a:off x="2257484" y="4188133"/>
            <a:ext cx="0" cy="57606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24 Conector recto">
            <a:extLst>
              <a:ext uri="{FF2B5EF4-FFF2-40B4-BE49-F238E27FC236}">
                <a16:creationId xmlns:a16="http://schemas.microsoft.com/office/drawing/2014/main" id="{A02647F6-D546-E347-9DA4-CAA3E5FE4B9D}"/>
              </a:ext>
            </a:extLst>
          </p:cNvPr>
          <p:cNvCxnSpPr/>
          <p:nvPr/>
        </p:nvCxnSpPr>
        <p:spPr>
          <a:xfrm>
            <a:off x="1498610" y="5039573"/>
            <a:ext cx="224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26 Conector recto">
            <a:extLst>
              <a:ext uri="{FF2B5EF4-FFF2-40B4-BE49-F238E27FC236}">
                <a16:creationId xmlns:a16="http://schemas.microsoft.com/office/drawing/2014/main" id="{EA3A64D9-6E2B-124F-93B7-DB5EF457AD25}"/>
              </a:ext>
            </a:extLst>
          </p:cNvPr>
          <p:cNvCxnSpPr/>
          <p:nvPr/>
        </p:nvCxnSpPr>
        <p:spPr>
          <a:xfrm>
            <a:off x="1491782" y="5231983"/>
            <a:ext cx="2316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31 CuadroTexto">
            <a:extLst>
              <a:ext uri="{FF2B5EF4-FFF2-40B4-BE49-F238E27FC236}">
                <a16:creationId xmlns:a16="http://schemas.microsoft.com/office/drawing/2014/main" id="{2A370DF4-E341-F447-BEF4-B02669A2D85E}"/>
              </a:ext>
            </a:extLst>
          </p:cNvPr>
          <p:cNvSpPr txBox="1"/>
          <p:nvPr/>
        </p:nvSpPr>
        <p:spPr>
          <a:xfrm>
            <a:off x="1159362" y="475154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0</a:t>
            </a:r>
          </a:p>
        </p:txBody>
      </p:sp>
      <p:sp>
        <p:nvSpPr>
          <p:cNvPr id="20" name="32 CuadroTexto">
            <a:extLst>
              <a:ext uri="{FF2B5EF4-FFF2-40B4-BE49-F238E27FC236}">
                <a16:creationId xmlns:a16="http://schemas.microsoft.com/office/drawing/2014/main" id="{65C6585A-74A7-004A-A655-FAE78FC36BE6}"/>
              </a:ext>
            </a:extLst>
          </p:cNvPr>
          <p:cNvSpPr txBox="1"/>
          <p:nvPr/>
        </p:nvSpPr>
        <p:spPr>
          <a:xfrm>
            <a:off x="1180143" y="504731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</a:p>
        </p:txBody>
      </p:sp>
      <p:sp>
        <p:nvSpPr>
          <p:cNvPr id="21" name="33 CuadroTexto">
            <a:extLst>
              <a:ext uri="{FF2B5EF4-FFF2-40B4-BE49-F238E27FC236}">
                <a16:creationId xmlns:a16="http://schemas.microsoft.com/office/drawing/2014/main" id="{E31A4508-B9A7-E545-9C1F-7EF331D9BD1D}"/>
              </a:ext>
            </a:extLst>
          </p:cNvPr>
          <p:cNvSpPr txBox="1"/>
          <p:nvPr/>
        </p:nvSpPr>
        <p:spPr>
          <a:xfrm>
            <a:off x="6627957" y="281998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22" name="34 CuadroTexto">
            <a:extLst>
              <a:ext uri="{FF2B5EF4-FFF2-40B4-BE49-F238E27FC236}">
                <a16:creationId xmlns:a16="http://schemas.microsoft.com/office/drawing/2014/main" id="{88513C63-CAE2-7A4B-BBC7-A2F552389A7F}"/>
              </a:ext>
            </a:extLst>
          </p:cNvPr>
          <p:cNvSpPr txBox="1"/>
          <p:nvPr/>
        </p:nvSpPr>
        <p:spPr>
          <a:xfrm>
            <a:off x="4039682" y="282634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23" name="35 CuadroTexto">
            <a:extLst>
              <a:ext uri="{FF2B5EF4-FFF2-40B4-BE49-F238E27FC236}">
                <a16:creationId xmlns:a16="http://schemas.microsoft.com/office/drawing/2014/main" id="{F941767E-1F8F-494C-91D4-DBA8711FDAAD}"/>
              </a:ext>
            </a:extLst>
          </p:cNvPr>
          <p:cNvSpPr txBox="1"/>
          <p:nvPr/>
        </p:nvSpPr>
        <p:spPr>
          <a:xfrm>
            <a:off x="1648195" y="281068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sp>
        <p:nvSpPr>
          <p:cNvPr id="24" name="36 CuadroTexto">
            <a:extLst>
              <a:ext uri="{FF2B5EF4-FFF2-40B4-BE49-F238E27FC236}">
                <a16:creationId xmlns:a16="http://schemas.microsoft.com/office/drawing/2014/main" id="{B6697FC3-53FC-6B4B-A0E9-C83D795EB30D}"/>
              </a:ext>
            </a:extLst>
          </p:cNvPr>
          <p:cNvSpPr txBox="1"/>
          <p:nvPr/>
        </p:nvSpPr>
        <p:spPr>
          <a:xfrm>
            <a:off x="1760399" y="5543194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sp>
        <p:nvSpPr>
          <p:cNvPr id="25" name="37 CuadroTexto">
            <a:extLst>
              <a:ext uri="{FF2B5EF4-FFF2-40B4-BE49-F238E27FC236}">
                <a16:creationId xmlns:a16="http://schemas.microsoft.com/office/drawing/2014/main" id="{AFC16DE5-E531-4649-A667-E92DA14B5BA9}"/>
              </a:ext>
            </a:extLst>
          </p:cNvPr>
          <p:cNvSpPr txBox="1"/>
          <p:nvPr/>
        </p:nvSpPr>
        <p:spPr>
          <a:xfrm>
            <a:off x="2044239" y="554319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26" name="38 CuadroTexto">
            <a:extLst>
              <a:ext uri="{FF2B5EF4-FFF2-40B4-BE49-F238E27FC236}">
                <a16:creationId xmlns:a16="http://schemas.microsoft.com/office/drawing/2014/main" id="{531783FC-9D71-3646-9ACA-A2D35C8B57EB}"/>
              </a:ext>
            </a:extLst>
          </p:cNvPr>
          <p:cNvSpPr txBox="1"/>
          <p:nvPr/>
        </p:nvSpPr>
        <p:spPr>
          <a:xfrm>
            <a:off x="2285318" y="554319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y</a:t>
            </a:r>
            <a:r>
              <a:rPr lang="en-US" baseline="-25000" dirty="0" err="1"/>
              <a:t>L</a:t>
            </a:r>
            <a:endParaRPr lang="en-US" baseline="-25000" dirty="0"/>
          </a:p>
        </p:txBody>
      </p:sp>
      <p:sp>
        <p:nvSpPr>
          <p:cNvPr id="27" name="39 CuadroTexto">
            <a:extLst>
              <a:ext uri="{FF2B5EF4-FFF2-40B4-BE49-F238E27FC236}">
                <a16:creationId xmlns:a16="http://schemas.microsoft.com/office/drawing/2014/main" id="{1261D875-40D1-9143-99DE-1913A9D89131}"/>
              </a:ext>
            </a:extLst>
          </p:cNvPr>
          <p:cNvSpPr txBox="1"/>
          <p:nvPr/>
        </p:nvSpPr>
        <p:spPr>
          <a:xfrm>
            <a:off x="2548295" y="554319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2</a:t>
            </a:r>
          </a:p>
        </p:txBody>
      </p:sp>
      <p:sp>
        <p:nvSpPr>
          <p:cNvPr id="28" name="40 CuadroTexto">
            <a:extLst>
              <a:ext uri="{FF2B5EF4-FFF2-40B4-BE49-F238E27FC236}">
                <a16:creationId xmlns:a16="http://schemas.microsoft.com/office/drawing/2014/main" id="{D9DE5DFD-B790-8840-8CE5-BD37710669D3}"/>
              </a:ext>
            </a:extLst>
          </p:cNvPr>
          <p:cNvSpPr txBox="1"/>
          <p:nvPr/>
        </p:nvSpPr>
        <p:spPr>
          <a:xfrm>
            <a:off x="2870582" y="5011718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sp>
        <p:nvSpPr>
          <p:cNvPr id="30" name="42 Rectángulo">
            <a:extLst>
              <a:ext uri="{FF2B5EF4-FFF2-40B4-BE49-F238E27FC236}">
                <a16:creationId xmlns:a16="http://schemas.microsoft.com/office/drawing/2014/main" id="{1EFB6396-27D7-0346-B34B-503BC6FE77BC}"/>
              </a:ext>
            </a:extLst>
          </p:cNvPr>
          <p:cNvSpPr/>
          <p:nvPr/>
        </p:nvSpPr>
        <p:spPr>
          <a:xfrm>
            <a:off x="6615338" y="3324805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44 CuadroTexto">
            <a:extLst>
              <a:ext uri="{FF2B5EF4-FFF2-40B4-BE49-F238E27FC236}">
                <a16:creationId xmlns:a16="http://schemas.microsoft.com/office/drawing/2014/main" id="{121713BB-2229-A545-B133-2DDE14F57A2E}"/>
              </a:ext>
            </a:extLst>
          </p:cNvPr>
          <p:cNvSpPr txBox="1"/>
          <p:nvPr/>
        </p:nvSpPr>
        <p:spPr>
          <a:xfrm>
            <a:off x="7121186" y="371460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0</a:t>
            </a:r>
          </a:p>
        </p:txBody>
      </p:sp>
      <p:sp>
        <p:nvSpPr>
          <p:cNvPr id="32" name="45 CuadroTexto">
            <a:extLst>
              <a:ext uri="{FF2B5EF4-FFF2-40B4-BE49-F238E27FC236}">
                <a16:creationId xmlns:a16="http://schemas.microsoft.com/office/drawing/2014/main" id="{898D989B-AC57-5E46-AFDC-08E558074C50}"/>
              </a:ext>
            </a:extLst>
          </p:cNvPr>
          <p:cNvSpPr txBox="1"/>
          <p:nvPr/>
        </p:nvSpPr>
        <p:spPr>
          <a:xfrm>
            <a:off x="6803978" y="329185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0</a:t>
            </a:r>
          </a:p>
        </p:txBody>
      </p:sp>
      <p:sp>
        <p:nvSpPr>
          <p:cNvPr id="33" name="46 CuadroTexto">
            <a:extLst>
              <a:ext uri="{FF2B5EF4-FFF2-40B4-BE49-F238E27FC236}">
                <a16:creationId xmlns:a16="http://schemas.microsoft.com/office/drawing/2014/main" id="{A20FCBE9-0909-AA4F-BEED-921AE3856BFE}"/>
              </a:ext>
            </a:extLst>
          </p:cNvPr>
          <p:cNvSpPr txBox="1"/>
          <p:nvPr/>
        </p:nvSpPr>
        <p:spPr>
          <a:xfrm>
            <a:off x="7323400" y="3311039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0</a:t>
            </a:r>
          </a:p>
        </p:txBody>
      </p:sp>
      <p:sp>
        <p:nvSpPr>
          <p:cNvPr id="34" name="47 CuadroTexto">
            <a:extLst>
              <a:ext uri="{FF2B5EF4-FFF2-40B4-BE49-F238E27FC236}">
                <a16:creationId xmlns:a16="http://schemas.microsoft.com/office/drawing/2014/main" id="{12C57DF3-1A3D-AE4C-B1AF-4DBC9BB51394}"/>
              </a:ext>
            </a:extLst>
          </p:cNvPr>
          <p:cNvSpPr txBox="1"/>
          <p:nvPr/>
        </p:nvSpPr>
        <p:spPr>
          <a:xfrm>
            <a:off x="6589510" y="3468821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35" name="48 CuadroTexto">
            <a:extLst>
              <a:ext uri="{FF2B5EF4-FFF2-40B4-BE49-F238E27FC236}">
                <a16:creationId xmlns:a16="http://schemas.microsoft.com/office/drawing/2014/main" id="{FAA0F937-AB48-8C45-923F-D3F0ECACA457}"/>
              </a:ext>
            </a:extLst>
          </p:cNvPr>
          <p:cNvSpPr txBox="1"/>
          <p:nvPr/>
        </p:nvSpPr>
        <p:spPr>
          <a:xfrm>
            <a:off x="7740082" y="3468821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36" name="49 Conector recto">
            <a:extLst>
              <a:ext uri="{FF2B5EF4-FFF2-40B4-BE49-F238E27FC236}">
                <a16:creationId xmlns:a16="http://schemas.microsoft.com/office/drawing/2014/main" id="{9D41281B-3A62-DB47-B0C6-0BF88578F4B5}"/>
              </a:ext>
            </a:extLst>
          </p:cNvPr>
          <p:cNvCxnSpPr/>
          <p:nvPr/>
        </p:nvCxnSpPr>
        <p:spPr>
          <a:xfrm>
            <a:off x="6443938" y="365189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50 Conector recto">
            <a:extLst>
              <a:ext uri="{FF2B5EF4-FFF2-40B4-BE49-F238E27FC236}">
                <a16:creationId xmlns:a16="http://schemas.microsoft.com/office/drawing/2014/main" id="{891202DE-CC0F-9247-A2CF-7F9C787B305F}"/>
              </a:ext>
            </a:extLst>
          </p:cNvPr>
          <p:cNvCxnSpPr/>
          <p:nvPr/>
        </p:nvCxnSpPr>
        <p:spPr>
          <a:xfrm>
            <a:off x="7517230" y="3219842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51 Conector recto">
            <a:extLst>
              <a:ext uri="{FF2B5EF4-FFF2-40B4-BE49-F238E27FC236}">
                <a16:creationId xmlns:a16="http://schemas.microsoft.com/office/drawing/2014/main" id="{DAC3D4FF-F2C0-C84A-A6DC-5063CF364A86}"/>
              </a:ext>
            </a:extLst>
          </p:cNvPr>
          <p:cNvCxnSpPr/>
          <p:nvPr/>
        </p:nvCxnSpPr>
        <p:spPr>
          <a:xfrm>
            <a:off x="8093294" y="365189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52 Conector recto">
            <a:extLst>
              <a:ext uri="{FF2B5EF4-FFF2-40B4-BE49-F238E27FC236}">
                <a16:creationId xmlns:a16="http://schemas.microsoft.com/office/drawing/2014/main" id="{4B3CF779-975B-1F43-9826-7960A14BAD3C}"/>
              </a:ext>
            </a:extLst>
          </p:cNvPr>
          <p:cNvCxnSpPr>
            <a:stCxn id="31" idx="2"/>
          </p:cNvCxnSpPr>
          <p:nvPr/>
        </p:nvCxnSpPr>
        <p:spPr>
          <a:xfrm>
            <a:off x="7355212" y="4083938"/>
            <a:ext cx="0" cy="57606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57 CuadroTexto">
            <a:extLst>
              <a:ext uri="{FF2B5EF4-FFF2-40B4-BE49-F238E27FC236}">
                <a16:creationId xmlns:a16="http://schemas.microsoft.com/office/drawing/2014/main" id="{22CE321C-F4A0-D748-90A3-EA08BA49C7CA}"/>
              </a:ext>
            </a:extLst>
          </p:cNvPr>
          <p:cNvSpPr txBox="1"/>
          <p:nvPr/>
        </p:nvSpPr>
        <p:spPr>
          <a:xfrm>
            <a:off x="6844173" y="5447840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45" name="58 CuadroTexto">
            <a:extLst>
              <a:ext uri="{FF2B5EF4-FFF2-40B4-BE49-F238E27FC236}">
                <a16:creationId xmlns:a16="http://schemas.microsoft.com/office/drawing/2014/main" id="{5C48D515-AE69-5D49-9FD8-0CE9F3DA6E49}"/>
              </a:ext>
            </a:extLst>
          </p:cNvPr>
          <p:cNvSpPr txBox="1"/>
          <p:nvPr/>
        </p:nvSpPr>
        <p:spPr>
          <a:xfrm>
            <a:off x="7128013" y="544784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y</a:t>
            </a:r>
            <a:r>
              <a:rPr lang="en-US" baseline="-25000" dirty="0" err="1"/>
              <a:t>R</a:t>
            </a:r>
            <a:endParaRPr lang="en-US" baseline="-25000" dirty="0"/>
          </a:p>
        </p:txBody>
      </p:sp>
      <p:sp>
        <p:nvSpPr>
          <p:cNvPr id="46" name="59 CuadroTexto">
            <a:extLst>
              <a:ext uri="{FF2B5EF4-FFF2-40B4-BE49-F238E27FC236}">
                <a16:creationId xmlns:a16="http://schemas.microsoft.com/office/drawing/2014/main" id="{BC27CA81-7F3A-CD43-9CFF-7D78BE718092}"/>
              </a:ext>
            </a:extLst>
          </p:cNvPr>
          <p:cNvSpPr txBox="1"/>
          <p:nvPr/>
        </p:nvSpPr>
        <p:spPr>
          <a:xfrm>
            <a:off x="7383886" y="544784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47" name="60 CuadroTexto">
            <a:extLst>
              <a:ext uri="{FF2B5EF4-FFF2-40B4-BE49-F238E27FC236}">
                <a16:creationId xmlns:a16="http://schemas.microsoft.com/office/drawing/2014/main" id="{9AF412D2-0544-204C-A308-C367BDB4E629}"/>
              </a:ext>
            </a:extLst>
          </p:cNvPr>
          <p:cNvSpPr txBox="1"/>
          <p:nvPr/>
        </p:nvSpPr>
        <p:spPr>
          <a:xfrm>
            <a:off x="7632069" y="544784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0</a:t>
            </a:r>
          </a:p>
        </p:txBody>
      </p:sp>
      <p:sp>
        <p:nvSpPr>
          <p:cNvPr id="48" name="61 CuadroTexto">
            <a:extLst>
              <a:ext uri="{FF2B5EF4-FFF2-40B4-BE49-F238E27FC236}">
                <a16:creationId xmlns:a16="http://schemas.microsoft.com/office/drawing/2014/main" id="{06EF5F0F-721B-7E4D-A4D6-670D9FAE3209}"/>
              </a:ext>
            </a:extLst>
          </p:cNvPr>
          <p:cNvSpPr txBox="1"/>
          <p:nvPr/>
        </p:nvSpPr>
        <p:spPr>
          <a:xfrm>
            <a:off x="7968310" y="4907523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cxnSp>
        <p:nvCxnSpPr>
          <p:cNvPr id="49" name="67 Conector recto">
            <a:extLst>
              <a:ext uri="{FF2B5EF4-FFF2-40B4-BE49-F238E27FC236}">
                <a16:creationId xmlns:a16="http://schemas.microsoft.com/office/drawing/2014/main" id="{2A0EC5B6-354A-4E40-A129-B661D1407022}"/>
              </a:ext>
            </a:extLst>
          </p:cNvPr>
          <p:cNvCxnSpPr/>
          <p:nvPr/>
        </p:nvCxnSpPr>
        <p:spPr>
          <a:xfrm>
            <a:off x="6943262" y="3066113"/>
            <a:ext cx="0" cy="24897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70 Rectángulo">
            <a:extLst>
              <a:ext uri="{FF2B5EF4-FFF2-40B4-BE49-F238E27FC236}">
                <a16:creationId xmlns:a16="http://schemas.microsoft.com/office/drawing/2014/main" id="{2ABEAF03-F052-4542-8F13-2E882AF804E0}"/>
              </a:ext>
            </a:extLst>
          </p:cNvPr>
          <p:cNvSpPr/>
          <p:nvPr/>
        </p:nvSpPr>
        <p:spPr>
          <a:xfrm>
            <a:off x="4061758" y="3382784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71 CuadroTexto">
            <a:extLst>
              <a:ext uri="{FF2B5EF4-FFF2-40B4-BE49-F238E27FC236}">
                <a16:creationId xmlns:a16="http://schemas.microsoft.com/office/drawing/2014/main" id="{DD7FE01D-75D6-1F4D-BF9B-EBEA19FCEF6C}"/>
              </a:ext>
            </a:extLst>
          </p:cNvPr>
          <p:cNvSpPr txBox="1"/>
          <p:nvPr/>
        </p:nvSpPr>
        <p:spPr>
          <a:xfrm>
            <a:off x="4567606" y="377258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1</a:t>
            </a:r>
          </a:p>
        </p:txBody>
      </p:sp>
      <p:sp>
        <p:nvSpPr>
          <p:cNvPr id="53" name="72 CuadroTexto">
            <a:extLst>
              <a:ext uri="{FF2B5EF4-FFF2-40B4-BE49-F238E27FC236}">
                <a16:creationId xmlns:a16="http://schemas.microsoft.com/office/drawing/2014/main" id="{FE17317B-72CA-E14A-9E43-22CBFF6B841E}"/>
              </a:ext>
            </a:extLst>
          </p:cNvPr>
          <p:cNvSpPr txBox="1"/>
          <p:nvPr/>
        </p:nvSpPr>
        <p:spPr>
          <a:xfrm>
            <a:off x="4250398" y="334982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1</a:t>
            </a:r>
          </a:p>
        </p:txBody>
      </p:sp>
      <p:sp>
        <p:nvSpPr>
          <p:cNvPr id="54" name="73 CuadroTexto">
            <a:extLst>
              <a:ext uri="{FF2B5EF4-FFF2-40B4-BE49-F238E27FC236}">
                <a16:creationId xmlns:a16="http://schemas.microsoft.com/office/drawing/2014/main" id="{F6D55CA3-7642-6444-9F4E-B194DF37ACA1}"/>
              </a:ext>
            </a:extLst>
          </p:cNvPr>
          <p:cNvSpPr txBox="1"/>
          <p:nvPr/>
        </p:nvSpPr>
        <p:spPr>
          <a:xfrm>
            <a:off x="4769820" y="3369018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1</a:t>
            </a:r>
          </a:p>
        </p:txBody>
      </p:sp>
      <p:sp>
        <p:nvSpPr>
          <p:cNvPr id="55" name="74 CuadroTexto">
            <a:extLst>
              <a:ext uri="{FF2B5EF4-FFF2-40B4-BE49-F238E27FC236}">
                <a16:creationId xmlns:a16="http://schemas.microsoft.com/office/drawing/2014/main" id="{03BA946F-0BE2-0C45-9CF5-EB29740312CA}"/>
              </a:ext>
            </a:extLst>
          </p:cNvPr>
          <p:cNvSpPr txBox="1"/>
          <p:nvPr/>
        </p:nvSpPr>
        <p:spPr>
          <a:xfrm>
            <a:off x="4035930" y="3526800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56" name="75 CuadroTexto">
            <a:extLst>
              <a:ext uri="{FF2B5EF4-FFF2-40B4-BE49-F238E27FC236}">
                <a16:creationId xmlns:a16="http://schemas.microsoft.com/office/drawing/2014/main" id="{F43D8179-627A-D143-8FA4-A319C735DF9F}"/>
              </a:ext>
            </a:extLst>
          </p:cNvPr>
          <p:cNvSpPr txBox="1"/>
          <p:nvPr/>
        </p:nvSpPr>
        <p:spPr>
          <a:xfrm>
            <a:off x="5186502" y="3526800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57" name="76 Conector recto">
            <a:extLst>
              <a:ext uri="{FF2B5EF4-FFF2-40B4-BE49-F238E27FC236}">
                <a16:creationId xmlns:a16="http://schemas.microsoft.com/office/drawing/2014/main" id="{0D567D9F-0E5A-B643-B3A8-B0D6CBB90D89}"/>
              </a:ext>
            </a:extLst>
          </p:cNvPr>
          <p:cNvCxnSpPr/>
          <p:nvPr/>
        </p:nvCxnSpPr>
        <p:spPr>
          <a:xfrm>
            <a:off x="3890358" y="3709869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77 Conector recto">
            <a:extLst>
              <a:ext uri="{FF2B5EF4-FFF2-40B4-BE49-F238E27FC236}">
                <a16:creationId xmlns:a16="http://schemas.microsoft.com/office/drawing/2014/main" id="{F3BEB82C-C141-0249-8FBA-99DEB1058008}"/>
              </a:ext>
            </a:extLst>
          </p:cNvPr>
          <p:cNvCxnSpPr/>
          <p:nvPr/>
        </p:nvCxnSpPr>
        <p:spPr>
          <a:xfrm>
            <a:off x="4963650" y="3277821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78 Conector recto">
            <a:extLst>
              <a:ext uri="{FF2B5EF4-FFF2-40B4-BE49-F238E27FC236}">
                <a16:creationId xmlns:a16="http://schemas.microsoft.com/office/drawing/2014/main" id="{41BFAE8A-D08D-4949-980B-17701F862773}"/>
              </a:ext>
            </a:extLst>
          </p:cNvPr>
          <p:cNvCxnSpPr/>
          <p:nvPr/>
        </p:nvCxnSpPr>
        <p:spPr>
          <a:xfrm>
            <a:off x="5539714" y="3709869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79 Conector recto">
            <a:extLst>
              <a:ext uri="{FF2B5EF4-FFF2-40B4-BE49-F238E27FC236}">
                <a16:creationId xmlns:a16="http://schemas.microsoft.com/office/drawing/2014/main" id="{6E397E48-6AF0-D143-A586-937BBE63C1F8}"/>
              </a:ext>
            </a:extLst>
          </p:cNvPr>
          <p:cNvCxnSpPr>
            <a:stCxn id="52" idx="2"/>
          </p:cNvCxnSpPr>
          <p:nvPr/>
        </p:nvCxnSpPr>
        <p:spPr>
          <a:xfrm>
            <a:off x="4801632" y="4141917"/>
            <a:ext cx="0" cy="57606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84 CuadroTexto">
            <a:extLst>
              <a:ext uri="{FF2B5EF4-FFF2-40B4-BE49-F238E27FC236}">
                <a16:creationId xmlns:a16="http://schemas.microsoft.com/office/drawing/2014/main" id="{C1528B94-C759-2C4D-90EB-BEDA1757739F}"/>
              </a:ext>
            </a:extLst>
          </p:cNvPr>
          <p:cNvSpPr txBox="1"/>
          <p:nvPr/>
        </p:nvSpPr>
        <p:spPr>
          <a:xfrm>
            <a:off x="4290593" y="5506061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66" name="85 CuadroTexto">
            <a:extLst>
              <a:ext uri="{FF2B5EF4-FFF2-40B4-BE49-F238E27FC236}">
                <a16:creationId xmlns:a16="http://schemas.microsoft.com/office/drawing/2014/main" id="{A210EEF0-F4E2-E040-A71B-F5999D58D98C}"/>
              </a:ext>
            </a:extLst>
          </p:cNvPr>
          <p:cNvSpPr txBox="1"/>
          <p:nvPr/>
        </p:nvSpPr>
        <p:spPr>
          <a:xfrm>
            <a:off x="4574433" y="550606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67" name="86 CuadroTexto">
            <a:extLst>
              <a:ext uri="{FF2B5EF4-FFF2-40B4-BE49-F238E27FC236}">
                <a16:creationId xmlns:a16="http://schemas.microsoft.com/office/drawing/2014/main" id="{97C952C2-5639-E346-A2F1-3237EA18CD9A}"/>
              </a:ext>
            </a:extLst>
          </p:cNvPr>
          <p:cNvSpPr txBox="1"/>
          <p:nvPr/>
        </p:nvSpPr>
        <p:spPr>
          <a:xfrm>
            <a:off x="4827205" y="549542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sp>
        <p:nvSpPr>
          <p:cNvPr id="68" name="87 CuadroTexto">
            <a:extLst>
              <a:ext uri="{FF2B5EF4-FFF2-40B4-BE49-F238E27FC236}">
                <a16:creationId xmlns:a16="http://schemas.microsoft.com/office/drawing/2014/main" id="{684FD746-AD2F-7948-9043-9B67A652F908}"/>
              </a:ext>
            </a:extLst>
          </p:cNvPr>
          <p:cNvSpPr txBox="1"/>
          <p:nvPr/>
        </p:nvSpPr>
        <p:spPr>
          <a:xfrm>
            <a:off x="5078489" y="550606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1</a:t>
            </a:r>
          </a:p>
        </p:txBody>
      </p:sp>
      <p:sp>
        <p:nvSpPr>
          <p:cNvPr id="69" name="88 CuadroTexto">
            <a:extLst>
              <a:ext uri="{FF2B5EF4-FFF2-40B4-BE49-F238E27FC236}">
                <a16:creationId xmlns:a16="http://schemas.microsoft.com/office/drawing/2014/main" id="{B280768A-B92E-EB4B-803B-8E82DBB331EE}"/>
              </a:ext>
            </a:extLst>
          </p:cNvPr>
          <p:cNvSpPr txBox="1"/>
          <p:nvPr/>
        </p:nvSpPr>
        <p:spPr>
          <a:xfrm>
            <a:off x="5414730" y="4965502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cxnSp>
        <p:nvCxnSpPr>
          <p:cNvPr id="70" name="89 Conector recto">
            <a:extLst>
              <a:ext uri="{FF2B5EF4-FFF2-40B4-BE49-F238E27FC236}">
                <a16:creationId xmlns:a16="http://schemas.microsoft.com/office/drawing/2014/main" id="{74E0CBD6-7192-9E45-BBC0-BF9E95804612}"/>
              </a:ext>
            </a:extLst>
          </p:cNvPr>
          <p:cNvCxnSpPr/>
          <p:nvPr/>
        </p:nvCxnSpPr>
        <p:spPr>
          <a:xfrm>
            <a:off x="4389682" y="3124092"/>
            <a:ext cx="0" cy="24897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92 Conector recto">
            <a:extLst>
              <a:ext uri="{FF2B5EF4-FFF2-40B4-BE49-F238E27FC236}">
                <a16:creationId xmlns:a16="http://schemas.microsoft.com/office/drawing/2014/main" id="{C8D3FAE4-CEF8-3D48-809D-F3D344CD4324}"/>
              </a:ext>
            </a:extLst>
          </p:cNvPr>
          <p:cNvCxnSpPr/>
          <p:nvPr/>
        </p:nvCxnSpPr>
        <p:spPr>
          <a:xfrm flipV="1">
            <a:off x="1123358" y="4545762"/>
            <a:ext cx="5310973" cy="24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94 Conector recto">
            <a:extLst>
              <a:ext uri="{FF2B5EF4-FFF2-40B4-BE49-F238E27FC236}">
                <a16:creationId xmlns:a16="http://schemas.microsoft.com/office/drawing/2014/main" id="{84DB7514-7AAE-0042-ACA3-0B9C67DF1277}"/>
              </a:ext>
            </a:extLst>
          </p:cNvPr>
          <p:cNvCxnSpPr/>
          <p:nvPr/>
        </p:nvCxnSpPr>
        <p:spPr>
          <a:xfrm flipH="1">
            <a:off x="6434331" y="3654316"/>
            <a:ext cx="9607" cy="89144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97 Conector recto">
            <a:extLst>
              <a:ext uri="{FF2B5EF4-FFF2-40B4-BE49-F238E27FC236}">
                <a16:creationId xmlns:a16="http://schemas.microsoft.com/office/drawing/2014/main" id="{D9EC0CA9-FFEA-0C4A-B240-0C4B63C939D4}"/>
              </a:ext>
            </a:extLst>
          </p:cNvPr>
          <p:cNvCxnSpPr/>
          <p:nvPr/>
        </p:nvCxnSpPr>
        <p:spPr>
          <a:xfrm>
            <a:off x="3890358" y="3709869"/>
            <a:ext cx="0" cy="82991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99 Conector recto">
            <a:extLst>
              <a:ext uri="{FF2B5EF4-FFF2-40B4-BE49-F238E27FC236}">
                <a16:creationId xmlns:a16="http://schemas.microsoft.com/office/drawing/2014/main" id="{0878F80D-5418-8D4A-8FD7-D4228FD75AAC}"/>
              </a:ext>
            </a:extLst>
          </p:cNvPr>
          <p:cNvCxnSpPr/>
          <p:nvPr/>
        </p:nvCxnSpPr>
        <p:spPr>
          <a:xfrm>
            <a:off x="1346210" y="3757682"/>
            <a:ext cx="0" cy="79049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101 Conector recto">
            <a:extLst>
              <a:ext uri="{FF2B5EF4-FFF2-40B4-BE49-F238E27FC236}">
                <a16:creationId xmlns:a16="http://schemas.microsoft.com/office/drawing/2014/main" id="{8D2F115F-528C-9049-8E75-0F607290D00A}"/>
              </a:ext>
            </a:extLst>
          </p:cNvPr>
          <p:cNvCxnSpPr/>
          <p:nvPr/>
        </p:nvCxnSpPr>
        <p:spPr>
          <a:xfrm>
            <a:off x="3147966" y="2616281"/>
            <a:ext cx="52800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102 CuadroTexto">
            <a:extLst>
              <a:ext uri="{FF2B5EF4-FFF2-40B4-BE49-F238E27FC236}">
                <a16:creationId xmlns:a16="http://schemas.microsoft.com/office/drawing/2014/main" id="{A0662506-5107-9440-837C-D569A8F99DE5}"/>
              </a:ext>
            </a:extLst>
          </p:cNvPr>
          <p:cNvSpPr txBox="1"/>
          <p:nvPr/>
        </p:nvSpPr>
        <p:spPr>
          <a:xfrm>
            <a:off x="8443442" y="2315305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77" name="103 Conector recto">
            <a:extLst>
              <a:ext uri="{FF2B5EF4-FFF2-40B4-BE49-F238E27FC236}">
                <a16:creationId xmlns:a16="http://schemas.microsoft.com/office/drawing/2014/main" id="{D7260FD4-5244-1841-B251-30854AA9E5F6}"/>
              </a:ext>
            </a:extLst>
          </p:cNvPr>
          <p:cNvCxnSpPr/>
          <p:nvPr/>
        </p:nvCxnSpPr>
        <p:spPr>
          <a:xfrm flipH="1">
            <a:off x="8236088" y="2616281"/>
            <a:ext cx="9606" cy="102511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105 Conector recto">
            <a:extLst>
              <a:ext uri="{FF2B5EF4-FFF2-40B4-BE49-F238E27FC236}">
                <a16:creationId xmlns:a16="http://schemas.microsoft.com/office/drawing/2014/main" id="{B5A1C938-B568-2D4E-B6A3-DB5060373FEC}"/>
              </a:ext>
            </a:extLst>
          </p:cNvPr>
          <p:cNvCxnSpPr/>
          <p:nvPr/>
        </p:nvCxnSpPr>
        <p:spPr>
          <a:xfrm>
            <a:off x="5701720" y="2616281"/>
            <a:ext cx="0" cy="1093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110 Conector recto">
            <a:extLst>
              <a:ext uri="{FF2B5EF4-FFF2-40B4-BE49-F238E27FC236}">
                <a16:creationId xmlns:a16="http://schemas.microsoft.com/office/drawing/2014/main" id="{97204E44-BF19-9E48-8BCD-8D5F5B3167C9}"/>
              </a:ext>
            </a:extLst>
          </p:cNvPr>
          <p:cNvCxnSpPr/>
          <p:nvPr/>
        </p:nvCxnSpPr>
        <p:spPr>
          <a:xfrm>
            <a:off x="3147966" y="2625573"/>
            <a:ext cx="939" cy="113980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Pentágono 79">
            <a:extLst>
              <a:ext uri="{FF2B5EF4-FFF2-40B4-BE49-F238E27FC236}">
                <a16:creationId xmlns:a16="http://schemas.microsoft.com/office/drawing/2014/main" id="{1155A3D0-586A-9447-A194-792757060787}"/>
              </a:ext>
            </a:extLst>
          </p:cNvPr>
          <p:cNvSpPr/>
          <p:nvPr/>
        </p:nvSpPr>
        <p:spPr>
          <a:xfrm rot="16200000">
            <a:off x="1885492" y="4559124"/>
            <a:ext cx="747271" cy="1134010"/>
          </a:xfrm>
          <a:prstGeom prst="homePlate">
            <a:avLst>
              <a:gd name="adj" fmla="val 255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36 CuadroTexto">
            <a:extLst>
              <a:ext uri="{FF2B5EF4-FFF2-40B4-BE49-F238E27FC236}">
                <a16:creationId xmlns:a16="http://schemas.microsoft.com/office/drawing/2014/main" id="{B36D156D-BA52-A84D-A794-9081038FC08A}"/>
              </a:ext>
            </a:extLst>
          </p:cNvPr>
          <p:cNvSpPr txBox="1"/>
          <p:nvPr/>
        </p:nvSpPr>
        <p:spPr>
          <a:xfrm>
            <a:off x="1771845" y="5279961"/>
            <a:ext cx="10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0      1    2     3</a:t>
            </a:r>
            <a:endParaRPr lang="en-US" sz="1200" baseline="-25000" dirty="0"/>
          </a:p>
        </p:txBody>
      </p:sp>
      <p:sp>
        <p:nvSpPr>
          <p:cNvPr id="82" name="36 CuadroTexto">
            <a:extLst>
              <a:ext uri="{FF2B5EF4-FFF2-40B4-BE49-F238E27FC236}">
                <a16:creationId xmlns:a16="http://schemas.microsoft.com/office/drawing/2014/main" id="{4172554D-101A-504D-B1F1-5351775ED8C0}"/>
              </a:ext>
            </a:extLst>
          </p:cNvPr>
          <p:cNvSpPr txBox="1"/>
          <p:nvPr/>
        </p:nvSpPr>
        <p:spPr>
          <a:xfrm>
            <a:off x="2642354" y="5047653"/>
            <a:ext cx="318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  <a:endParaRPr lang="en-US" sz="1200" baseline="-25000" dirty="0"/>
          </a:p>
        </p:txBody>
      </p:sp>
      <p:sp>
        <p:nvSpPr>
          <p:cNvPr id="83" name="36 CuadroTexto">
            <a:extLst>
              <a:ext uri="{FF2B5EF4-FFF2-40B4-BE49-F238E27FC236}">
                <a16:creationId xmlns:a16="http://schemas.microsoft.com/office/drawing/2014/main" id="{C3E2FC17-E010-334F-A4CD-696391350C1B}"/>
              </a:ext>
            </a:extLst>
          </p:cNvPr>
          <p:cNvSpPr txBox="1"/>
          <p:nvPr/>
        </p:nvSpPr>
        <p:spPr>
          <a:xfrm>
            <a:off x="1659905" y="4904388"/>
            <a:ext cx="31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01</a:t>
            </a:r>
            <a:endParaRPr lang="en-US" sz="1200" baseline="-25000" dirty="0"/>
          </a:p>
        </p:txBody>
      </p:sp>
      <p:cxnSp>
        <p:nvCxnSpPr>
          <p:cNvPr id="84" name="20 Conector recto">
            <a:extLst>
              <a:ext uri="{FF2B5EF4-FFF2-40B4-BE49-F238E27FC236}">
                <a16:creationId xmlns:a16="http://schemas.microsoft.com/office/drawing/2014/main" id="{5F3E4423-66C8-DE40-AAF7-8792D1468D01}"/>
              </a:ext>
            </a:extLst>
          </p:cNvPr>
          <p:cNvCxnSpPr>
            <a:cxnSpLocks/>
          </p:cNvCxnSpPr>
          <p:nvPr/>
        </p:nvCxnSpPr>
        <p:spPr>
          <a:xfrm>
            <a:off x="1900591" y="5499765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20 Conector recto">
            <a:extLst>
              <a:ext uri="{FF2B5EF4-FFF2-40B4-BE49-F238E27FC236}">
                <a16:creationId xmlns:a16="http://schemas.microsoft.com/office/drawing/2014/main" id="{3466C906-C03D-DB40-AC0C-9ABF5F339C20}"/>
              </a:ext>
            </a:extLst>
          </p:cNvPr>
          <p:cNvCxnSpPr>
            <a:cxnSpLocks/>
          </p:cNvCxnSpPr>
          <p:nvPr/>
        </p:nvCxnSpPr>
        <p:spPr>
          <a:xfrm>
            <a:off x="2188943" y="5499765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20 Conector recto">
            <a:extLst>
              <a:ext uri="{FF2B5EF4-FFF2-40B4-BE49-F238E27FC236}">
                <a16:creationId xmlns:a16="http://schemas.microsoft.com/office/drawing/2014/main" id="{2C169B16-58AD-1648-8DB4-B3C229A015A9}"/>
              </a:ext>
            </a:extLst>
          </p:cNvPr>
          <p:cNvCxnSpPr>
            <a:cxnSpLocks/>
          </p:cNvCxnSpPr>
          <p:nvPr/>
        </p:nvCxnSpPr>
        <p:spPr>
          <a:xfrm>
            <a:off x="2404703" y="5499764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20 Conector recto">
            <a:extLst>
              <a:ext uri="{FF2B5EF4-FFF2-40B4-BE49-F238E27FC236}">
                <a16:creationId xmlns:a16="http://schemas.microsoft.com/office/drawing/2014/main" id="{897A1AEC-D8EE-F147-A3DF-DB759E8C5CB0}"/>
              </a:ext>
            </a:extLst>
          </p:cNvPr>
          <p:cNvCxnSpPr>
            <a:cxnSpLocks/>
          </p:cNvCxnSpPr>
          <p:nvPr/>
        </p:nvCxnSpPr>
        <p:spPr>
          <a:xfrm>
            <a:off x="2664579" y="5499765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20 Conector recto">
            <a:extLst>
              <a:ext uri="{FF2B5EF4-FFF2-40B4-BE49-F238E27FC236}">
                <a16:creationId xmlns:a16="http://schemas.microsoft.com/office/drawing/2014/main" id="{BD6C0E5E-D8F3-2443-949F-B55889B8946A}"/>
              </a:ext>
            </a:extLst>
          </p:cNvPr>
          <p:cNvCxnSpPr>
            <a:cxnSpLocks/>
          </p:cNvCxnSpPr>
          <p:nvPr/>
        </p:nvCxnSpPr>
        <p:spPr>
          <a:xfrm>
            <a:off x="2836734" y="5186152"/>
            <a:ext cx="118263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24 Conector recto">
            <a:extLst>
              <a:ext uri="{FF2B5EF4-FFF2-40B4-BE49-F238E27FC236}">
                <a16:creationId xmlns:a16="http://schemas.microsoft.com/office/drawing/2014/main" id="{6FF66249-35C8-CF4C-AEE6-B667F9D534FB}"/>
              </a:ext>
            </a:extLst>
          </p:cNvPr>
          <p:cNvCxnSpPr/>
          <p:nvPr/>
        </p:nvCxnSpPr>
        <p:spPr>
          <a:xfrm>
            <a:off x="4049089" y="4998329"/>
            <a:ext cx="224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26 Conector recto">
            <a:extLst>
              <a:ext uri="{FF2B5EF4-FFF2-40B4-BE49-F238E27FC236}">
                <a16:creationId xmlns:a16="http://schemas.microsoft.com/office/drawing/2014/main" id="{E0B675D2-2AD4-DE46-AE57-C260EF81B16B}"/>
              </a:ext>
            </a:extLst>
          </p:cNvPr>
          <p:cNvCxnSpPr/>
          <p:nvPr/>
        </p:nvCxnSpPr>
        <p:spPr>
          <a:xfrm>
            <a:off x="4042261" y="5190739"/>
            <a:ext cx="2316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31 CuadroTexto">
            <a:extLst>
              <a:ext uri="{FF2B5EF4-FFF2-40B4-BE49-F238E27FC236}">
                <a16:creationId xmlns:a16="http://schemas.microsoft.com/office/drawing/2014/main" id="{9C62FB5E-D8B5-1E41-8104-F4C45BE6B097}"/>
              </a:ext>
            </a:extLst>
          </p:cNvPr>
          <p:cNvSpPr txBox="1"/>
          <p:nvPr/>
        </p:nvSpPr>
        <p:spPr>
          <a:xfrm>
            <a:off x="3709841" y="471029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0</a:t>
            </a:r>
          </a:p>
        </p:txBody>
      </p:sp>
      <p:sp>
        <p:nvSpPr>
          <p:cNvPr id="96" name="32 CuadroTexto">
            <a:extLst>
              <a:ext uri="{FF2B5EF4-FFF2-40B4-BE49-F238E27FC236}">
                <a16:creationId xmlns:a16="http://schemas.microsoft.com/office/drawing/2014/main" id="{25128476-0E55-2345-A92D-FC6E36B4F381}"/>
              </a:ext>
            </a:extLst>
          </p:cNvPr>
          <p:cNvSpPr txBox="1"/>
          <p:nvPr/>
        </p:nvSpPr>
        <p:spPr>
          <a:xfrm>
            <a:off x="3730622" y="500607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</a:p>
        </p:txBody>
      </p:sp>
      <p:sp>
        <p:nvSpPr>
          <p:cNvPr id="97" name="Pentágono 96">
            <a:extLst>
              <a:ext uri="{FF2B5EF4-FFF2-40B4-BE49-F238E27FC236}">
                <a16:creationId xmlns:a16="http://schemas.microsoft.com/office/drawing/2014/main" id="{32ABF90B-9D00-F64C-96E8-C17E0C697BD5}"/>
              </a:ext>
            </a:extLst>
          </p:cNvPr>
          <p:cNvSpPr/>
          <p:nvPr/>
        </p:nvSpPr>
        <p:spPr>
          <a:xfrm rot="16200000">
            <a:off x="4435971" y="4517880"/>
            <a:ext cx="747271" cy="1134010"/>
          </a:xfrm>
          <a:prstGeom prst="homePlate">
            <a:avLst>
              <a:gd name="adj" fmla="val 255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8" name="36 CuadroTexto">
            <a:extLst>
              <a:ext uri="{FF2B5EF4-FFF2-40B4-BE49-F238E27FC236}">
                <a16:creationId xmlns:a16="http://schemas.microsoft.com/office/drawing/2014/main" id="{A9670CA7-C4C9-6C49-8785-9BF5D277D8E8}"/>
              </a:ext>
            </a:extLst>
          </p:cNvPr>
          <p:cNvSpPr txBox="1"/>
          <p:nvPr/>
        </p:nvSpPr>
        <p:spPr>
          <a:xfrm>
            <a:off x="4322324" y="5238717"/>
            <a:ext cx="10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0      1    2     3</a:t>
            </a:r>
            <a:endParaRPr lang="en-US" sz="1200" baseline="-25000" dirty="0"/>
          </a:p>
        </p:txBody>
      </p:sp>
      <p:sp>
        <p:nvSpPr>
          <p:cNvPr id="99" name="36 CuadroTexto">
            <a:extLst>
              <a:ext uri="{FF2B5EF4-FFF2-40B4-BE49-F238E27FC236}">
                <a16:creationId xmlns:a16="http://schemas.microsoft.com/office/drawing/2014/main" id="{50CD111E-5C08-594D-B7F1-C04A53C76E36}"/>
              </a:ext>
            </a:extLst>
          </p:cNvPr>
          <p:cNvSpPr txBox="1"/>
          <p:nvPr/>
        </p:nvSpPr>
        <p:spPr>
          <a:xfrm>
            <a:off x="5192833" y="5006409"/>
            <a:ext cx="318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  <a:endParaRPr lang="en-US" sz="1200" baseline="-25000" dirty="0"/>
          </a:p>
        </p:txBody>
      </p:sp>
      <p:sp>
        <p:nvSpPr>
          <p:cNvPr id="100" name="36 CuadroTexto">
            <a:extLst>
              <a:ext uri="{FF2B5EF4-FFF2-40B4-BE49-F238E27FC236}">
                <a16:creationId xmlns:a16="http://schemas.microsoft.com/office/drawing/2014/main" id="{51415C49-7364-CE47-806C-C6B7C76D33D7}"/>
              </a:ext>
            </a:extLst>
          </p:cNvPr>
          <p:cNvSpPr txBox="1"/>
          <p:nvPr/>
        </p:nvSpPr>
        <p:spPr>
          <a:xfrm>
            <a:off x="4210384" y="4863144"/>
            <a:ext cx="31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01</a:t>
            </a:r>
            <a:endParaRPr lang="en-US" sz="1200" baseline="-25000" dirty="0"/>
          </a:p>
        </p:txBody>
      </p:sp>
      <p:cxnSp>
        <p:nvCxnSpPr>
          <p:cNvPr id="101" name="20 Conector recto">
            <a:extLst>
              <a:ext uri="{FF2B5EF4-FFF2-40B4-BE49-F238E27FC236}">
                <a16:creationId xmlns:a16="http://schemas.microsoft.com/office/drawing/2014/main" id="{5A74499B-31B6-5348-8D76-16AE2E0DC263}"/>
              </a:ext>
            </a:extLst>
          </p:cNvPr>
          <p:cNvCxnSpPr>
            <a:cxnSpLocks/>
          </p:cNvCxnSpPr>
          <p:nvPr/>
        </p:nvCxnSpPr>
        <p:spPr>
          <a:xfrm>
            <a:off x="4451070" y="5458521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20 Conector recto">
            <a:extLst>
              <a:ext uri="{FF2B5EF4-FFF2-40B4-BE49-F238E27FC236}">
                <a16:creationId xmlns:a16="http://schemas.microsoft.com/office/drawing/2014/main" id="{0BEDB34E-533B-BC48-A127-47656CAAB061}"/>
              </a:ext>
            </a:extLst>
          </p:cNvPr>
          <p:cNvCxnSpPr>
            <a:cxnSpLocks/>
          </p:cNvCxnSpPr>
          <p:nvPr/>
        </p:nvCxnSpPr>
        <p:spPr>
          <a:xfrm>
            <a:off x="4739422" y="5458521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20 Conector recto">
            <a:extLst>
              <a:ext uri="{FF2B5EF4-FFF2-40B4-BE49-F238E27FC236}">
                <a16:creationId xmlns:a16="http://schemas.microsoft.com/office/drawing/2014/main" id="{B65F5F16-4ED6-5F4F-9160-5D84C45006B3}"/>
              </a:ext>
            </a:extLst>
          </p:cNvPr>
          <p:cNvCxnSpPr>
            <a:cxnSpLocks/>
          </p:cNvCxnSpPr>
          <p:nvPr/>
        </p:nvCxnSpPr>
        <p:spPr>
          <a:xfrm>
            <a:off x="4955182" y="5458520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20 Conector recto">
            <a:extLst>
              <a:ext uri="{FF2B5EF4-FFF2-40B4-BE49-F238E27FC236}">
                <a16:creationId xmlns:a16="http://schemas.microsoft.com/office/drawing/2014/main" id="{5E80AD46-B6DB-DF4C-8084-2000A7DF3C97}"/>
              </a:ext>
            </a:extLst>
          </p:cNvPr>
          <p:cNvCxnSpPr>
            <a:cxnSpLocks/>
          </p:cNvCxnSpPr>
          <p:nvPr/>
        </p:nvCxnSpPr>
        <p:spPr>
          <a:xfrm>
            <a:off x="5215058" y="5458521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20 Conector recto">
            <a:extLst>
              <a:ext uri="{FF2B5EF4-FFF2-40B4-BE49-F238E27FC236}">
                <a16:creationId xmlns:a16="http://schemas.microsoft.com/office/drawing/2014/main" id="{FA749263-A19E-C142-81F2-8586D1643CAE}"/>
              </a:ext>
            </a:extLst>
          </p:cNvPr>
          <p:cNvCxnSpPr>
            <a:cxnSpLocks/>
          </p:cNvCxnSpPr>
          <p:nvPr/>
        </p:nvCxnSpPr>
        <p:spPr>
          <a:xfrm>
            <a:off x="5387213" y="5144908"/>
            <a:ext cx="118263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24 Conector recto">
            <a:extLst>
              <a:ext uri="{FF2B5EF4-FFF2-40B4-BE49-F238E27FC236}">
                <a16:creationId xmlns:a16="http://schemas.microsoft.com/office/drawing/2014/main" id="{46B5451B-43F8-6C40-A27C-B9ECB598B83F}"/>
              </a:ext>
            </a:extLst>
          </p:cNvPr>
          <p:cNvCxnSpPr/>
          <p:nvPr/>
        </p:nvCxnSpPr>
        <p:spPr>
          <a:xfrm>
            <a:off x="6596860" y="4953016"/>
            <a:ext cx="224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26 Conector recto">
            <a:extLst>
              <a:ext uri="{FF2B5EF4-FFF2-40B4-BE49-F238E27FC236}">
                <a16:creationId xmlns:a16="http://schemas.microsoft.com/office/drawing/2014/main" id="{2AC99604-FDD6-8A4D-BC30-7B8ED9664E67}"/>
              </a:ext>
            </a:extLst>
          </p:cNvPr>
          <p:cNvCxnSpPr/>
          <p:nvPr/>
        </p:nvCxnSpPr>
        <p:spPr>
          <a:xfrm>
            <a:off x="6590032" y="5145426"/>
            <a:ext cx="2316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31 CuadroTexto">
            <a:extLst>
              <a:ext uri="{FF2B5EF4-FFF2-40B4-BE49-F238E27FC236}">
                <a16:creationId xmlns:a16="http://schemas.microsoft.com/office/drawing/2014/main" id="{A92FF1A4-327B-E945-B457-682AF40EEAEC}"/>
              </a:ext>
            </a:extLst>
          </p:cNvPr>
          <p:cNvSpPr txBox="1"/>
          <p:nvPr/>
        </p:nvSpPr>
        <p:spPr>
          <a:xfrm>
            <a:off x="6257612" y="466498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0</a:t>
            </a:r>
          </a:p>
        </p:txBody>
      </p:sp>
      <p:sp>
        <p:nvSpPr>
          <p:cNvPr id="109" name="32 CuadroTexto">
            <a:extLst>
              <a:ext uri="{FF2B5EF4-FFF2-40B4-BE49-F238E27FC236}">
                <a16:creationId xmlns:a16="http://schemas.microsoft.com/office/drawing/2014/main" id="{A3C6F44D-336C-2244-8EED-39D972FB7F47}"/>
              </a:ext>
            </a:extLst>
          </p:cNvPr>
          <p:cNvSpPr txBox="1"/>
          <p:nvPr/>
        </p:nvSpPr>
        <p:spPr>
          <a:xfrm>
            <a:off x="6278393" y="496076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</a:p>
        </p:txBody>
      </p:sp>
      <p:sp>
        <p:nvSpPr>
          <p:cNvPr id="110" name="Pentágono 109">
            <a:extLst>
              <a:ext uri="{FF2B5EF4-FFF2-40B4-BE49-F238E27FC236}">
                <a16:creationId xmlns:a16="http://schemas.microsoft.com/office/drawing/2014/main" id="{1EBDCB4D-F633-9740-B695-FFC68BDB08DF}"/>
              </a:ext>
            </a:extLst>
          </p:cNvPr>
          <p:cNvSpPr/>
          <p:nvPr/>
        </p:nvSpPr>
        <p:spPr>
          <a:xfrm rot="16200000">
            <a:off x="6983742" y="4472567"/>
            <a:ext cx="747271" cy="1134010"/>
          </a:xfrm>
          <a:prstGeom prst="homePlate">
            <a:avLst>
              <a:gd name="adj" fmla="val 255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1" name="36 CuadroTexto">
            <a:extLst>
              <a:ext uri="{FF2B5EF4-FFF2-40B4-BE49-F238E27FC236}">
                <a16:creationId xmlns:a16="http://schemas.microsoft.com/office/drawing/2014/main" id="{94E6A907-69E1-3A4A-A07B-E724D5158ED0}"/>
              </a:ext>
            </a:extLst>
          </p:cNvPr>
          <p:cNvSpPr txBox="1"/>
          <p:nvPr/>
        </p:nvSpPr>
        <p:spPr>
          <a:xfrm>
            <a:off x="6870095" y="5193404"/>
            <a:ext cx="10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0      1    2     3</a:t>
            </a:r>
            <a:endParaRPr lang="en-US" sz="1200" baseline="-25000" dirty="0"/>
          </a:p>
        </p:txBody>
      </p:sp>
      <p:sp>
        <p:nvSpPr>
          <p:cNvPr id="112" name="36 CuadroTexto">
            <a:extLst>
              <a:ext uri="{FF2B5EF4-FFF2-40B4-BE49-F238E27FC236}">
                <a16:creationId xmlns:a16="http://schemas.microsoft.com/office/drawing/2014/main" id="{89364D34-0AEB-5E49-AB3A-88D02F9573D2}"/>
              </a:ext>
            </a:extLst>
          </p:cNvPr>
          <p:cNvSpPr txBox="1"/>
          <p:nvPr/>
        </p:nvSpPr>
        <p:spPr>
          <a:xfrm>
            <a:off x="7740604" y="4961096"/>
            <a:ext cx="318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  <a:endParaRPr lang="en-US" sz="1200" baseline="-25000" dirty="0"/>
          </a:p>
        </p:txBody>
      </p:sp>
      <p:sp>
        <p:nvSpPr>
          <p:cNvPr id="113" name="36 CuadroTexto">
            <a:extLst>
              <a:ext uri="{FF2B5EF4-FFF2-40B4-BE49-F238E27FC236}">
                <a16:creationId xmlns:a16="http://schemas.microsoft.com/office/drawing/2014/main" id="{D022308F-E479-3F43-80DB-71DDF0096B0F}"/>
              </a:ext>
            </a:extLst>
          </p:cNvPr>
          <p:cNvSpPr txBox="1"/>
          <p:nvPr/>
        </p:nvSpPr>
        <p:spPr>
          <a:xfrm>
            <a:off x="6758155" y="4817831"/>
            <a:ext cx="31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01</a:t>
            </a:r>
            <a:endParaRPr lang="en-US" sz="1200" baseline="-25000" dirty="0"/>
          </a:p>
        </p:txBody>
      </p:sp>
      <p:cxnSp>
        <p:nvCxnSpPr>
          <p:cNvPr id="114" name="20 Conector recto">
            <a:extLst>
              <a:ext uri="{FF2B5EF4-FFF2-40B4-BE49-F238E27FC236}">
                <a16:creationId xmlns:a16="http://schemas.microsoft.com/office/drawing/2014/main" id="{D45DD607-040B-1143-8787-0F5E6B9CAEBF}"/>
              </a:ext>
            </a:extLst>
          </p:cNvPr>
          <p:cNvCxnSpPr>
            <a:cxnSpLocks/>
          </p:cNvCxnSpPr>
          <p:nvPr/>
        </p:nvCxnSpPr>
        <p:spPr>
          <a:xfrm>
            <a:off x="6998841" y="5413208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20 Conector recto">
            <a:extLst>
              <a:ext uri="{FF2B5EF4-FFF2-40B4-BE49-F238E27FC236}">
                <a16:creationId xmlns:a16="http://schemas.microsoft.com/office/drawing/2014/main" id="{FE8C8F6E-19DE-1941-B8D6-A6267A538945}"/>
              </a:ext>
            </a:extLst>
          </p:cNvPr>
          <p:cNvCxnSpPr>
            <a:cxnSpLocks/>
          </p:cNvCxnSpPr>
          <p:nvPr/>
        </p:nvCxnSpPr>
        <p:spPr>
          <a:xfrm>
            <a:off x="7287193" y="5413208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20 Conector recto">
            <a:extLst>
              <a:ext uri="{FF2B5EF4-FFF2-40B4-BE49-F238E27FC236}">
                <a16:creationId xmlns:a16="http://schemas.microsoft.com/office/drawing/2014/main" id="{B5EC5CE4-4781-2646-A97D-560802C5E5CD}"/>
              </a:ext>
            </a:extLst>
          </p:cNvPr>
          <p:cNvCxnSpPr>
            <a:cxnSpLocks/>
          </p:cNvCxnSpPr>
          <p:nvPr/>
        </p:nvCxnSpPr>
        <p:spPr>
          <a:xfrm>
            <a:off x="7502953" y="5413207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20 Conector recto">
            <a:extLst>
              <a:ext uri="{FF2B5EF4-FFF2-40B4-BE49-F238E27FC236}">
                <a16:creationId xmlns:a16="http://schemas.microsoft.com/office/drawing/2014/main" id="{A81EDF8C-D038-B24E-8D1D-6A219657F593}"/>
              </a:ext>
            </a:extLst>
          </p:cNvPr>
          <p:cNvCxnSpPr>
            <a:cxnSpLocks/>
          </p:cNvCxnSpPr>
          <p:nvPr/>
        </p:nvCxnSpPr>
        <p:spPr>
          <a:xfrm>
            <a:off x="7762829" y="5413208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20 Conector recto">
            <a:extLst>
              <a:ext uri="{FF2B5EF4-FFF2-40B4-BE49-F238E27FC236}">
                <a16:creationId xmlns:a16="http://schemas.microsoft.com/office/drawing/2014/main" id="{5BDF62F0-3682-C04A-A127-9986CF39B4EC}"/>
              </a:ext>
            </a:extLst>
          </p:cNvPr>
          <p:cNvCxnSpPr>
            <a:cxnSpLocks/>
          </p:cNvCxnSpPr>
          <p:nvPr/>
        </p:nvCxnSpPr>
        <p:spPr>
          <a:xfrm>
            <a:off x="7934984" y="5099595"/>
            <a:ext cx="118263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3273417"/>
      </p:ext>
    </p:extLst>
  </p:cSld>
  <p:clrMapOvr>
    <a:masterClrMapping/>
  </p:clrMapOvr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F0684D-F024-984F-8909-AF86F9989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Registro con selección de modo</a:t>
            </a:r>
          </a:p>
        </p:txBody>
      </p:sp>
      <p:sp>
        <p:nvSpPr>
          <p:cNvPr id="4" name="6 CuadroTexto">
            <a:extLst>
              <a:ext uri="{FF2B5EF4-FFF2-40B4-BE49-F238E27FC236}">
                <a16:creationId xmlns:a16="http://schemas.microsoft.com/office/drawing/2014/main" id="{8FF00C8C-C17A-3247-9B1F-F3B7F0C037E1}"/>
              </a:ext>
            </a:extLst>
          </p:cNvPr>
          <p:cNvSpPr txBox="1"/>
          <p:nvPr/>
        </p:nvSpPr>
        <p:spPr>
          <a:xfrm>
            <a:off x="997226" y="1906325"/>
            <a:ext cx="36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  <a:r>
              <a:rPr lang="en-US" dirty="0"/>
              <a:t>=0 C</a:t>
            </a:r>
            <a:r>
              <a:rPr lang="en-US" baseline="-25000" dirty="0"/>
              <a:t>0</a:t>
            </a:r>
            <a:r>
              <a:rPr lang="en-US" dirty="0"/>
              <a:t>=1 (</a:t>
            </a:r>
            <a:r>
              <a:rPr lang="en-US" dirty="0" err="1"/>
              <a:t>desplazamiento</a:t>
            </a:r>
            <a:r>
              <a:rPr lang="en-US" dirty="0"/>
              <a:t> </a:t>
            </a:r>
            <a:r>
              <a:rPr lang="en-US" dirty="0" err="1"/>
              <a:t>izquierda</a:t>
            </a:r>
            <a:r>
              <a:rPr lang="en-US" dirty="0"/>
              <a:t>)</a:t>
            </a:r>
          </a:p>
        </p:txBody>
      </p:sp>
      <p:sp>
        <p:nvSpPr>
          <p:cNvPr id="6" name="9 Rectángulo">
            <a:extLst>
              <a:ext uri="{FF2B5EF4-FFF2-40B4-BE49-F238E27FC236}">
                <a16:creationId xmlns:a16="http://schemas.microsoft.com/office/drawing/2014/main" id="{C5DF637F-EDA5-3D4B-B0AD-CEFDF67D4C26}"/>
              </a:ext>
            </a:extLst>
          </p:cNvPr>
          <p:cNvSpPr/>
          <p:nvPr/>
        </p:nvSpPr>
        <p:spPr>
          <a:xfrm>
            <a:off x="1517610" y="3429000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10 Conector recto">
            <a:extLst>
              <a:ext uri="{FF2B5EF4-FFF2-40B4-BE49-F238E27FC236}">
                <a16:creationId xmlns:a16="http://schemas.microsoft.com/office/drawing/2014/main" id="{1914A5FB-0D36-EC4E-AD01-771D6E6CB450}"/>
              </a:ext>
            </a:extLst>
          </p:cNvPr>
          <p:cNvCxnSpPr/>
          <p:nvPr/>
        </p:nvCxnSpPr>
        <p:spPr>
          <a:xfrm>
            <a:off x="1922274" y="3180021"/>
            <a:ext cx="0" cy="24897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11 CuadroTexto">
            <a:extLst>
              <a:ext uri="{FF2B5EF4-FFF2-40B4-BE49-F238E27FC236}">
                <a16:creationId xmlns:a16="http://schemas.microsoft.com/office/drawing/2014/main" id="{BDF459FB-0AC8-5040-92C0-16B11FA9E62C}"/>
              </a:ext>
            </a:extLst>
          </p:cNvPr>
          <p:cNvSpPr txBox="1"/>
          <p:nvPr/>
        </p:nvSpPr>
        <p:spPr>
          <a:xfrm>
            <a:off x="2023458" y="381880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2</a:t>
            </a:r>
          </a:p>
        </p:txBody>
      </p:sp>
      <p:sp>
        <p:nvSpPr>
          <p:cNvPr id="9" name="13 CuadroTexto">
            <a:extLst>
              <a:ext uri="{FF2B5EF4-FFF2-40B4-BE49-F238E27FC236}">
                <a16:creationId xmlns:a16="http://schemas.microsoft.com/office/drawing/2014/main" id="{8FD1C234-75C5-6140-B7F0-D1112A6A5693}"/>
              </a:ext>
            </a:extLst>
          </p:cNvPr>
          <p:cNvSpPr txBox="1"/>
          <p:nvPr/>
        </p:nvSpPr>
        <p:spPr>
          <a:xfrm>
            <a:off x="1706250" y="339604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2</a:t>
            </a:r>
          </a:p>
        </p:txBody>
      </p:sp>
      <p:sp>
        <p:nvSpPr>
          <p:cNvPr id="10" name="14 CuadroTexto">
            <a:extLst>
              <a:ext uri="{FF2B5EF4-FFF2-40B4-BE49-F238E27FC236}">
                <a16:creationId xmlns:a16="http://schemas.microsoft.com/office/drawing/2014/main" id="{29A0CA8D-2695-CF45-AE0A-75663E28B562}"/>
              </a:ext>
            </a:extLst>
          </p:cNvPr>
          <p:cNvSpPr txBox="1"/>
          <p:nvPr/>
        </p:nvSpPr>
        <p:spPr>
          <a:xfrm>
            <a:off x="2225672" y="3415234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2</a:t>
            </a:r>
          </a:p>
        </p:txBody>
      </p:sp>
      <p:sp>
        <p:nvSpPr>
          <p:cNvPr id="11" name="15 CuadroTexto">
            <a:extLst>
              <a:ext uri="{FF2B5EF4-FFF2-40B4-BE49-F238E27FC236}">
                <a16:creationId xmlns:a16="http://schemas.microsoft.com/office/drawing/2014/main" id="{00A992E4-5F05-A64E-B7BD-EEE97B084E3B}"/>
              </a:ext>
            </a:extLst>
          </p:cNvPr>
          <p:cNvSpPr txBox="1"/>
          <p:nvPr/>
        </p:nvSpPr>
        <p:spPr>
          <a:xfrm>
            <a:off x="1491782" y="3573016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12" name="16 CuadroTexto">
            <a:extLst>
              <a:ext uri="{FF2B5EF4-FFF2-40B4-BE49-F238E27FC236}">
                <a16:creationId xmlns:a16="http://schemas.microsoft.com/office/drawing/2014/main" id="{E7B114F1-F6E7-3843-8847-B06C6DFEA0E5}"/>
              </a:ext>
            </a:extLst>
          </p:cNvPr>
          <p:cNvSpPr txBox="1"/>
          <p:nvPr/>
        </p:nvSpPr>
        <p:spPr>
          <a:xfrm>
            <a:off x="2642354" y="3573016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13" name="17 Conector recto">
            <a:extLst>
              <a:ext uri="{FF2B5EF4-FFF2-40B4-BE49-F238E27FC236}">
                <a16:creationId xmlns:a16="http://schemas.microsoft.com/office/drawing/2014/main" id="{522140D6-97FC-7C43-A451-CA92853B8CF6}"/>
              </a:ext>
            </a:extLst>
          </p:cNvPr>
          <p:cNvCxnSpPr/>
          <p:nvPr/>
        </p:nvCxnSpPr>
        <p:spPr>
          <a:xfrm>
            <a:off x="1346210" y="37560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8 Conector recto">
            <a:extLst>
              <a:ext uri="{FF2B5EF4-FFF2-40B4-BE49-F238E27FC236}">
                <a16:creationId xmlns:a16="http://schemas.microsoft.com/office/drawing/2014/main" id="{81B66F3F-9844-9543-91CF-8D1D6CEF5402}"/>
              </a:ext>
            </a:extLst>
          </p:cNvPr>
          <p:cNvCxnSpPr/>
          <p:nvPr/>
        </p:nvCxnSpPr>
        <p:spPr>
          <a:xfrm flipV="1">
            <a:off x="2419502" y="3277821"/>
            <a:ext cx="0" cy="1608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19 Conector recto">
            <a:extLst>
              <a:ext uri="{FF2B5EF4-FFF2-40B4-BE49-F238E27FC236}">
                <a16:creationId xmlns:a16="http://schemas.microsoft.com/office/drawing/2014/main" id="{A6BEFCFE-48CA-CD48-A962-599399739CCA}"/>
              </a:ext>
            </a:extLst>
          </p:cNvPr>
          <p:cNvCxnSpPr/>
          <p:nvPr/>
        </p:nvCxnSpPr>
        <p:spPr>
          <a:xfrm>
            <a:off x="2995566" y="37560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20 Conector recto">
            <a:extLst>
              <a:ext uri="{FF2B5EF4-FFF2-40B4-BE49-F238E27FC236}">
                <a16:creationId xmlns:a16="http://schemas.microsoft.com/office/drawing/2014/main" id="{337B1FAE-E480-6145-A96E-9CCAD7A64FB3}"/>
              </a:ext>
            </a:extLst>
          </p:cNvPr>
          <p:cNvCxnSpPr>
            <a:stCxn id="8" idx="2"/>
          </p:cNvCxnSpPr>
          <p:nvPr/>
        </p:nvCxnSpPr>
        <p:spPr>
          <a:xfrm>
            <a:off x="2257484" y="4188133"/>
            <a:ext cx="0" cy="57606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24 Conector recto">
            <a:extLst>
              <a:ext uri="{FF2B5EF4-FFF2-40B4-BE49-F238E27FC236}">
                <a16:creationId xmlns:a16="http://schemas.microsoft.com/office/drawing/2014/main" id="{A02647F6-D546-E347-9DA4-CAA3E5FE4B9D}"/>
              </a:ext>
            </a:extLst>
          </p:cNvPr>
          <p:cNvCxnSpPr/>
          <p:nvPr/>
        </p:nvCxnSpPr>
        <p:spPr>
          <a:xfrm>
            <a:off x="1498610" y="5039573"/>
            <a:ext cx="224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26 Conector recto">
            <a:extLst>
              <a:ext uri="{FF2B5EF4-FFF2-40B4-BE49-F238E27FC236}">
                <a16:creationId xmlns:a16="http://schemas.microsoft.com/office/drawing/2014/main" id="{EA3A64D9-6E2B-124F-93B7-DB5EF457AD25}"/>
              </a:ext>
            </a:extLst>
          </p:cNvPr>
          <p:cNvCxnSpPr/>
          <p:nvPr/>
        </p:nvCxnSpPr>
        <p:spPr>
          <a:xfrm>
            <a:off x="1491782" y="5231983"/>
            <a:ext cx="2316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31 CuadroTexto">
            <a:extLst>
              <a:ext uri="{FF2B5EF4-FFF2-40B4-BE49-F238E27FC236}">
                <a16:creationId xmlns:a16="http://schemas.microsoft.com/office/drawing/2014/main" id="{2A370DF4-E341-F447-BEF4-B02669A2D85E}"/>
              </a:ext>
            </a:extLst>
          </p:cNvPr>
          <p:cNvSpPr txBox="1"/>
          <p:nvPr/>
        </p:nvSpPr>
        <p:spPr>
          <a:xfrm>
            <a:off x="1159362" y="475154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0</a:t>
            </a:r>
          </a:p>
        </p:txBody>
      </p:sp>
      <p:sp>
        <p:nvSpPr>
          <p:cNvPr id="20" name="32 CuadroTexto">
            <a:extLst>
              <a:ext uri="{FF2B5EF4-FFF2-40B4-BE49-F238E27FC236}">
                <a16:creationId xmlns:a16="http://schemas.microsoft.com/office/drawing/2014/main" id="{65C6585A-74A7-004A-A655-FAE78FC36BE6}"/>
              </a:ext>
            </a:extLst>
          </p:cNvPr>
          <p:cNvSpPr txBox="1"/>
          <p:nvPr/>
        </p:nvSpPr>
        <p:spPr>
          <a:xfrm>
            <a:off x="1180143" y="504731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</a:p>
        </p:txBody>
      </p:sp>
      <p:sp>
        <p:nvSpPr>
          <p:cNvPr id="21" name="33 CuadroTexto">
            <a:extLst>
              <a:ext uri="{FF2B5EF4-FFF2-40B4-BE49-F238E27FC236}">
                <a16:creationId xmlns:a16="http://schemas.microsoft.com/office/drawing/2014/main" id="{E31A4508-B9A7-E545-9C1F-7EF331D9BD1D}"/>
              </a:ext>
            </a:extLst>
          </p:cNvPr>
          <p:cNvSpPr txBox="1"/>
          <p:nvPr/>
        </p:nvSpPr>
        <p:spPr>
          <a:xfrm>
            <a:off x="6627957" y="281998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22" name="34 CuadroTexto">
            <a:extLst>
              <a:ext uri="{FF2B5EF4-FFF2-40B4-BE49-F238E27FC236}">
                <a16:creationId xmlns:a16="http://schemas.microsoft.com/office/drawing/2014/main" id="{88513C63-CAE2-7A4B-BBC7-A2F552389A7F}"/>
              </a:ext>
            </a:extLst>
          </p:cNvPr>
          <p:cNvSpPr txBox="1"/>
          <p:nvPr/>
        </p:nvSpPr>
        <p:spPr>
          <a:xfrm>
            <a:off x="4039682" y="282634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23" name="35 CuadroTexto">
            <a:extLst>
              <a:ext uri="{FF2B5EF4-FFF2-40B4-BE49-F238E27FC236}">
                <a16:creationId xmlns:a16="http://schemas.microsoft.com/office/drawing/2014/main" id="{F941767E-1F8F-494C-91D4-DBA8711FDAAD}"/>
              </a:ext>
            </a:extLst>
          </p:cNvPr>
          <p:cNvSpPr txBox="1"/>
          <p:nvPr/>
        </p:nvSpPr>
        <p:spPr>
          <a:xfrm>
            <a:off x="1648195" y="281068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sp>
        <p:nvSpPr>
          <p:cNvPr id="24" name="36 CuadroTexto">
            <a:extLst>
              <a:ext uri="{FF2B5EF4-FFF2-40B4-BE49-F238E27FC236}">
                <a16:creationId xmlns:a16="http://schemas.microsoft.com/office/drawing/2014/main" id="{B6697FC3-53FC-6B4B-A0E9-C83D795EB30D}"/>
              </a:ext>
            </a:extLst>
          </p:cNvPr>
          <p:cNvSpPr txBox="1"/>
          <p:nvPr/>
        </p:nvSpPr>
        <p:spPr>
          <a:xfrm>
            <a:off x="1760399" y="5543194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sp>
        <p:nvSpPr>
          <p:cNvPr id="25" name="37 CuadroTexto">
            <a:extLst>
              <a:ext uri="{FF2B5EF4-FFF2-40B4-BE49-F238E27FC236}">
                <a16:creationId xmlns:a16="http://schemas.microsoft.com/office/drawing/2014/main" id="{AFC16DE5-E531-4649-A667-E92DA14B5BA9}"/>
              </a:ext>
            </a:extLst>
          </p:cNvPr>
          <p:cNvSpPr txBox="1"/>
          <p:nvPr/>
        </p:nvSpPr>
        <p:spPr>
          <a:xfrm>
            <a:off x="2044239" y="554319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26" name="38 CuadroTexto">
            <a:extLst>
              <a:ext uri="{FF2B5EF4-FFF2-40B4-BE49-F238E27FC236}">
                <a16:creationId xmlns:a16="http://schemas.microsoft.com/office/drawing/2014/main" id="{531783FC-9D71-3646-9ACA-A2D35C8B57EB}"/>
              </a:ext>
            </a:extLst>
          </p:cNvPr>
          <p:cNvSpPr txBox="1"/>
          <p:nvPr/>
        </p:nvSpPr>
        <p:spPr>
          <a:xfrm>
            <a:off x="2285318" y="554319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y</a:t>
            </a:r>
            <a:r>
              <a:rPr lang="en-US" baseline="-25000" dirty="0" err="1"/>
              <a:t>L</a:t>
            </a:r>
            <a:endParaRPr lang="en-US" baseline="-25000" dirty="0"/>
          </a:p>
        </p:txBody>
      </p:sp>
      <p:sp>
        <p:nvSpPr>
          <p:cNvPr id="27" name="39 CuadroTexto">
            <a:extLst>
              <a:ext uri="{FF2B5EF4-FFF2-40B4-BE49-F238E27FC236}">
                <a16:creationId xmlns:a16="http://schemas.microsoft.com/office/drawing/2014/main" id="{1261D875-40D1-9143-99DE-1913A9D89131}"/>
              </a:ext>
            </a:extLst>
          </p:cNvPr>
          <p:cNvSpPr txBox="1"/>
          <p:nvPr/>
        </p:nvSpPr>
        <p:spPr>
          <a:xfrm>
            <a:off x="2548295" y="554319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2</a:t>
            </a:r>
          </a:p>
        </p:txBody>
      </p:sp>
      <p:sp>
        <p:nvSpPr>
          <p:cNvPr id="28" name="40 CuadroTexto">
            <a:extLst>
              <a:ext uri="{FF2B5EF4-FFF2-40B4-BE49-F238E27FC236}">
                <a16:creationId xmlns:a16="http://schemas.microsoft.com/office/drawing/2014/main" id="{D9DE5DFD-B790-8840-8CE5-BD37710669D3}"/>
              </a:ext>
            </a:extLst>
          </p:cNvPr>
          <p:cNvSpPr txBox="1"/>
          <p:nvPr/>
        </p:nvSpPr>
        <p:spPr>
          <a:xfrm>
            <a:off x="2870582" y="5011718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sp>
        <p:nvSpPr>
          <p:cNvPr id="30" name="42 Rectángulo">
            <a:extLst>
              <a:ext uri="{FF2B5EF4-FFF2-40B4-BE49-F238E27FC236}">
                <a16:creationId xmlns:a16="http://schemas.microsoft.com/office/drawing/2014/main" id="{1EFB6396-27D7-0346-B34B-503BC6FE77BC}"/>
              </a:ext>
            </a:extLst>
          </p:cNvPr>
          <p:cNvSpPr/>
          <p:nvPr/>
        </p:nvSpPr>
        <p:spPr>
          <a:xfrm>
            <a:off x="6615338" y="3324805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44 CuadroTexto">
            <a:extLst>
              <a:ext uri="{FF2B5EF4-FFF2-40B4-BE49-F238E27FC236}">
                <a16:creationId xmlns:a16="http://schemas.microsoft.com/office/drawing/2014/main" id="{121713BB-2229-A545-B133-2DDE14F57A2E}"/>
              </a:ext>
            </a:extLst>
          </p:cNvPr>
          <p:cNvSpPr txBox="1"/>
          <p:nvPr/>
        </p:nvSpPr>
        <p:spPr>
          <a:xfrm>
            <a:off x="7121186" y="371460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0</a:t>
            </a:r>
          </a:p>
        </p:txBody>
      </p:sp>
      <p:sp>
        <p:nvSpPr>
          <p:cNvPr id="32" name="45 CuadroTexto">
            <a:extLst>
              <a:ext uri="{FF2B5EF4-FFF2-40B4-BE49-F238E27FC236}">
                <a16:creationId xmlns:a16="http://schemas.microsoft.com/office/drawing/2014/main" id="{898D989B-AC57-5E46-AFDC-08E558074C50}"/>
              </a:ext>
            </a:extLst>
          </p:cNvPr>
          <p:cNvSpPr txBox="1"/>
          <p:nvPr/>
        </p:nvSpPr>
        <p:spPr>
          <a:xfrm>
            <a:off x="6803978" y="329185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0</a:t>
            </a:r>
          </a:p>
        </p:txBody>
      </p:sp>
      <p:sp>
        <p:nvSpPr>
          <p:cNvPr id="33" name="46 CuadroTexto">
            <a:extLst>
              <a:ext uri="{FF2B5EF4-FFF2-40B4-BE49-F238E27FC236}">
                <a16:creationId xmlns:a16="http://schemas.microsoft.com/office/drawing/2014/main" id="{A20FCBE9-0909-AA4F-BEED-921AE3856BFE}"/>
              </a:ext>
            </a:extLst>
          </p:cNvPr>
          <p:cNvSpPr txBox="1"/>
          <p:nvPr/>
        </p:nvSpPr>
        <p:spPr>
          <a:xfrm>
            <a:off x="7323400" y="3311039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0</a:t>
            </a:r>
          </a:p>
        </p:txBody>
      </p:sp>
      <p:sp>
        <p:nvSpPr>
          <p:cNvPr id="34" name="47 CuadroTexto">
            <a:extLst>
              <a:ext uri="{FF2B5EF4-FFF2-40B4-BE49-F238E27FC236}">
                <a16:creationId xmlns:a16="http://schemas.microsoft.com/office/drawing/2014/main" id="{12C57DF3-1A3D-AE4C-B1AF-4DBC9BB51394}"/>
              </a:ext>
            </a:extLst>
          </p:cNvPr>
          <p:cNvSpPr txBox="1"/>
          <p:nvPr/>
        </p:nvSpPr>
        <p:spPr>
          <a:xfrm>
            <a:off x="6589510" y="3468821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35" name="48 CuadroTexto">
            <a:extLst>
              <a:ext uri="{FF2B5EF4-FFF2-40B4-BE49-F238E27FC236}">
                <a16:creationId xmlns:a16="http://schemas.microsoft.com/office/drawing/2014/main" id="{FAA0F937-AB48-8C45-923F-D3F0ECACA457}"/>
              </a:ext>
            </a:extLst>
          </p:cNvPr>
          <p:cNvSpPr txBox="1"/>
          <p:nvPr/>
        </p:nvSpPr>
        <p:spPr>
          <a:xfrm>
            <a:off x="7740082" y="3468821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36" name="49 Conector recto">
            <a:extLst>
              <a:ext uri="{FF2B5EF4-FFF2-40B4-BE49-F238E27FC236}">
                <a16:creationId xmlns:a16="http://schemas.microsoft.com/office/drawing/2014/main" id="{9D41281B-3A62-DB47-B0C6-0BF88578F4B5}"/>
              </a:ext>
            </a:extLst>
          </p:cNvPr>
          <p:cNvCxnSpPr/>
          <p:nvPr/>
        </p:nvCxnSpPr>
        <p:spPr>
          <a:xfrm>
            <a:off x="6443938" y="365189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50 Conector recto">
            <a:extLst>
              <a:ext uri="{FF2B5EF4-FFF2-40B4-BE49-F238E27FC236}">
                <a16:creationId xmlns:a16="http://schemas.microsoft.com/office/drawing/2014/main" id="{891202DE-CC0F-9247-A2CF-7F9C787B305F}"/>
              </a:ext>
            </a:extLst>
          </p:cNvPr>
          <p:cNvCxnSpPr/>
          <p:nvPr/>
        </p:nvCxnSpPr>
        <p:spPr>
          <a:xfrm>
            <a:off x="7517230" y="3219842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51 Conector recto">
            <a:extLst>
              <a:ext uri="{FF2B5EF4-FFF2-40B4-BE49-F238E27FC236}">
                <a16:creationId xmlns:a16="http://schemas.microsoft.com/office/drawing/2014/main" id="{DAC3D4FF-F2C0-C84A-A6DC-5063CF364A86}"/>
              </a:ext>
            </a:extLst>
          </p:cNvPr>
          <p:cNvCxnSpPr/>
          <p:nvPr/>
        </p:nvCxnSpPr>
        <p:spPr>
          <a:xfrm>
            <a:off x="8093294" y="365189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52 Conector recto">
            <a:extLst>
              <a:ext uri="{FF2B5EF4-FFF2-40B4-BE49-F238E27FC236}">
                <a16:creationId xmlns:a16="http://schemas.microsoft.com/office/drawing/2014/main" id="{4B3CF779-975B-1F43-9826-7960A14BAD3C}"/>
              </a:ext>
            </a:extLst>
          </p:cNvPr>
          <p:cNvCxnSpPr>
            <a:stCxn id="31" idx="2"/>
          </p:cNvCxnSpPr>
          <p:nvPr/>
        </p:nvCxnSpPr>
        <p:spPr>
          <a:xfrm>
            <a:off x="7355212" y="4083938"/>
            <a:ext cx="0" cy="57606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57 CuadroTexto">
            <a:extLst>
              <a:ext uri="{FF2B5EF4-FFF2-40B4-BE49-F238E27FC236}">
                <a16:creationId xmlns:a16="http://schemas.microsoft.com/office/drawing/2014/main" id="{22CE321C-F4A0-D748-90A3-EA08BA49C7CA}"/>
              </a:ext>
            </a:extLst>
          </p:cNvPr>
          <p:cNvSpPr txBox="1"/>
          <p:nvPr/>
        </p:nvSpPr>
        <p:spPr>
          <a:xfrm>
            <a:off x="6844173" y="5447840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45" name="58 CuadroTexto">
            <a:extLst>
              <a:ext uri="{FF2B5EF4-FFF2-40B4-BE49-F238E27FC236}">
                <a16:creationId xmlns:a16="http://schemas.microsoft.com/office/drawing/2014/main" id="{5C48D515-AE69-5D49-9FD8-0CE9F3DA6E49}"/>
              </a:ext>
            </a:extLst>
          </p:cNvPr>
          <p:cNvSpPr txBox="1"/>
          <p:nvPr/>
        </p:nvSpPr>
        <p:spPr>
          <a:xfrm>
            <a:off x="7128013" y="544784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y</a:t>
            </a:r>
            <a:r>
              <a:rPr lang="en-US" baseline="-25000" dirty="0" err="1"/>
              <a:t>R</a:t>
            </a:r>
            <a:endParaRPr lang="en-US" baseline="-25000" dirty="0"/>
          </a:p>
        </p:txBody>
      </p:sp>
      <p:sp>
        <p:nvSpPr>
          <p:cNvPr id="46" name="59 CuadroTexto">
            <a:extLst>
              <a:ext uri="{FF2B5EF4-FFF2-40B4-BE49-F238E27FC236}">
                <a16:creationId xmlns:a16="http://schemas.microsoft.com/office/drawing/2014/main" id="{BC27CA81-7F3A-CD43-9CFF-7D78BE718092}"/>
              </a:ext>
            </a:extLst>
          </p:cNvPr>
          <p:cNvSpPr txBox="1"/>
          <p:nvPr/>
        </p:nvSpPr>
        <p:spPr>
          <a:xfrm>
            <a:off x="7383886" y="544784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47" name="60 CuadroTexto">
            <a:extLst>
              <a:ext uri="{FF2B5EF4-FFF2-40B4-BE49-F238E27FC236}">
                <a16:creationId xmlns:a16="http://schemas.microsoft.com/office/drawing/2014/main" id="{9AF412D2-0544-204C-A308-C367BDB4E629}"/>
              </a:ext>
            </a:extLst>
          </p:cNvPr>
          <p:cNvSpPr txBox="1"/>
          <p:nvPr/>
        </p:nvSpPr>
        <p:spPr>
          <a:xfrm>
            <a:off x="7632069" y="544784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0</a:t>
            </a:r>
          </a:p>
        </p:txBody>
      </p:sp>
      <p:sp>
        <p:nvSpPr>
          <p:cNvPr id="48" name="61 CuadroTexto">
            <a:extLst>
              <a:ext uri="{FF2B5EF4-FFF2-40B4-BE49-F238E27FC236}">
                <a16:creationId xmlns:a16="http://schemas.microsoft.com/office/drawing/2014/main" id="{06EF5F0F-721B-7E4D-A4D6-670D9FAE3209}"/>
              </a:ext>
            </a:extLst>
          </p:cNvPr>
          <p:cNvSpPr txBox="1"/>
          <p:nvPr/>
        </p:nvSpPr>
        <p:spPr>
          <a:xfrm>
            <a:off x="7968310" y="4907523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cxnSp>
        <p:nvCxnSpPr>
          <p:cNvPr id="49" name="67 Conector recto">
            <a:extLst>
              <a:ext uri="{FF2B5EF4-FFF2-40B4-BE49-F238E27FC236}">
                <a16:creationId xmlns:a16="http://schemas.microsoft.com/office/drawing/2014/main" id="{2A0EC5B6-354A-4E40-A129-B661D1407022}"/>
              </a:ext>
            </a:extLst>
          </p:cNvPr>
          <p:cNvCxnSpPr/>
          <p:nvPr/>
        </p:nvCxnSpPr>
        <p:spPr>
          <a:xfrm>
            <a:off x="6943262" y="3066113"/>
            <a:ext cx="0" cy="24897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70 Rectángulo">
            <a:extLst>
              <a:ext uri="{FF2B5EF4-FFF2-40B4-BE49-F238E27FC236}">
                <a16:creationId xmlns:a16="http://schemas.microsoft.com/office/drawing/2014/main" id="{2ABEAF03-F052-4542-8F13-2E882AF804E0}"/>
              </a:ext>
            </a:extLst>
          </p:cNvPr>
          <p:cNvSpPr/>
          <p:nvPr/>
        </p:nvSpPr>
        <p:spPr>
          <a:xfrm>
            <a:off x="4061758" y="3382784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71 CuadroTexto">
            <a:extLst>
              <a:ext uri="{FF2B5EF4-FFF2-40B4-BE49-F238E27FC236}">
                <a16:creationId xmlns:a16="http://schemas.microsoft.com/office/drawing/2014/main" id="{DD7FE01D-75D6-1F4D-BF9B-EBEA19FCEF6C}"/>
              </a:ext>
            </a:extLst>
          </p:cNvPr>
          <p:cNvSpPr txBox="1"/>
          <p:nvPr/>
        </p:nvSpPr>
        <p:spPr>
          <a:xfrm>
            <a:off x="4567606" y="377258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1</a:t>
            </a:r>
          </a:p>
        </p:txBody>
      </p:sp>
      <p:sp>
        <p:nvSpPr>
          <p:cNvPr id="53" name="72 CuadroTexto">
            <a:extLst>
              <a:ext uri="{FF2B5EF4-FFF2-40B4-BE49-F238E27FC236}">
                <a16:creationId xmlns:a16="http://schemas.microsoft.com/office/drawing/2014/main" id="{FE17317B-72CA-E14A-9E43-22CBFF6B841E}"/>
              </a:ext>
            </a:extLst>
          </p:cNvPr>
          <p:cNvSpPr txBox="1"/>
          <p:nvPr/>
        </p:nvSpPr>
        <p:spPr>
          <a:xfrm>
            <a:off x="4250398" y="334982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1</a:t>
            </a:r>
          </a:p>
        </p:txBody>
      </p:sp>
      <p:sp>
        <p:nvSpPr>
          <p:cNvPr id="54" name="73 CuadroTexto">
            <a:extLst>
              <a:ext uri="{FF2B5EF4-FFF2-40B4-BE49-F238E27FC236}">
                <a16:creationId xmlns:a16="http://schemas.microsoft.com/office/drawing/2014/main" id="{F6D55CA3-7642-6444-9F4E-B194DF37ACA1}"/>
              </a:ext>
            </a:extLst>
          </p:cNvPr>
          <p:cNvSpPr txBox="1"/>
          <p:nvPr/>
        </p:nvSpPr>
        <p:spPr>
          <a:xfrm>
            <a:off x="4769820" y="3369018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1</a:t>
            </a:r>
          </a:p>
        </p:txBody>
      </p:sp>
      <p:sp>
        <p:nvSpPr>
          <p:cNvPr id="55" name="74 CuadroTexto">
            <a:extLst>
              <a:ext uri="{FF2B5EF4-FFF2-40B4-BE49-F238E27FC236}">
                <a16:creationId xmlns:a16="http://schemas.microsoft.com/office/drawing/2014/main" id="{03BA946F-0BE2-0C45-9CF5-EB29740312CA}"/>
              </a:ext>
            </a:extLst>
          </p:cNvPr>
          <p:cNvSpPr txBox="1"/>
          <p:nvPr/>
        </p:nvSpPr>
        <p:spPr>
          <a:xfrm>
            <a:off x="4035930" y="3526800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56" name="75 CuadroTexto">
            <a:extLst>
              <a:ext uri="{FF2B5EF4-FFF2-40B4-BE49-F238E27FC236}">
                <a16:creationId xmlns:a16="http://schemas.microsoft.com/office/drawing/2014/main" id="{F43D8179-627A-D143-8FA4-A319C735DF9F}"/>
              </a:ext>
            </a:extLst>
          </p:cNvPr>
          <p:cNvSpPr txBox="1"/>
          <p:nvPr/>
        </p:nvSpPr>
        <p:spPr>
          <a:xfrm>
            <a:off x="5186502" y="3526800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57" name="76 Conector recto">
            <a:extLst>
              <a:ext uri="{FF2B5EF4-FFF2-40B4-BE49-F238E27FC236}">
                <a16:creationId xmlns:a16="http://schemas.microsoft.com/office/drawing/2014/main" id="{0D567D9F-0E5A-B643-B3A8-B0D6CBB90D89}"/>
              </a:ext>
            </a:extLst>
          </p:cNvPr>
          <p:cNvCxnSpPr/>
          <p:nvPr/>
        </p:nvCxnSpPr>
        <p:spPr>
          <a:xfrm>
            <a:off x="3890358" y="3709869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77 Conector recto">
            <a:extLst>
              <a:ext uri="{FF2B5EF4-FFF2-40B4-BE49-F238E27FC236}">
                <a16:creationId xmlns:a16="http://schemas.microsoft.com/office/drawing/2014/main" id="{F3BEB82C-C141-0249-8FBA-99DEB1058008}"/>
              </a:ext>
            </a:extLst>
          </p:cNvPr>
          <p:cNvCxnSpPr/>
          <p:nvPr/>
        </p:nvCxnSpPr>
        <p:spPr>
          <a:xfrm>
            <a:off x="4963650" y="3277821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78 Conector recto">
            <a:extLst>
              <a:ext uri="{FF2B5EF4-FFF2-40B4-BE49-F238E27FC236}">
                <a16:creationId xmlns:a16="http://schemas.microsoft.com/office/drawing/2014/main" id="{41BFAE8A-D08D-4949-980B-17701F862773}"/>
              </a:ext>
            </a:extLst>
          </p:cNvPr>
          <p:cNvCxnSpPr/>
          <p:nvPr/>
        </p:nvCxnSpPr>
        <p:spPr>
          <a:xfrm>
            <a:off x="5539714" y="3709869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79 Conector recto">
            <a:extLst>
              <a:ext uri="{FF2B5EF4-FFF2-40B4-BE49-F238E27FC236}">
                <a16:creationId xmlns:a16="http://schemas.microsoft.com/office/drawing/2014/main" id="{6E397E48-6AF0-D143-A586-937BBE63C1F8}"/>
              </a:ext>
            </a:extLst>
          </p:cNvPr>
          <p:cNvCxnSpPr>
            <a:stCxn id="52" idx="2"/>
          </p:cNvCxnSpPr>
          <p:nvPr/>
        </p:nvCxnSpPr>
        <p:spPr>
          <a:xfrm>
            <a:off x="4801632" y="4141917"/>
            <a:ext cx="0" cy="57606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84 CuadroTexto">
            <a:extLst>
              <a:ext uri="{FF2B5EF4-FFF2-40B4-BE49-F238E27FC236}">
                <a16:creationId xmlns:a16="http://schemas.microsoft.com/office/drawing/2014/main" id="{C1528B94-C759-2C4D-90EB-BEDA1757739F}"/>
              </a:ext>
            </a:extLst>
          </p:cNvPr>
          <p:cNvSpPr txBox="1"/>
          <p:nvPr/>
        </p:nvSpPr>
        <p:spPr>
          <a:xfrm>
            <a:off x="4290593" y="5506061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66" name="85 CuadroTexto">
            <a:extLst>
              <a:ext uri="{FF2B5EF4-FFF2-40B4-BE49-F238E27FC236}">
                <a16:creationId xmlns:a16="http://schemas.microsoft.com/office/drawing/2014/main" id="{A210EEF0-F4E2-E040-A71B-F5999D58D98C}"/>
              </a:ext>
            </a:extLst>
          </p:cNvPr>
          <p:cNvSpPr txBox="1"/>
          <p:nvPr/>
        </p:nvSpPr>
        <p:spPr>
          <a:xfrm>
            <a:off x="4574433" y="550606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67" name="86 CuadroTexto">
            <a:extLst>
              <a:ext uri="{FF2B5EF4-FFF2-40B4-BE49-F238E27FC236}">
                <a16:creationId xmlns:a16="http://schemas.microsoft.com/office/drawing/2014/main" id="{97C952C2-5639-E346-A2F1-3237EA18CD9A}"/>
              </a:ext>
            </a:extLst>
          </p:cNvPr>
          <p:cNvSpPr txBox="1"/>
          <p:nvPr/>
        </p:nvSpPr>
        <p:spPr>
          <a:xfrm>
            <a:off x="4827205" y="549542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sp>
        <p:nvSpPr>
          <p:cNvPr id="68" name="87 CuadroTexto">
            <a:extLst>
              <a:ext uri="{FF2B5EF4-FFF2-40B4-BE49-F238E27FC236}">
                <a16:creationId xmlns:a16="http://schemas.microsoft.com/office/drawing/2014/main" id="{684FD746-AD2F-7948-9043-9B67A652F908}"/>
              </a:ext>
            </a:extLst>
          </p:cNvPr>
          <p:cNvSpPr txBox="1"/>
          <p:nvPr/>
        </p:nvSpPr>
        <p:spPr>
          <a:xfrm>
            <a:off x="5078489" y="550606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1</a:t>
            </a:r>
          </a:p>
        </p:txBody>
      </p:sp>
      <p:sp>
        <p:nvSpPr>
          <p:cNvPr id="69" name="88 CuadroTexto">
            <a:extLst>
              <a:ext uri="{FF2B5EF4-FFF2-40B4-BE49-F238E27FC236}">
                <a16:creationId xmlns:a16="http://schemas.microsoft.com/office/drawing/2014/main" id="{B280768A-B92E-EB4B-803B-8E82DBB331EE}"/>
              </a:ext>
            </a:extLst>
          </p:cNvPr>
          <p:cNvSpPr txBox="1"/>
          <p:nvPr/>
        </p:nvSpPr>
        <p:spPr>
          <a:xfrm>
            <a:off x="5414730" y="4965502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cxnSp>
        <p:nvCxnSpPr>
          <p:cNvPr id="70" name="89 Conector recto">
            <a:extLst>
              <a:ext uri="{FF2B5EF4-FFF2-40B4-BE49-F238E27FC236}">
                <a16:creationId xmlns:a16="http://schemas.microsoft.com/office/drawing/2014/main" id="{74E0CBD6-7192-9E45-BBC0-BF9E95804612}"/>
              </a:ext>
            </a:extLst>
          </p:cNvPr>
          <p:cNvCxnSpPr/>
          <p:nvPr/>
        </p:nvCxnSpPr>
        <p:spPr>
          <a:xfrm>
            <a:off x="4389682" y="3124092"/>
            <a:ext cx="0" cy="24897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92 Conector recto">
            <a:extLst>
              <a:ext uri="{FF2B5EF4-FFF2-40B4-BE49-F238E27FC236}">
                <a16:creationId xmlns:a16="http://schemas.microsoft.com/office/drawing/2014/main" id="{C8D3FAE4-CEF8-3D48-809D-F3D344CD4324}"/>
              </a:ext>
            </a:extLst>
          </p:cNvPr>
          <p:cNvCxnSpPr/>
          <p:nvPr/>
        </p:nvCxnSpPr>
        <p:spPr>
          <a:xfrm flipV="1">
            <a:off x="1123358" y="4545762"/>
            <a:ext cx="5310973" cy="24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94 Conector recto">
            <a:extLst>
              <a:ext uri="{FF2B5EF4-FFF2-40B4-BE49-F238E27FC236}">
                <a16:creationId xmlns:a16="http://schemas.microsoft.com/office/drawing/2014/main" id="{84DB7514-7AAE-0042-ACA3-0B9C67DF1277}"/>
              </a:ext>
            </a:extLst>
          </p:cNvPr>
          <p:cNvCxnSpPr/>
          <p:nvPr/>
        </p:nvCxnSpPr>
        <p:spPr>
          <a:xfrm flipH="1">
            <a:off x="6434331" y="3654316"/>
            <a:ext cx="9607" cy="89144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97 Conector recto">
            <a:extLst>
              <a:ext uri="{FF2B5EF4-FFF2-40B4-BE49-F238E27FC236}">
                <a16:creationId xmlns:a16="http://schemas.microsoft.com/office/drawing/2014/main" id="{D9EC0CA9-FFEA-0C4A-B240-0C4B63C939D4}"/>
              </a:ext>
            </a:extLst>
          </p:cNvPr>
          <p:cNvCxnSpPr/>
          <p:nvPr/>
        </p:nvCxnSpPr>
        <p:spPr>
          <a:xfrm>
            <a:off x="3890358" y="3709869"/>
            <a:ext cx="0" cy="82991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99 Conector recto">
            <a:extLst>
              <a:ext uri="{FF2B5EF4-FFF2-40B4-BE49-F238E27FC236}">
                <a16:creationId xmlns:a16="http://schemas.microsoft.com/office/drawing/2014/main" id="{0878F80D-5418-8D4A-8FD7-D4228FD75AAC}"/>
              </a:ext>
            </a:extLst>
          </p:cNvPr>
          <p:cNvCxnSpPr/>
          <p:nvPr/>
        </p:nvCxnSpPr>
        <p:spPr>
          <a:xfrm>
            <a:off x="1346210" y="3757682"/>
            <a:ext cx="0" cy="79049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101 Conector recto">
            <a:extLst>
              <a:ext uri="{FF2B5EF4-FFF2-40B4-BE49-F238E27FC236}">
                <a16:creationId xmlns:a16="http://schemas.microsoft.com/office/drawing/2014/main" id="{8D2F115F-528C-9049-8E75-0F607290D00A}"/>
              </a:ext>
            </a:extLst>
          </p:cNvPr>
          <p:cNvCxnSpPr/>
          <p:nvPr/>
        </p:nvCxnSpPr>
        <p:spPr>
          <a:xfrm>
            <a:off x="3147966" y="2616281"/>
            <a:ext cx="52800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102 CuadroTexto">
            <a:extLst>
              <a:ext uri="{FF2B5EF4-FFF2-40B4-BE49-F238E27FC236}">
                <a16:creationId xmlns:a16="http://schemas.microsoft.com/office/drawing/2014/main" id="{A0662506-5107-9440-837C-D569A8F99DE5}"/>
              </a:ext>
            </a:extLst>
          </p:cNvPr>
          <p:cNvSpPr txBox="1"/>
          <p:nvPr/>
        </p:nvSpPr>
        <p:spPr>
          <a:xfrm>
            <a:off x="8443442" y="2315305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77" name="103 Conector recto">
            <a:extLst>
              <a:ext uri="{FF2B5EF4-FFF2-40B4-BE49-F238E27FC236}">
                <a16:creationId xmlns:a16="http://schemas.microsoft.com/office/drawing/2014/main" id="{D7260FD4-5244-1841-B251-30854AA9E5F6}"/>
              </a:ext>
            </a:extLst>
          </p:cNvPr>
          <p:cNvCxnSpPr/>
          <p:nvPr/>
        </p:nvCxnSpPr>
        <p:spPr>
          <a:xfrm flipH="1">
            <a:off x="8236088" y="2616281"/>
            <a:ext cx="9606" cy="102511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105 Conector recto">
            <a:extLst>
              <a:ext uri="{FF2B5EF4-FFF2-40B4-BE49-F238E27FC236}">
                <a16:creationId xmlns:a16="http://schemas.microsoft.com/office/drawing/2014/main" id="{B5A1C938-B568-2D4E-B6A3-DB5060373FEC}"/>
              </a:ext>
            </a:extLst>
          </p:cNvPr>
          <p:cNvCxnSpPr/>
          <p:nvPr/>
        </p:nvCxnSpPr>
        <p:spPr>
          <a:xfrm>
            <a:off x="5701720" y="2616281"/>
            <a:ext cx="0" cy="1093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110 Conector recto">
            <a:extLst>
              <a:ext uri="{FF2B5EF4-FFF2-40B4-BE49-F238E27FC236}">
                <a16:creationId xmlns:a16="http://schemas.microsoft.com/office/drawing/2014/main" id="{97204E44-BF19-9E48-8BCD-8D5F5B3167C9}"/>
              </a:ext>
            </a:extLst>
          </p:cNvPr>
          <p:cNvCxnSpPr/>
          <p:nvPr/>
        </p:nvCxnSpPr>
        <p:spPr>
          <a:xfrm>
            <a:off x="3147966" y="2625573"/>
            <a:ext cx="939" cy="113980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Pentágono 79">
            <a:extLst>
              <a:ext uri="{FF2B5EF4-FFF2-40B4-BE49-F238E27FC236}">
                <a16:creationId xmlns:a16="http://schemas.microsoft.com/office/drawing/2014/main" id="{1155A3D0-586A-9447-A194-792757060787}"/>
              </a:ext>
            </a:extLst>
          </p:cNvPr>
          <p:cNvSpPr/>
          <p:nvPr/>
        </p:nvSpPr>
        <p:spPr>
          <a:xfrm rot="16200000">
            <a:off x="1885492" y="4559124"/>
            <a:ext cx="747271" cy="1134010"/>
          </a:xfrm>
          <a:prstGeom prst="homePlate">
            <a:avLst>
              <a:gd name="adj" fmla="val 255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36 CuadroTexto">
            <a:extLst>
              <a:ext uri="{FF2B5EF4-FFF2-40B4-BE49-F238E27FC236}">
                <a16:creationId xmlns:a16="http://schemas.microsoft.com/office/drawing/2014/main" id="{B36D156D-BA52-A84D-A794-9081038FC08A}"/>
              </a:ext>
            </a:extLst>
          </p:cNvPr>
          <p:cNvSpPr txBox="1"/>
          <p:nvPr/>
        </p:nvSpPr>
        <p:spPr>
          <a:xfrm>
            <a:off x="1771845" y="5279961"/>
            <a:ext cx="10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0      1    2     3</a:t>
            </a:r>
            <a:endParaRPr lang="en-US" sz="1200" baseline="-25000" dirty="0"/>
          </a:p>
        </p:txBody>
      </p:sp>
      <p:sp>
        <p:nvSpPr>
          <p:cNvPr id="82" name="36 CuadroTexto">
            <a:extLst>
              <a:ext uri="{FF2B5EF4-FFF2-40B4-BE49-F238E27FC236}">
                <a16:creationId xmlns:a16="http://schemas.microsoft.com/office/drawing/2014/main" id="{4172554D-101A-504D-B1F1-5351775ED8C0}"/>
              </a:ext>
            </a:extLst>
          </p:cNvPr>
          <p:cNvSpPr txBox="1"/>
          <p:nvPr/>
        </p:nvSpPr>
        <p:spPr>
          <a:xfrm>
            <a:off x="2642354" y="5047653"/>
            <a:ext cx="318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  <a:endParaRPr lang="en-US" sz="1200" baseline="-25000" dirty="0"/>
          </a:p>
        </p:txBody>
      </p:sp>
      <p:sp>
        <p:nvSpPr>
          <p:cNvPr id="83" name="36 CuadroTexto">
            <a:extLst>
              <a:ext uri="{FF2B5EF4-FFF2-40B4-BE49-F238E27FC236}">
                <a16:creationId xmlns:a16="http://schemas.microsoft.com/office/drawing/2014/main" id="{C3E2FC17-E010-334F-A4CD-696391350C1B}"/>
              </a:ext>
            </a:extLst>
          </p:cNvPr>
          <p:cNvSpPr txBox="1"/>
          <p:nvPr/>
        </p:nvSpPr>
        <p:spPr>
          <a:xfrm>
            <a:off x="1659905" y="4904388"/>
            <a:ext cx="31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01</a:t>
            </a:r>
            <a:endParaRPr lang="en-US" sz="1200" baseline="-25000" dirty="0"/>
          </a:p>
        </p:txBody>
      </p:sp>
      <p:cxnSp>
        <p:nvCxnSpPr>
          <p:cNvPr id="84" name="20 Conector recto">
            <a:extLst>
              <a:ext uri="{FF2B5EF4-FFF2-40B4-BE49-F238E27FC236}">
                <a16:creationId xmlns:a16="http://schemas.microsoft.com/office/drawing/2014/main" id="{5F3E4423-66C8-DE40-AAF7-8792D1468D01}"/>
              </a:ext>
            </a:extLst>
          </p:cNvPr>
          <p:cNvCxnSpPr>
            <a:cxnSpLocks/>
          </p:cNvCxnSpPr>
          <p:nvPr/>
        </p:nvCxnSpPr>
        <p:spPr>
          <a:xfrm>
            <a:off x="1900591" y="5499765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20 Conector recto">
            <a:extLst>
              <a:ext uri="{FF2B5EF4-FFF2-40B4-BE49-F238E27FC236}">
                <a16:creationId xmlns:a16="http://schemas.microsoft.com/office/drawing/2014/main" id="{3466C906-C03D-DB40-AC0C-9ABF5F339C20}"/>
              </a:ext>
            </a:extLst>
          </p:cNvPr>
          <p:cNvCxnSpPr>
            <a:cxnSpLocks/>
          </p:cNvCxnSpPr>
          <p:nvPr/>
        </p:nvCxnSpPr>
        <p:spPr>
          <a:xfrm>
            <a:off x="2188943" y="5499765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20 Conector recto">
            <a:extLst>
              <a:ext uri="{FF2B5EF4-FFF2-40B4-BE49-F238E27FC236}">
                <a16:creationId xmlns:a16="http://schemas.microsoft.com/office/drawing/2014/main" id="{2C169B16-58AD-1648-8DB4-B3C229A015A9}"/>
              </a:ext>
            </a:extLst>
          </p:cNvPr>
          <p:cNvCxnSpPr>
            <a:cxnSpLocks/>
          </p:cNvCxnSpPr>
          <p:nvPr/>
        </p:nvCxnSpPr>
        <p:spPr>
          <a:xfrm>
            <a:off x="2404703" y="5499764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20 Conector recto">
            <a:extLst>
              <a:ext uri="{FF2B5EF4-FFF2-40B4-BE49-F238E27FC236}">
                <a16:creationId xmlns:a16="http://schemas.microsoft.com/office/drawing/2014/main" id="{897A1AEC-D8EE-F147-A3DF-DB759E8C5CB0}"/>
              </a:ext>
            </a:extLst>
          </p:cNvPr>
          <p:cNvCxnSpPr>
            <a:cxnSpLocks/>
          </p:cNvCxnSpPr>
          <p:nvPr/>
        </p:nvCxnSpPr>
        <p:spPr>
          <a:xfrm>
            <a:off x="2664579" y="5499765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20 Conector recto">
            <a:extLst>
              <a:ext uri="{FF2B5EF4-FFF2-40B4-BE49-F238E27FC236}">
                <a16:creationId xmlns:a16="http://schemas.microsoft.com/office/drawing/2014/main" id="{BD6C0E5E-D8F3-2443-949F-B55889B8946A}"/>
              </a:ext>
            </a:extLst>
          </p:cNvPr>
          <p:cNvCxnSpPr>
            <a:cxnSpLocks/>
          </p:cNvCxnSpPr>
          <p:nvPr/>
        </p:nvCxnSpPr>
        <p:spPr>
          <a:xfrm>
            <a:off x="2836734" y="5186152"/>
            <a:ext cx="118263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24 Conector recto">
            <a:extLst>
              <a:ext uri="{FF2B5EF4-FFF2-40B4-BE49-F238E27FC236}">
                <a16:creationId xmlns:a16="http://schemas.microsoft.com/office/drawing/2014/main" id="{6FF66249-35C8-CF4C-AEE6-B667F9D534FB}"/>
              </a:ext>
            </a:extLst>
          </p:cNvPr>
          <p:cNvCxnSpPr/>
          <p:nvPr/>
        </p:nvCxnSpPr>
        <p:spPr>
          <a:xfrm>
            <a:off x="4049089" y="4998329"/>
            <a:ext cx="224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26 Conector recto">
            <a:extLst>
              <a:ext uri="{FF2B5EF4-FFF2-40B4-BE49-F238E27FC236}">
                <a16:creationId xmlns:a16="http://schemas.microsoft.com/office/drawing/2014/main" id="{E0B675D2-2AD4-DE46-AE57-C260EF81B16B}"/>
              </a:ext>
            </a:extLst>
          </p:cNvPr>
          <p:cNvCxnSpPr/>
          <p:nvPr/>
        </p:nvCxnSpPr>
        <p:spPr>
          <a:xfrm>
            <a:off x="4042261" y="5190739"/>
            <a:ext cx="2316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31 CuadroTexto">
            <a:extLst>
              <a:ext uri="{FF2B5EF4-FFF2-40B4-BE49-F238E27FC236}">
                <a16:creationId xmlns:a16="http://schemas.microsoft.com/office/drawing/2014/main" id="{9C62FB5E-D8B5-1E41-8104-F4C45BE6B097}"/>
              </a:ext>
            </a:extLst>
          </p:cNvPr>
          <p:cNvSpPr txBox="1"/>
          <p:nvPr/>
        </p:nvSpPr>
        <p:spPr>
          <a:xfrm>
            <a:off x="3709841" y="471029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0</a:t>
            </a:r>
          </a:p>
        </p:txBody>
      </p:sp>
      <p:sp>
        <p:nvSpPr>
          <p:cNvPr id="96" name="32 CuadroTexto">
            <a:extLst>
              <a:ext uri="{FF2B5EF4-FFF2-40B4-BE49-F238E27FC236}">
                <a16:creationId xmlns:a16="http://schemas.microsoft.com/office/drawing/2014/main" id="{25128476-0E55-2345-A92D-FC6E36B4F381}"/>
              </a:ext>
            </a:extLst>
          </p:cNvPr>
          <p:cNvSpPr txBox="1"/>
          <p:nvPr/>
        </p:nvSpPr>
        <p:spPr>
          <a:xfrm>
            <a:off x="3730622" y="500607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</a:p>
        </p:txBody>
      </p:sp>
      <p:sp>
        <p:nvSpPr>
          <p:cNvPr id="97" name="Pentágono 96">
            <a:extLst>
              <a:ext uri="{FF2B5EF4-FFF2-40B4-BE49-F238E27FC236}">
                <a16:creationId xmlns:a16="http://schemas.microsoft.com/office/drawing/2014/main" id="{32ABF90B-9D00-F64C-96E8-C17E0C697BD5}"/>
              </a:ext>
            </a:extLst>
          </p:cNvPr>
          <p:cNvSpPr/>
          <p:nvPr/>
        </p:nvSpPr>
        <p:spPr>
          <a:xfrm rot="16200000">
            <a:off x="4435971" y="4517880"/>
            <a:ext cx="747271" cy="1134010"/>
          </a:xfrm>
          <a:prstGeom prst="homePlate">
            <a:avLst>
              <a:gd name="adj" fmla="val 255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8" name="36 CuadroTexto">
            <a:extLst>
              <a:ext uri="{FF2B5EF4-FFF2-40B4-BE49-F238E27FC236}">
                <a16:creationId xmlns:a16="http://schemas.microsoft.com/office/drawing/2014/main" id="{A9670CA7-C4C9-6C49-8785-9BF5D277D8E8}"/>
              </a:ext>
            </a:extLst>
          </p:cNvPr>
          <p:cNvSpPr txBox="1"/>
          <p:nvPr/>
        </p:nvSpPr>
        <p:spPr>
          <a:xfrm>
            <a:off x="4322324" y="5238717"/>
            <a:ext cx="10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0      1    2     3</a:t>
            </a:r>
            <a:endParaRPr lang="en-US" sz="1200" baseline="-25000" dirty="0"/>
          </a:p>
        </p:txBody>
      </p:sp>
      <p:sp>
        <p:nvSpPr>
          <p:cNvPr id="99" name="36 CuadroTexto">
            <a:extLst>
              <a:ext uri="{FF2B5EF4-FFF2-40B4-BE49-F238E27FC236}">
                <a16:creationId xmlns:a16="http://schemas.microsoft.com/office/drawing/2014/main" id="{50CD111E-5C08-594D-B7F1-C04A53C76E36}"/>
              </a:ext>
            </a:extLst>
          </p:cNvPr>
          <p:cNvSpPr txBox="1"/>
          <p:nvPr/>
        </p:nvSpPr>
        <p:spPr>
          <a:xfrm>
            <a:off x="5192833" y="5006409"/>
            <a:ext cx="318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  <a:endParaRPr lang="en-US" sz="1200" baseline="-25000" dirty="0"/>
          </a:p>
        </p:txBody>
      </p:sp>
      <p:sp>
        <p:nvSpPr>
          <p:cNvPr id="100" name="36 CuadroTexto">
            <a:extLst>
              <a:ext uri="{FF2B5EF4-FFF2-40B4-BE49-F238E27FC236}">
                <a16:creationId xmlns:a16="http://schemas.microsoft.com/office/drawing/2014/main" id="{51415C49-7364-CE47-806C-C6B7C76D33D7}"/>
              </a:ext>
            </a:extLst>
          </p:cNvPr>
          <p:cNvSpPr txBox="1"/>
          <p:nvPr/>
        </p:nvSpPr>
        <p:spPr>
          <a:xfrm>
            <a:off x="4210384" y="4863144"/>
            <a:ext cx="31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01</a:t>
            </a:r>
            <a:endParaRPr lang="en-US" sz="1200" baseline="-25000" dirty="0"/>
          </a:p>
        </p:txBody>
      </p:sp>
      <p:cxnSp>
        <p:nvCxnSpPr>
          <p:cNvPr id="101" name="20 Conector recto">
            <a:extLst>
              <a:ext uri="{FF2B5EF4-FFF2-40B4-BE49-F238E27FC236}">
                <a16:creationId xmlns:a16="http://schemas.microsoft.com/office/drawing/2014/main" id="{5A74499B-31B6-5348-8D76-16AE2E0DC263}"/>
              </a:ext>
            </a:extLst>
          </p:cNvPr>
          <p:cNvCxnSpPr>
            <a:cxnSpLocks/>
          </p:cNvCxnSpPr>
          <p:nvPr/>
        </p:nvCxnSpPr>
        <p:spPr>
          <a:xfrm>
            <a:off x="4451070" y="5458521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20 Conector recto">
            <a:extLst>
              <a:ext uri="{FF2B5EF4-FFF2-40B4-BE49-F238E27FC236}">
                <a16:creationId xmlns:a16="http://schemas.microsoft.com/office/drawing/2014/main" id="{0BEDB34E-533B-BC48-A127-47656CAAB061}"/>
              </a:ext>
            </a:extLst>
          </p:cNvPr>
          <p:cNvCxnSpPr>
            <a:cxnSpLocks/>
          </p:cNvCxnSpPr>
          <p:nvPr/>
        </p:nvCxnSpPr>
        <p:spPr>
          <a:xfrm>
            <a:off x="4739422" y="5458521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20 Conector recto">
            <a:extLst>
              <a:ext uri="{FF2B5EF4-FFF2-40B4-BE49-F238E27FC236}">
                <a16:creationId xmlns:a16="http://schemas.microsoft.com/office/drawing/2014/main" id="{B65F5F16-4ED6-5F4F-9160-5D84C45006B3}"/>
              </a:ext>
            </a:extLst>
          </p:cNvPr>
          <p:cNvCxnSpPr>
            <a:cxnSpLocks/>
          </p:cNvCxnSpPr>
          <p:nvPr/>
        </p:nvCxnSpPr>
        <p:spPr>
          <a:xfrm>
            <a:off x="4955182" y="5458520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20 Conector recto">
            <a:extLst>
              <a:ext uri="{FF2B5EF4-FFF2-40B4-BE49-F238E27FC236}">
                <a16:creationId xmlns:a16="http://schemas.microsoft.com/office/drawing/2014/main" id="{5E80AD46-B6DB-DF4C-8084-2000A7DF3C97}"/>
              </a:ext>
            </a:extLst>
          </p:cNvPr>
          <p:cNvCxnSpPr>
            <a:cxnSpLocks/>
          </p:cNvCxnSpPr>
          <p:nvPr/>
        </p:nvCxnSpPr>
        <p:spPr>
          <a:xfrm>
            <a:off x="5215058" y="5458521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20 Conector recto">
            <a:extLst>
              <a:ext uri="{FF2B5EF4-FFF2-40B4-BE49-F238E27FC236}">
                <a16:creationId xmlns:a16="http://schemas.microsoft.com/office/drawing/2014/main" id="{FA749263-A19E-C142-81F2-8586D1643CAE}"/>
              </a:ext>
            </a:extLst>
          </p:cNvPr>
          <p:cNvCxnSpPr>
            <a:cxnSpLocks/>
          </p:cNvCxnSpPr>
          <p:nvPr/>
        </p:nvCxnSpPr>
        <p:spPr>
          <a:xfrm>
            <a:off x="5387213" y="5144908"/>
            <a:ext cx="118263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24 Conector recto">
            <a:extLst>
              <a:ext uri="{FF2B5EF4-FFF2-40B4-BE49-F238E27FC236}">
                <a16:creationId xmlns:a16="http://schemas.microsoft.com/office/drawing/2014/main" id="{46B5451B-43F8-6C40-A27C-B9ECB598B83F}"/>
              </a:ext>
            </a:extLst>
          </p:cNvPr>
          <p:cNvCxnSpPr/>
          <p:nvPr/>
        </p:nvCxnSpPr>
        <p:spPr>
          <a:xfrm>
            <a:off x="6596860" y="4953016"/>
            <a:ext cx="224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26 Conector recto">
            <a:extLst>
              <a:ext uri="{FF2B5EF4-FFF2-40B4-BE49-F238E27FC236}">
                <a16:creationId xmlns:a16="http://schemas.microsoft.com/office/drawing/2014/main" id="{2AC99604-FDD6-8A4D-BC30-7B8ED9664E67}"/>
              </a:ext>
            </a:extLst>
          </p:cNvPr>
          <p:cNvCxnSpPr/>
          <p:nvPr/>
        </p:nvCxnSpPr>
        <p:spPr>
          <a:xfrm>
            <a:off x="6590032" y="5145426"/>
            <a:ext cx="2316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31 CuadroTexto">
            <a:extLst>
              <a:ext uri="{FF2B5EF4-FFF2-40B4-BE49-F238E27FC236}">
                <a16:creationId xmlns:a16="http://schemas.microsoft.com/office/drawing/2014/main" id="{A92FF1A4-327B-E945-B457-682AF40EEAEC}"/>
              </a:ext>
            </a:extLst>
          </p:cNvPr>
          <p:cNvSpPr txBox="1"/>
          <p:nvPr/>
        </p:nvSpPr>
        <p:spPr>
          <a:xfrm>
            <a:off x="6257612" y="466498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0</a:t>
            </a:r>
          </a:p>
        </p:txBody>
      </p:sp>
      <p:sp>
        <p:nvSpPr>
          <p:cNvPr id="109" name="32 CuadroTexto">
            <a:extLst>
              <a:ext uri="{FF2B5EF4-FFF2-40B4-BE49-F238E27FC236}">
                <a16:creationId xmlns:a16="http://schemas.microsoft.com/office/drawing/2014/main" id="{A3C6F44D-336C-2244-8EED-39D972FB7F47}"/>
              </a:ext>
            </a:extLst>
          </p:cNvPr>
          <p:cNvSpPr txBox="1"/>
          <p:nvPr/>
        </p:nvSpPr>
        <p:spPr>
          <a:xfrm>
            <a:off x="6278393" y="496076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</a:p>
        </p:txBody>
      </p:sp>
      <p:sp>
        <p:nvSpPr>
          <p:cNvPr id="110" name="Pentágono 109">
            <a:extLst>
              <a:ext uri="{FF2B5EF4-FFF2-40B4-BE49-F238E27FC236}">
                <a16:creationId xmlns:a16="http://schemas.microsoft.com/office/drawing/2014/main" id="{1EBDCB4D-F633-9740-B695-FFC68BDB08DF}"/>
              </a:ext>
            </a:extLst>
          </p:cNvPr>
          <p:cNvSpPr/>
          <p:nvPr/>
        </p:nvSpPr>
        <p:spPr>
          <a:xfrm rot="16200000">
            <a:off x="6983742" y="4472567"/>
            <a:ext cx="747271" cy="1134010"/>
          </a:xfrm>
          <a:prstGeom prst="homePlate">
            <a:avLst>
              <a:gd name="adj" fmla="val 255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1" name="36 CuadroTexto">
            <a:extLst>
              <a:ext uri="{FF2B5EF4-FFF2-40B4-BE49-F238E27FC236}">
                <a16:creationId xmlns:a16="http://schemas.microsoft.com/office/drawing/2014/main" id="{94E6A907-69E1-3A4A-A07B-E724D5158ED0}"/>
              </a:ext>
            </a:extLst>
          </p:cNvPr>
          <p:cNvSpPr txBox="1"/>
          <p:nvPr/>
        </p:nvSpPr>
        <p:spPr>
          <a:xfrm>
            <a:off x="6870095" y="5193404"/>
            <a:ext cx="10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0      1    2     3</a:t>
            </a:r>
            <a:endParaRPr lang="en-US" sz="1200" baseline="-25000" dirty="0"/>
          </a:p>
        </p:txBody>
      </p:sp>
      <p:sp>
        <p:nvSpPr>
          <p:cNvPr id="112" name="36 CuadroTexto">
            <a:extLst>
              <a:ext uri="{FF2B5EF4-FFF2-40B4-BE49-F238E27FC236}">
                <a16:creationId xmlns:a16="http://schemas.microsoft.com/office/drawing/2014/main" id="{89364D34-0AEB-5E49-AB3A-88D02F9573D2}"/>
              </a:ext>
            </a:extLst>
          </p:cNvPr>
          <p:cNvSpPr txBox="1"/>
          <p:nvPr/>
        </p:nvSpPr>
        <p:spPr>
          <a:xfrm>
            <a:off x="7740604" y="4961096"/>
            <a:ext cx="318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  <a:endParaRPr lang="en-US" sz="1200" baseline="-25000" dirty="0"/>
          </a:p>
        </p:txBody>
      </p:sp>
      <p:sp>
        <p:nvSpPr>
          <p:cNvPr id="113" name="36 CuadroTexto">
            <a:extLst>
              <a:ext uri="{FF2B5EF4-FFF2-40B4-BE49-F238E27FC236}">
                <a16:creationId xmlns:a16="http://schemas.microsoft.com/office/drawing/2014/main" id="{D022308F-E479-3F43-80DB-71DDF0096B0F}"/>
              </a:ext>
            </a:extLst>
          </p:cNvPr>
          <p:cNvSpPr txBox="1"/>
          <p:nvPr/>
        </p:nvSpPr>
        <p:spPr>
          <a:xfrm>
            <a:off x="6758155" y="4817831"/>
            <a:ext cx="31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01</a:t>
            </a:r>
            <a:endParaRPr lang="en-US" sz="1200" baseline="-25000" dirty="0"/>
          </a:p>
        </p:txBody>
      </p:sp>
      <p:cxnSp>
        <p:nvCxnSpPr>
          <p:cNvPr id="114" name="20 Conector recto">
            <a:extLst>
              <a:ext uri="{FF2B5EF4-FFF2-40B4-BE49-F238E27FC236}">
                <a16:creationId xmlns:a16="http://schemas.microsoft.com/office/drawing/2014/main" id="{D45DD607-040B-1143-8787-0F5E6B9CAEBF}"/>
              </a:ext>
            </a:extLst>
          </p:cNvPr>
          <p:cNvCxnSpPr>
            <a:cxnSpLocks/>
          </p:cNvCxnSpPr>
          <p:nvPr/>
        </p:nvCxnSpPr>
        <p:spPr>
          <a:xfrm>
            <a:off x="6998841" y="5413208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20 Conector recto">
            <a:extLst>
              <a:ext uri="{FF2B5EF4-FFF2-40B4-BE49-F238E27FC236}">
                <a16:creationId xmlns:a16="http://schemas.microsoft.com/office/drawing/2014/main" id="{FE8C8F6E-19DE-1941-B8D6-A6267A538945}"/>
              </a:ext>
            </a:extLst>
          </p:cNvPr>
          <p:cNvCxnSpPr>
            <a:cxnSpLocks/>
          </p:cNvCxnSpPr>
          <p:nvPr/>
        </p:nvCxnSpPr>
        <p:spPr>
          <a:xfrm>
            <a:off x="7287193" y="5413208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20 Conector recto">
            <a:extLst>
              <a:ext uri="{FF2B5EF4-FFF2-40B4-BE49-F238E27FC236}">
                <a16:creationId xmlns:a16="http://schemas.microsoft.com/office/drawing/2014/main" id="{B5EC5CE4-4781-2646-A97D-560802C5E5CD}"/>
              </a:ext>
            </a:extLst>
          </p:cNvPr>
          <p:cNvCxnSpPr>
            <a:cxnSpLocks/>
          </p:cNvCxnSpPr>
          <p:nvPr/>
        </p:nvCxnSpPr>
        <p:spPr>
          <a:xfrm>
            <a:off x="7502953" y="5413207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20 Conector recto">
            <a:extLst>
              <a:ext uri="{FF2B5EF4-FFF2-40B4-BE49-F238E27FC236}">
                <a16:creationId xmlns:a16="http://schemas.microsoft.com/office/drawing/2014/main" id="{A81EDF8C-D038-B24E-8D1D-6A219657F593}"/>
              </a:ext>
            </a:extLst>
          </p:cNvPr>
          <p:cNvCxnSpPr>
            <a:cxnSpLocks/>
          </p:cNvCxnSpPr>
          <p:nvPr/>
        </p:nvCxnSpPr>
        <p:spPr>
          <a:xfrm>
            <a:off x="7762829" y="5413208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20 Conector recto">
            <a:extLst>
              <a:ext uri="{FF2B5EF4-FFF2-40B4-BE49-F238E27FC236}">
                <a16:creationId xmlns:a16="http://schemas.microsoft.com/office/drawing/2014/main" id="{5BDF62F0-3682-C04A-A127-9986CF39B4EC}"/>
              </a:ext>
            </a:extLst>
          </p:cNvPr>
          <p:cNvCxnSpPr>
            <a:cxnSpLocks/>
          </p:cNvCxnSpPr>
          <p:nvPr/>
        </p:nvCxnSpPr>
        <p:spPr>
          <a:xfrm>
            <a:off x="7934984" y="5099595"/>
            <a:ext cx="118263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588729"/>
      </p:ext>
    </p:extLst>
  </p:cSld>
  <p:clrMapOvr>
    <a:masterClrMapping/>
  </p:clrMapOvr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F0684D-F024-984F-8909-AF86F9989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Registro con selección de modo</a:t>
            </a:r>
          </a:p>
        </p:txBody>
      </p:sp>
      <p:sp>
        <p:nvSpPr>
          <p:cNvPr id="4" name="6 CuadroTexto">
            <a:extLst>
              <a:ext uri="{FF2B5EF4-FFF2-40B4-BE49-F238E27FC236}">
                <a16:creationId xmlns:a16="http://schemas.microsoft.com/office/drawing/2014/main" id="{8FF00C8C-C17A-3247-9B1F-F3B7F0C037E1}"/>
              </a:ext>
            </a:extLst>
          </p:cNvPr>
          <p:cNvSpPr txBox="1"/>
          <p:nvPr/>
        </p:nvSpPr>
        <p:spPr>
          <a:xfrm>
            <a:off x="997226" y="1906325"/>
            <a:ext cx="3592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  <a:r>
              <a:rPr lang="en-US" dirty="0"/>
              <a:t>=1 C</a:t>
            </a:r>
            <a:r>
              <a:rPr lang="en-US" baseline="-25000" dirty="0"/>
              <a:t>0</a:t>
            </a:r>
            <a:r>
              <a:rPr lang="en-US" dirty="0"/>
              <a:t>=0 (</a:t>
            </a:r>
            <a:r>
              <a:rPr lang="en-US" dirty="0" err="1"/>
              <a:t>desplazamiento</a:t>
            </a:r>
            <a:r>
              <a:rPr lang="en-US" dirty="0"/>
              <a:t> </a:t>
            </a:r>
            <a:r>
              <a:rPr lang="en-US" dirty="0" err="1"/>
              <a:t>derecha</a:t>
            </a:r>
            <a:r>
              <a:rPr lang="en-US" dirty="0"/>
              <a:t>)</a:t>
            </a:r>
          </a:p>
        </p:txBody>
      </p:sp>
      <p:sp>
        <p:nvSpPr>
          <p:cNvPr id="6" name="9 Rectángulo">
            <a:extLst>
              <a:ext uri="{FF2B5EF4-FFF2-40B4-BE49-F238E27FC236}">
                <a16:creationId xmlns:a16="http://schemas.microsoft.com/office/drawing/2014/main" id="{C5DF637F-EDA5-3D4B-B0AD-CEFDF67D4C26}"/>
              </a:ext>
            </a:extLst>
          </p:cNvPr>
          <p:cNvSpPr/>
          <p:nvPr/>
        </p:nvSpPr>
        <p:spPr>
          <a:xfrm>
            <a:off x="1517610" y="3429000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10 Conector recto">
            <a:extLst>
              <a:ext uri="{FF2B5EF4-FFF2-40B4-BE49-F238E27FC236}">
                <a16:creationId xmlns:a16="http://schemas.microsoft.com/office/drawing/2014/main" id="{1914A5FB-0D36-EC4E-AD01-771D6E6CB450}"/>
              </a:ext>
            </a:extLst>
          </p:cNvPr>
          <p:cNvCxnSpPr/>
          <p:nvPr/>
        </p:nvCxnSpPr>
        <p:spPr>
          <a:xfrm>
            <a:off x="1922274" y="3180021"/>
            <a:ext cx="0" cy="24897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11 CuadroTexto">
            <a:extLst>
              <a:ext uri="{FF2B5EF4-FFF2-40B4-BE49-F238E27FC236}">
                <a16:creationId xmlns:a16="http://schemas.microsoft.com/office/drawing/2014/main" id="{BDF459FB-0AC8-5040-92C0-16B11FA9E62C}"/>
              </a:ext>
            </a:extLst>
          </p:cNvPr>
          <p:cNvSpPr txBox="1"/>
          <p:nvPr/>
        </p:nvSpPr>
        <p:spPr>
          <a:xfrm>
            <a:off x="2023458" y="381880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2</a:t>
            </a:r>
          </a:p>
        </p:txBody>
      </p:sp>
      <p:sp>
        <p:nvSpPr>
          <p:cNvPr id="9" name="13 CuadroTexto">
            <a:extLst>
              <a:ext uri="{FF2B5EF4-FFF2-40B4-BE49-F238E27FC236}">
                <a16:creationId xmlns:a16="http://schemas.microsoft.com/office/drawing/2014/main" id="{8FD1C234-75C5-6140-B7F0-D1112A6A5693}"/>
              </a:ext>
            </a:extLst>
          </p:cNvPr>
          <p:cNvSpPr txBox="1"/>
          <p:nvPr/>
        </p:nvSpPr>
        <p:spPr>
          <a:xfrm>
            <a:off x="1706250" y="339604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2</a:t>
            </a:r>
          </a:p>
        </p:txBody>
      </p:sp>
      <p:sp>
        <p:nvSpPr>
          <p:cNvPr id="10" name="14 CuadroTexto">
            <a:extLst>
              <a:ext uri="{FF2B5EF4-FFF2-40B4-BE49-F238E27FC236}">
                <a16:creationId xmlns:a16="http://schemas.microsoft.com/office/drawing/2014/main" id="{29A0CA8D-2695-CF45-AE0A-75663E28B562}"/>
              </a:ext>
            </a:extLst>
          </p:cNvPr>
          <p:cNvSpPr txBox="1"/>
          <p:nvPr/>
        </p:nvSpPr>
        <p:spPr>
          <a:xfrm>
            <a:off x="2225672" y="3415234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2</a:t>
            </a:r>
          </a:p>
        </p:txBody>
      </p:sp>
      <p:sp>
        <p:nvSpPr>
          <p:cNvPr id="11" name="15 CuadroTexto">
            <a:extLst>
              <a:ext uri="{FF2B5EF4-FFF2-40B4-BE49-F238E27FC236}">
                <a16:creationId xmlns:a16="http://schemas.microsoft.com/office/drawing/2014/main" id="{00A992E4-5F05-A64E-B7BD-EEE97B084E3B}"/>
              </a:ext>
            </a:extLst>
          </p:cNvPr>
          <p:cNvSpPr txBox="1"/>
          <p:nvPr/>
        </p:nvSpPr>
        <p:spPr>
          <a:xfrm>
            <a:off x="1491782" y="3573016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12" name="16 CuadroTexto">
            <a:extLst>
              <a:ext uri="{FF2B5EF4-FFF2-40B4-BE49-F238E27FC236}">
                <a16:creationId xmlns:a16="http://schemas.microsoft.com/office/drawing/2014/main" id="{E7B114F1-F6E7-3843-8847-B06C6DFEA0E5}"/>
              </a:ext>
            </a:extLst>
          </p:cNvPr>
          <p:cNvSpPr txBox="1"/>
          <p:nvPr/>
        </p:nvSpPr>
        <p:spPr>
          <a:xfrm>
            <a:off x="2642354" y="3573016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13" name="17 Conector recto">
            <a:extLst>
              <a:ext uri="{FF2B5EF4-FFF2-40B4-BE49-F238E27FC236}">
                <a16:creationId xmlns:a16="http://schemas.microsoft.com/office/drawing/2014/main" id="{522140D6-97FC-7C43-A451-CA92853B8CF6}"/>
              </a:ext>
            </a:extLst>
          </p:cNvPr>
          <p:cNvCxnSpPr/>
          <p:nvPr/>
        </p:nvCxnSpPr>
        <p:spPr>
          <a:xfrm>
            <a:off x="1346210" y="37560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8 Conector recto">
            <a:extLst>
              <a:ext uri="{FF2B5EF4-FFF2-40B4-BE49-F238E27FC236}">
                <a16:creationId xmlns:a16="http://schemas.microsoft.com/office/drawing/2014/main" id="{81B66F3F-9844-9543-91CF-8D1D6CEF5402}"/>
              </a:ext>
            </a:extLst>
          </p:cNvPr>
          <p:cNvCxnSpPr/>
          <p:nvPr/>
        </p:nvCxnSpPr>
        <p:spPr>
          <a:xfrm flipV="1">
            <a:off x="2419502" y="3277821"/>
            <a:ext cx="0" cy="1608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19 Conector recto">
            <a:extLst>
              <a:ext uri="{FF2B5EF4-FFF2-40B4-BE49-F238E27FC236}">
                <a16:creationId xmlns:a16="http://schemas.microsoft.com/office/drawing/2014/main" id="{A6BEFCFE-48CA-CD48-A962-599399739CCA}"/>
              </a:ext>
            </a:extLst>
          </p:cNvPr>
          <p:cNvCxnSpPr/>
          <p:nvPr/>
        </p:nvCxnSpPr>
        <p:spPr>
          <a:xfrm>
            <a:off x="2995566" y="37560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20 Conector recto">
            <a:extLst>
              <a:ext uri="{FF2B5EF4-FFF2-40B4-BE49-F238E27FC236}">
                <a16:creationId xmlns:a16="http://schemas.microsoft.com/office/drawing/2014/main" id="{337B1FAE-E480-6145-A96E-9CCAD7A64FB3}"/>
              </a:ext>
            </a:extLst>
          </p:cNvPr>
          <p:cNvCxnSpPr>
            <a:stCxn id="8" idx="2"/>
          </p:cNvCxnSpPr>
          <p:nvPr/>
        </p:nvCxnSpPr>
        <p:spPr>
          <a:xfrm>
            <a:off x="2257484" y="4188133"/>
            <a:ext cx="0" cy="57606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24 Conector recto">
            <a:extLst>
              <a:ext uri="{FF2B5EF4-FFF2-40B4-BE49-F238E27FC236}">
                <a16:creationId xmlns:a16="http://schemas.microsoft.com/office/drawing/2014/main" id="{A02647F6-D546-E347-9DA4-CAA3E5FE4B9D}"/>
              </a:ext>
            </a:extLst>
          </p:cNvPr>
          <p:cNvCxnSpPr/>
          <p:nvPr/>
        </p:nvCxnSpPr>
        <p:spPr>
          <a:xfrm>
            <a:off x="1498610" y="5039573"/>
            <a:ext cx="224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26 Conector recto">
            <a:extLst>
              <a:ext uri="{FF2B5EF4-FFF2-40B4-BE49-F238E27FC236}">
                <a16:creationId xmlns:a16="http://schemas.microsoft.com/office/drawing/2014/main" id="{EA3A64D9-6E2B-124F-93B7-DB5EF457AD25}"/>
              </a:ext>
            </a:extLst>
          </p:cNvPr>
          <p:cNvCxnSpPr/>
          <p:nvPr/>
        </p:nvCxnSpPr>
        <p:spPr>
          <a:xfrm>
            <a:off x="1491782" y="5231983"/>
            <a:ext cx="2316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31 CuadroTexto">
            <a:extLst>
              <a:ext uri="{FF2B5EF4-FFF2-40B4-BE49-F238E27FC236}">
                <a16:creationId xmlns:a16="http://schemas.microsoft.com/office/drawing/2014/main" id="{2A370DF4-E341-F447-BEF4-B02669A2D85E}"/>
              </a:ext>
            </a:extLst>
          </p:cNvPr>
          <p:cNvSpPr txBox="1"/>
          <p:nvPr/>
        </p:nvSpPr>
        <p:spPr>
          <a:xfrm>
            <a:off x="1159362" y="475154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0</a:t>
            </a:r>
          </a:p>
        </p:txBody>
      </p:sp>
      <p:sp>
        <p:nvSpPr>
          <p:cNvPr id="20" name="32 CuadroTexto">
            <a:extLst>
              <a:ext uri="{FF2B5EF4-FFF2-40B4-BE49-F238E27FC236}">
                <a16:creationId xmlns:a16="http://schemas.microsoft.com/office/drawing/2014/main" id="{65C6585A-74A7-004A-A655-FAE78FC36BE6}"/>
              </a:ext>
            </a:extLst>
          </p:cNvPr>
          <p:cNvSpPr txBox="1"/>
          <p:nvPr/>
        </p:nvSpPr>
        <p:spPr>
          <a:xfrm>
            <a:off x="1180143" y="504731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</a:p>
        </p:txBody>
      </p:sp>
      <p:sp>
        <p:nvSpPr>
          <p:cNvPr id="21" name="33 CuadroTexto">
            <a:extLst>
              <a:ext uri="{FF2B5EF4-FFF2-40B4-BE49-F238E27FC236}">
                <a16:creationId xmlns:a16="http://schemas.microsoft.com/office/drawing/2014/main" id="{E31A4508-B9A7-E545-9C1F-7EF331D9BD1D}"/>
              </a:ext>
            </a:extLst>
          </p:cNvPr>
          <p:cNvSpPr txBox="1"/>
          <p:nvPr/>
        </p:nvSpPr>
        <p:spPr>
          <a:xfrm>
            <a:off x="6627957" y="281998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22" name="34 CuadroTexto">
            <a:extLst>
              <a:ext uri="{FF2B5EF4-FFF2-40B4-BE49-F238E27FC236}">
                <a16:creationId xmlns:a16="http://schemas.microsoft.com/office/drawing/2014/main" id="{88513C63-CAE2-7A4B-BBC7-A2F552389A7F}"/>
              </a:ext>
            </a:extLst>
          </p:cNvPr>
          <p:cNvSpPr txBox="1"/>
          <p:nvPr/>
        </p:nvSpPr>
        <p:spPr>
          <a:xfrm>
            <a:off x="4039682" y="282634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23" name="35 CuadroTexto">
            <a:extLst>
              <a:ext uri="{FF2B5EF4-FFF2-40B4-BE49-F238E27FC236}">
                <a16:creationId xmlns:a16="http://schemas.microsoft.com/office/drawing/2014/main" id="{F941767E-1F8F-494C-91D4-DBA8711FDAAD}"/>
              </a:ext>
            </a:extLst>
          </p:cNvPr>
          <p:cNvSpPr txBox="1"/>
          <p:nvPr/>
        </p:nvSpPr>
        <p:spPr>
          <a:xfrm>
            <a:off x="1648195" y="281068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sp>
        <p:nvSpPr>
          <p:cNvPr id="24" name="36 CuadroTexto">
            <a:extLst>
              <a:ext uri="{FF2B5EF4-FFF2-40B4-BE49-F238E27FC236}">
                <a16:creationId xmlns:a16="http://schemas.microsoft.com/office/drawing/2014/main" id="{B6697FC3-53FC-6B4B-A0E9-C83D795EB30D}"/>
              </a:ext>
            </a:extLst>
          </p:cNvPr>
          <p:cNvSpPr txBox="1"/>
          <p:nvPr/>
        </p:nvSpPr>
        <p:spPr>
          <a:xfrm>
            <a:off x="1760399" y="5543194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sp>
        <p:nvSpPr>
          <p:cNvPr id="25" name="37 CuadroTexto">
            <a:extLst>
              <a:ext uri="{FF2B5EF4-FFF2-40B4-BE49-F238E27FC236}">
                <a16:creationId xmlns:a16="http://schemas.microsoft.com/office/drawing/2014/main" id="{AFC16DE5-E531-4649-A667-E92DA14B5BA9}"/>
              </a:ext>
            </a:extLst>
          </p:cNvPr>
          <p:cNvSpPr txBox="1"/>
          <p:nvPr/>
        </p:nvSpPr>
        <p:spPr>
          <a:xfrm>
            <a:off x="2044239" y="554319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26" name="38 CuadroTexto">
            <a:extLst>
              <a:ext uri="{FF2B5EF4-FFF2-40B4-BE49-F238E27FC236}">
                <a16:creationId xmlns:a16="http://schemas.microsoft.com/office/drawing/2014/main" id="{531783FC-9D71-3646-9ACA-A2D35C8B57EB}"/>
              </a:ext>
            </a:extLst>
          </p:cNvPr>
          <p:cNvSpPr txBox="1"/>
          <p:nvPr/>
        </p:nvSpPr>
        <p:spPr>
          <a:xfrm>
            <a:off x="2285318" y="554319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y</a:t>
            </a:r>
            <a:r>
              <a:rPr lang="en-US" baseline="-25000" dirty="0" err="1"/>
              <a:t>L</a:t>
            </a:r>
            <a:endParaRPr lang="en-US" baseline="-25000" dirty="0"/>
          </a:p>
        </p:txBody>
      </p:sp>
      <p:sp>
        <p:nvSpPr>
          <p:cNvPr id="27" name="39 CuadroTexto">
            <a:extLst>
              <a:ext uri="{FF2B5EF4-FFF2-40B4-BE49-F238E27FC236}">
                <a16:creationId xmlns:a16="http://schemas.microsoft.com/office/drawing/2014/main" id="{1261D875-40D1-9143-99DE-1913A9D89131}"/>
              </a:ext>
            </a:extLst>
          </p:cNvPr>
          <p:cNvSpPr txBox="1"/>
          <p:nvPr/>
        </p:nvSpPr>
        <p:spPr>
          <a:xfrm>
            <a:off x="2548295" y="554319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2</a:t>
            </a:r>
          </a:p>
        </p:txBody>
      </p:sp>
      <p:sp>
        <p:nvSpPr>
          <p:cNvPr id="28" name="40 CuadroTexto">
            <a:extLst>
              <a:ext uri="{FF2B5EF4-FFF2-40B4-BE49-F238E27FC236}">
                <a16:creationId xmlns:a16="http://schemas.microsoft.com/office/drawing/2014/main" id="{D9DE5DFD-B790-8840-8CE5-BD37710669D3}"/>
              </a:ext>
            </a:extLst>
          </p:cNvPr>
          <p:cNvSpPr txBox="1"/>
          <p:nvPr/>
        </p:nvSpPr>
        <p:spPr>
          <a:xfrm>
            <a:off x="2870582" y="5011718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sp>
        <p:nvSpPr>
          <p:cNvPr id="30" name="42 Rectángulo">
            <a:extLst>
              <a:ext uri="{FF2B5EF4-FFF2-40B4-BE49-F238E27FC236}">
                <a16:creationId xmlns:a16="http://schemas.microsoft.com/office/drawing/2014/main" id="{1EFB6396-27D7-0346-B34B-503BC6FE77BC}"/>
              </a:ext>
            </a:extLst>
          </p:cNvPr>
          <p:cNvSpPr/>
          <p:nvPr/>
        </p:nvSpPr>
        <p:spPr>
          <a:xfrm>
            <a:off x="6615338" y="3324805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44 CuadroTexto">
            <a:extLst>
              <a:ext uri="{FF2B5EF4-FFF2-40B4-BE49-F238E27FC236}">
                <a16:creationId xmlns:a16="http://schemas.microsoft.com/office/drawing/2014/main" id="{121713BB-2229-A545-B133-2DDE14F57A2E}"/>
              </a:ext>
            </a:extLst>
          </p:cNvPr>
          <p:cNvSpPr txBox="1"/>
          <p:nvPr/>
        </p:nvSpPr>
        <p:spPr>
          <a:xfrm>
            <a:off x="7121186" y="371460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0</a:t>
            </a:r>
          </a:p>
        </p:txBody>
      </p:sp>
      <p:sp>
        <p:nvSpPr>
          <p:cNvPr id="32" name="45 CuadroTexto">
            <a:extLst>
              <a:ext uri="{FF2B5EF4-FFF2-40B4-BE49-F238E27FC236}">
                <a16:creationId xmlns:a16="http://schemas.microsoft.com/office/drawing/2014/main" id="{898D989B-AC57-5E46-AFDC-08E558074C50}"/>
              </a:ext>
            </a:extLst>
          </p:cNvPr>
          <p:cNvSpPr txBox="1"/>
          <p:nvPr/>
        </p:nvSpPr>
        <p:spPr>
          <a:xfrm>
            <a:off x="6803978" y="329185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0</a:t>
            </a:r>
          </a:p>
        </p:txBody>
      </p:sp>
      <p:sp>
        <p:nvSpPr>
          <p:cNvPr id="33" name="46 CuadroTexto">
            <a:extLst>
              <a:ext uri="{FF2B5EF4-FFF2-40B4-BE49-F238E27FC236}">
                <a16:creationId xmlns:a16="http://schemas.microsoft.com/office/drawing/2014/main" id="{A20FCBE9-0909-AA4F-BEED-921AE3856BFE}"/>
              </a:ext>
            </a:extLst>
          </p:cNvPr>
          <p:cNvSpPr txBox="1"/>
          <p:nvPr/>
        </p:nvSpPr>
        <p:spPr>
          <a:xfrm>
            <a:off x="7323400" y="3311039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0</a:t>
            </a:r>
          </a:p>
        </p:txBody>
      </p:sp>
      <p:sp>
        <p:nvSpPr>
          <p:cNvPr id="34" name="47 CuadroTexto">
            <a:extLst>
              <a:ext uri="{FF2B5EF4-FFF2-40B4-BE49-F238E27FC236}">
                <a16:creationId xmlns:a16="http://schemas.microsoft.com/office/drawing/2014/main" id="{12C57DF3-1A3D-AE4C-B1AF-4DBC9BB51394}"/>
              </a:ext>
            </a:extLst>
          </p:cNvPr>
          <p:cNvSpPr txBox="1"/>
          <p:nvPr/>
        </p:nvSpPr>
        <p:spPr>
          <a:xfrm>
            <a:off x="6589510" y="3468821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35" name="48 CuadroTexto">
            <a:extLst>
              <a:ext uri="{FF2B5EF4-FFF2-40B4-BE49-F238E27FC236}">
                <a16:creationId xmlns:a16="http://schemas.microsoft.com/office/drawing/2014/main" id="{FAA0F937-AB48-8C45-923F-D3F0ECACA457}"/>
              </a:ext>
            </a:extLst>
          </p:cNvPr>
          <p:cNvSpPr txBox="1"/>
          <p:nvPr/>
        </p:nvSpPr>
        <p:spPr>
          <a:xfrm>
            <a:off x="7740082" y="3468821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36" name="49 Conector recto">
            <a:extLst>
              <a:ext uri="{FF2B5EF4-FFF2-40B4-BE49-F238E27FC236}">
                <a16:creationId xmlns:a16="http://schemas.microsoft.com/office/drawing/2014/main" id="{9D41281B-3A62-DB47-B0C6-0BF88578F4B5}"/>
              </a:ext>
            </a:extLst>
          </p:cNvPr>
          <p:cNvCxnSpPr/>
          <p:nvPr/>
        </p:nvCxnSpPr>
        <p:spPr>
          <a:xfrm>
            <a:off x="6443938" y="365189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50 Conector recto">
            <a:extLst>
              <a:ext uri="{FF2B5EF4-FFF2-40B4-BE49-F238E27FC236}">
                <a16:creationId xmlns:a16="http://schemas.microsoft.com/office/drawing/2014/main" id="{891202DE-CC0F-9247-A2CF-7F9C787B305F}"/>
              </a:ext>
            </a:extLst>
          </p:cNvPr>
          <p:cNvCxnSpPr/>
          <p:nvPr/>
        </p:nvCxnSpPr>
        <p:spPr>
          <a:xfrm>
            <a:off x="7517230" y="3219842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51 Conector recto">
            <a:extLst>
              <a:ext uri="{FF2B5EF4-FFF2-40B4-BE49-F238E27FC236}">
                <a16:creationId xmlns:a16="http://schemas.microsoft.com/office/drawing/2014/main" id="{DAC3D4FF-F2C0-C84A-A6DC-5063CF364A86}"/>
              </a:ext>
            </a:extLst>
          </p:cNvPr>
          <p:cNvCxnSpPr/>
          <p:nvPr/>
        </p:nvCxnSpPr>
        <p:spPr>
          <a:xfrm>
            <a:off x="8093294" y="365189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52 Conector recto">
            <a:extLst>
              <a:ext uri="{FF2B5EF4-FFF2-40B4-BE49-F238E27FC236}">
                <a16:creationId xmlns:a16="http://schemas.microsoft.com/office/drawing/2014/main" id="{4B3CF779-975B-1F43-9826-7960A14BAD3C}"/>
              </a:ext>
            </a:extLst>
          </p:cNvPr>
          <p:cNvCxnSpPr>
            <a:stCxn id="31" idx="2"/>
          </p:cNvCxnSpPr>
          <p:nvPr/>
        </p:nvCxnSpPr>
        <p:spPr>
          <a:xfrm>
            <a:off x="7355212" y="4083938"/>
            <a:ext cx="0" cy="57606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57 CuadroTexto">
            <a:extLst>
              <a:ext uri="{FF2B5EF4-FFF2-40B4-BE49-F238E27FC236}">
                <a16:creationId xmlns:a16="http://schemas.microsoft.com/office/drawing/2014/main" id="{22CE321C-F4A0-D748-90A3-EA08BA49C7CA}"/>
              </a:ext>
            </a:extLst>
          </p:cNvPr>
          <p:cNvSpPr txBox="1"/>
          <p:nvPr/>
        </p:nvSpPr>
        <p:spPr>
          <a:xfrm>
            <a:off x="6844173" y="5447840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45" name="58 CuadroTexto">
            <a:extLst>
              <a:ext uri="{FF2B5EF4-FFF2-40B4-BE49-F238E27FC236}">
                <a16:creationId xmlns:a16="http://schemas.microsoft.com/office/drawing/2014/main" id="{5C48D515-AE69-5D49-9FD8-0CE9F3DA6E49}"/>
              </a:ext>
            </a:extLst>
          </p:cNvPr>
          <p:cNvSpPr txBox="1"/>
          <p:nvPr/>
        </p:nvSpPr>
        <p:spPr>
          <a:xfrm>
            <a:off x="7128013" y="544784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y</a:t>
            </a:r>
            <a:r>
              <a:rPr lang="en-US" baseline="-25000" dirty="0" err="1"/>
              <a:t>R</a:t>
            </a:r>
            <a:endParaRPr lang="en-US" baseline="-25000" dirty="0"/>
          </a:p>
        </p:txBody>
      </p:sp>
      <p:sp>
        <p:nvSpPr>
          <p:cNvPr id="46" name="59 CuadroTexto">
            <a:extLst>
              <a:ext uri="{FF2B5EF4-FFF2-40B4-BE49-F238E27FC236}">
                <a16:creationId xmlns:a16="http://schemas.microsoft.com/office/drawing/2014/main" id="{BC27CA81-7F3A-CD43-9CFF-7D78BE718092}"/>
              </a:ext>
            </a:extLst>
          </p:cNvPr>
          <p:cNvSpPr txBox="1"/>
          <p:nvPr/>
        </p:nvSpPr>
        <p:spPr>
          <a:xfrm>
            <a:off x="7383886" y="544784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47" name="60 CuadroTexto">
            <a:extLst>
              <a:ext uri="{FF2B5EF4-FFF2-40B4-BE49-F238E27FC236}">
                <a16:creationId xmlns:a16="http://schemas.microsoft.com/office/drawing/2014/main" id="{9AF412D2-0544-204C-A308-C367BDB4E629}"/>
              </a:ext>
            </a:extLst>
          </p:cNvPr>
          <p:cNvSpPr txBox="1"/>
          <p:nvPr/>
        </p:nvSpPr>
        <p:spPr>
          <a:xfrm>
            <a:off x="7632069" y="544784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0</a:t>
            </a:r>
          </a:p>
        </p:txBody>
      </p:sp>
      <p:sp>
        <p:nvSpPr>
          <p:cNvPr id="48" name="61 CuadroTexto">
            <a:extLst>
              <a:ext uri="{FF2B5EF4-FFF2-40B4-BE49-F238E27FC236}">
                <a16:creationId xmlns:a16="http://schemas.microsoft.com/office/drawing/2014/main" id="{06EF5F0F-721B-7E4D-A4D6-670D9FAE3209}"/>
              </a:ext>
            </a:extLst>
          </p:cNvPr>
          <p:cNvSpPr txBox="1"/>
          <p:nvPr/>
        </p:nvSpPr>
        <p:spPr>
          <a:xfrm>
            <a:off x="7968310" y="4907523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cxnSp>
        <p:nvCxnSpPr>
          <p:cNvPr id="49" name="67 Conector recto">
            <a:extLst>
              <a:ext uri="{FF2B5EF4-FFF2-40B4-BE49-F238E27FC236}">
                <a16:creationId xmlns:a16="http://schemas.microsoft.com/office/drawing/2014/main" id="{2A0EC5B6-354A-4E40-A129-B661D1407022}"/>
              </a:ext>
            </a:extLst>
          </p:cNvPr>
          <p:cNvCxnSpPr/>
          <p:nvPr/>
        </p:nvCxnSpPr>
        <p:spPr>
          <a:xfrm>
            <a:off x="6943262" y="3066113"/>
            <a:ext cx="0" cy="24897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70 Rectángulo">
            <a:extLst>
              <a:ext uri="{FF2B5EF4-FFF2-40B4-BE49-F238E27FC236}">
                <a16:creationId xmlns:a16="http://schemas.microsoft.com/office/drawing/2014/main" id="{2ABEAF03-F052-4542-8F13-2E882AF804E0}"/>
              </a:ext>
            </a:extLst>
          </p:cNvPr>
          <p:cNvSpPr/>
          <p:nvPr/>
        </p:nvSpPr>
        <p:spPr>
          <a:xfrm>
            <a:off x="4061758" y="3382784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71 CuadroTexto">
            <a:extLst>
              <a:ext uri="{FF2B5EF4-FFF2-40B4-BE49-F238E27FC236}">
                <a16:creationId xmlns:a16="http://schemas.microsoft.com/office/drawing/2014/main" id="{DD7FE01D-75D6-1F4D-BF9B-EBEA19FCEF6C}"/>
              </a:ext>
            </a:extLst>
          </p:cNvPr>
          <p:cNvSpPr txBox="1"/>
          <p:nvPr/>
        </p:nvSpPr>
        <p:spPr>
          <a:xfrm>
            <a:off x="4567606" y="377258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1</a:t>
            </a:r>
          </a:p>
        </p:txBody>
      </p:sp>
      <p:sp>
        <p:nvSpPr>
          <p:cNvPr id="53" name="72 CuadroTexto">
            <a:extLst>
              <a:ext uri="{FF2B5EF4-FFF2-40B4-BE49-F238E27FC236}">
                <a16:creationId xmlns:a16="http://schemas.microsoft.com/office/drawing/2014/main" id="{FE17317B-72CA-E14A-9E43-22CBFF6B841E}"/>
              </a:ext>
            </a:extLst>
          </p:cNvPr>
          <p:cNvSpPr txBox="1"/>
          <p:nvPr/>
        </p:nvSpPr>
        <p:spPr>
          <a:xfrm>
            <a:off x="4250398" y="334982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1</a:t>
            </a:r>
          </a:p>
        </p:txBody>
      </p:sp>
      <p:sp>
        <p:nvSpPr>
          <p:cNvPr id="54" name="73 CuadroTexto">
            <a:extLst>
              <a:ext uri="{FF2B5EF4-FFF2-40B4-BE49-F238E27FC236}">
                <a16:creationId xmlns:a16="http://schemas.microsoft.com/office/drawing/2014/main" id="{F6D55CA3-7642-6444-9F4E-B194DF37ACA1}"/>
              </a:ext>
            </a:extLst>
          </p:cNvPr>
          <p:cNvSpPr txBox="1"/>
          <p:nvPr/>
        </p:nvSpPr>
        <p:spPr>
          <a:xfrm>
            <a:off x="4769820" y="3369018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1</a:t>
            </a:r>
          </a:p>
        </p:txBody>
      </p:sp>
      <p:sp>
        <p:nvSpPr>
          <p:cNvPr id="55" name="74 CuadroTexto">
            <a:extLst>
              <a:ext uri="{FF2B5EF4-FFF2-40B4-BE49-F238E27FC236}">
                <a16:creationId xmlns:a16="http://schemas.microsoft.com/office/drawing/2014/main" id="{03BA946F-0BE2-0C45-9CF5-EB29740312CA}"/>
              </a:ext>
            </a:extLst>
          </p:cNvPr>
          <p:cNvSpPr txBox="1"/>
          <p:nvPr/>
        </p:nvSpPr>
        <p:spPr>
          <a:xfrm>
            <a:off x="4035930" y="3526800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56" name="75 CuadroTexto">
            <a:extLst>
              <a:ext uri="{FF2B5EF4-FFF2-40B4-BE49-F238E27FC236}">
                <a16:creationId xmlns:a16="http://schemas.microsoft.com/office/drawing/2014/main" id="{F43D8179-627A-D143-8FA4-A319C735DF9F}"/>
              </a:ext>
            </a:extLst>
          </p:cNvPr>
          <p:cNvSpPr txBox="1"/>
          <p:nvPr/>
        </p:nvSpPr>
        <p:spPr>
          <a:xfrm>
            <a:off x="5186502" y="3526800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57" name="76 Conector recto">
            <a:extLst>
              <a:ext uri="{FF2B5EF4-FFF2-40B4-BE49-F238E27FC236}">
                <a16:creationId xmlns:a16="http://schemas.microsoft.com/office/drawing/2014/main" id="{0D567D9F-0E5A-B643-B3A8-B0D6CBB90D89}"/>
              </a:ext>
            </a:extLst>
          </p:cNvPr>
          <p:cNvCxnSpPr/>
          <p:nvPr/>
        </p:nvCxnSpPr>
        <p:spPr>
          <a:xfrm>
            <a:off x="3890358" y="3709869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77 Conector recto">
            <a:extLst>
              <a:ext uri="{FF2B5EF4-FFF2-40B4-BE49-F238E27FC236}">
                <a16:creationId xmlns:a16="http://schemas.microsoft.com/office/drawing/2014/main" id="{F3BEB82C-C141-0249-8FBA-99DEB1058008}"/>
              </a:ext>
            </a:extLst>
          </p:cNvPr>
          <p:cNvCxnSpPr/>
          <p:nvPr/>
        </p:nvCxnSpPr>
        <p:spPr>
          <a:xfrm>
            <a:off x="4963650" y="3277821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78 Conector recto">
            <a:extLst>
              <a:ext uri="{FF2B5EF4-FFF2-40B4-BE49-F238E27FC236}">
                <a16:creationId xmlns:a16="http://schemas.microsoft.com/office/drawing/2014/main" id="{41BFAE8A-D08D-4949-980B-17701F862773}"/>
              </a:ext>
            </a:extLst>
          </p:cNvPr>
          <p:cNvCxnSpPr/>
          <p:nvPr/>
        </p:nvCxnSpPr>
        <p:spPr>
          <a:xfrm>
            <a:off x="5539714" y="3709869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79 Conector recto">
            <a:extLst>
              <a:ext uri="{FF2B5EF4-FFF2-40B4-BE49-F238E27FC236}">
                <a16:creationId xmlns:a16="http://schemas.microsoft.com/office/drawing/2014/main" id="{6E397E48-6AF0-D143-A586-937BBE63C1F8}"/>
              </a:ext>
            </a:extLst>
          </p:cNvPr>
          <p:cNvCxnSpPr>
            <a:stCxn id="52" idx="2"/>
          </p:cNvCxnSpPr>
          <p:nvPr/>
        </p:nvCxnSpPr>
        <p:spPr>
          <a:xfrm>
            <a:off x="4801632" y="4141917"/>
            <a:ext cx="0" cy="57606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84 CuadroTexto">
            <a:extLst>
              <a:ext uri="{FF2B5EF4-FFF2-40B4-BE49-F238E27FC236}">
                <a16:creationId xmlns:a16="http://schemas.microsoft.com/office/drawing/2014/main" id="{C1528B94-C759-2C4D-90EB-BEDA1757739F}"/>
              </a:ext>
            </a:extLst>
          </p:cNvPr>
          <p:cNvSpPr txBox="1"/>
          <p:nvPr/>
        </p:nvSpPr>
        <p:spPr>
          <a:xfrm>
            <a:off x="4290593" y="5506061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66" name="85 CuadroTexto">
            <a:extLst>
              <a:ext uri="{FF2B5EF4-FFF2-40B4-BE49-F238E27FC236}">
                <a16:creationId xmlns:a16="http://schemas.microsoft.com/office/drawing/2014/main" id="{A210EEF0-F4E2-E040-A71B-F5999D58D98C}"/>
              </a:ext>
            </a:extLst>
          </p:cNvPr>
          <p:cNvSpPr txBox="1"/>
          <p:nvPr/>
        </p:nvSpPr>
        <p:spPr>
          <a:xfrm>
            <a:off x="4574433" y="550606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67" name="86 CuadroTexto">
            <a:extLst>
              <a:ext uri="{FF2B5EF4-FFF2-40B4-BE49-F238E27FC236}">
                <a16:creationId xmlns:a16="http://schemas.microsoft.com/office/drawing/2014/main" id="{97C952C2-5639-E346-A2F1-3237EA18CD9A}"/>
              </a:ext>
            </a:extLst>
          </p:cNvPr>
          <p:cNvSpPr txBox="1"/>
          <p:nvPr/>
        </p:nvSpPr>
        <p:spPr>
          <a:xfrm>
            <a:off x="4827205" y="549542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sp>
        <p:nvSpPr>
          <p:cNvPr id="68" name="87 CuadroTexto">
            <a:extLst>
              <a:ext uri="{FF2B5EF4-FFF2-40B4-BE49-F238E27FC236}">
                <a16:creationId xmlns:a16="http://schemas.microsoft.com/office/drawing/2014/main" id="{684FD746-AD2F-7948-9043-9B67A652F908}"/>
              </a:ext>
            </a:extLst>
          </p:cNvPr>
          <p:cNvSpPr txBox="1"/>
          <p:nvPr/>
        </p:nvSpPr>
        <p:spPr>
          <a:xfrm>
            <a:off x="5078489" y="550606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1</a:t>
            </a:r>
          </a:p>
        </p:txBody>
      </p:sp>
      <p:sp>
        <p:nvSpPr>
          <p:cNvPr id="69" name="88 CuadroTexto">
            <a:extLst>
              <a:ext uri="{FF2B5EF4-FFF2-40B4-BE49-F238E27FC236}">
                <a16:creationId xmlns:a16="http://schemas.microsoft.com/office/drawing/2014/main" id="{B280768A-B92E-EB4B-803B-8E82DBB331EE}"/>
              </a:ext>
            </a:extLst>
          </p:cNvPr>
          <p:cNvSpPr txBox="1"/>
          <p:nvPr/>
        </p:nvSpPr>
        <p:spPr>
          <a:xfrm>
            <a:off x="5414730" y="4965502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cxnSp>
        <p:nvCxnSpPr>
          <p:cNvPr id="70" name="89 Conector recto">
            <a:extLst>
              <a:ext uri="{FF2B5EF4-FFF2-40B4-BE49-F238E27FC236}">
                <a16:creationId xmlns:a16="http://schemas.microsoft.com/office/drawing/2014/main" id="{74E0CBD6-7192-9E45-BBC0-BF9E95804612}"/>
              </a:ext>
            </a:extLst>
          </p:cNvPr>
          <p:cNvCxnSpPr/>
          <p:nvPr/>
        </p:nvCxnSpPr>
        <p:spPr>
          <a:xfrm>
            <a:off x="4389682" y="3124092"/>
            <a:ext cx="0" cy="24897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92 Conector recto">
            <a:extLst>
              <a:ext uri="{FF2B5EF4-FFF2-40B4-BE49-F238E27FC236}">
                <a16:creationId xmlns:a16="http://schemas.microsoft.com/office/drawing/2014/main" id="{C8D3FAE4-CEF8-3D48-809D-F3D344CD4324}"/>
              </a:ext>
            </a:extLst>
          </p:cNvPr>
          <p:cNvCxnSpPr/>
          <p:nvPr/>
        </p:nvCxnSpPr>
        <p:spPr>
          <a:xfrm flipV="1">
            <a:off x="1123358" y="4545762"/>
            <a:ext cx="5310973" cy="24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94 Conector recto">
            <a:extLst>
              <a:ext uri="{FF2B5EF4-FFF2-40B4-BE49-F238E27FC236}">
                <a16:creationId xmlns:a16="http://schemas.microsoft.com/office/drawing/2014/main" id="{84DB7514-7AAE-0042-ACA3-0B9C67DF1277}"/>
              </a:ext>
            </a:extLst>
          </p:cNvPr>
          <p:cNvCxnSpPr/>
          <p:nvPr/>
        </p:nvCxnSpPr>
        <p:spPr>
          <a:xfrm flipH="1">
            <a:off x="6434331" y="3654316"/>
            <a:ext cx="9607" cy="89144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97 Conector recto">
            <a:extLst>
              <a:ext uri="{FF2B5EF4-FFF2-40B4-BE49-F238E27FC236}">
                <a16:creationId xmlns:a16="http://schemas.microsoft.com/office/drawing/2014/main" id="{D9EC0CA9-FFEA-0C4A-B240-0C4B63C939D4}"/>
              </a:ext>
            </a:extLst>
          </p:cNvPr>
          <p:cNvCxnSpPr/>
          <p:nvPr/>
        </p:nvCxnSpPr>
        <p:spPr>
          <a:xfrm>
            <a:off x="3890358" y="3709869"/>
            <a:ext cx="0" cy="82991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99 Conector recto">
            <a:extLst>
              <a:ext uri="{FF2B5EF4-FFF2-40B4-BE49-F238E27FC236}">
                <a16:creationId xmlns:a16="http://schemas.microsoft.com/office/drawing/2014/main" id="{0878F80D-5418-8D4A-8FD7-D4228FD75AAC}"/>
              </a:ext>
            </a:extLst>
          </p:cNvPr>
          <p:cNvCxnSpPr/>
          <p:nvPr/>
        </p:nvCxnSpPr>
        <p:spPr>
          <a:xfrm>
            <a:off x="1346210" y="3757682"/>
            <a:ext cx="0" cy="79049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101 Conector recto">
            <a:extLst>
              <a:ext uri="{FF2B5EF4-FFF2-40B4-BE49-F238E27FC236}">
                <a16:creationId xmlns:a16="http://schemas.microsoft.com/office/drawing/2014/main" id="{8D2F115F-528C-9049-8E75-0F607290D00A}"/>
              </a:ext>
            </a:extLst>
          </p:cNvPr>
          <p:cNvCxnSpPr/>
          <p:nvPr/>
        </p:nvCxnSpPr>
        <p:spPr>
          <a:xfrm>
            <a:off x="3147966" y="2616281"/>
            <a:ext cx="52800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102 CuadroTexto">
            <a:extLst>
              <a:ext uri="{FF2B5EF4-FFF2-40B4-BE49-F238E27FC236}">
                <a16:creationId xmlns:a16="http://schemas.microsoft.com/office/drawing/2014/main" id="{A0662506-5107-9440-837C-D569A8F99DE5}"/>
              </a:ext>
            </a:extLst>
          </p:cNvPr>
          <p:cNvSpPr txBox="1"/>
          <p:nvPr/>
        </p:nvSpPr>
        <p:spPr>
          <a:xfrm>
            <a:off x="8443442" y="2315305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77" name="103 Conector recto">
            <a:extLst>
              <a:ext uri="{FF2B5EF4-FFF2-40B4-BE49-F238E27FC236}">
                <a16:creationId xmlns:a16="http://schemas.microsoft.com/office/drawing/2014/main" id="{D7260FD4-5244-1841-B251-30854AA9E5F6}"/>
              </a:ext>
            </a:extLst>
          </p:cNvPr>
          <p:cNvCxnSpPr/>
          <p:nvPr/>
        </p:nvCxnSpPr>
        <p:spPr>
          <a:xfrm flipH="1">
            <a:off x="8236088" y="2616281"/>
            <a:ext cx="9606" cy="102511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105 Conector recto">
            <a:extLst>
              <a:ext uri="{FF2B5EF4-FFF2-40B4-BE49-F238E27FC236}">
                <a16:creationId xmlns:a16="http://schemas.microsoft.com/office/drawing/2014/main" id="{B5A1C938-B568-2D4E-B6A3-DB5060373FEC}"/>
              </a:ext>
            </a:extLst>
          </p:cNvPr>
          <p:cNvCxnSpPr/>
          <p:nvPr/>
        </p:nvCxnSpPr>
        <p:spPr>
          <a:xfrm>
            <a:off x="5701720" y="2616281"/>
            <a:ext cx="0" cy="1093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110 Conector recto">
            <a:extLst>
              <a:ext uri="{FF2B5EF4-FFF2-40B4-BE49-F238E27FC236}">
                <a16:creationId xmlns:a16="http://schemas.microsoft.com/office/drawing/2014/main" id="{97204E44-BF19-9E48-8BCD-8D5F5B3167C9}"/>
              </a:ext>
            </a:extLst>
          </p:cNvPr>
          <p:cNvCxnSpPr/>
          <p:nvPr/>
        </p:nvCxnSpPr>
        <p:spPr>
          <a:xfrm>
            <a:off x="3147966" y="2625573"/>
            <a:ext cx="939" cy="113980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Pentágono 79">
            <a:extLst>
              <a:ext uri="{FF2B5EF4-FFF2-40B4-BE49-F238E27FC236}">
                <a16:creationId xmlns:a16="http://schemas.microsoft.com/office/drawing/2014/main" id="{1155A3D0-586A-9447-A194-792757060787}"/>
              </a:ext>
            </a:extLst>
          </p:cNvPr>
          <p:cNvSpPr/>
          <p:nvPr/>
        </p:nvSpPr>
        <p:spPr>
          <a:xfrm rot="16200000">
            <a:off x="1885492" y="4559124"/>
            <a:ext cx="747271" cy="1134010"/>
          </a:xfrm>
          <a:prstGeom prst="homePlate">
            <a:avLst>
              <a:gd name="adj" fmla="val 255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36 CuadroTexto">
            <a:extLst>
              <a:ext uri="{FF2B5EF4-FFF2-40B4-BE49-F238E27FC236}">
                <a16:creationId xmlns:a16="http://schemas.microsoft.com/office/drawing/2014/main" id="{B36D156D-BA52-A84D-A794-9081038FC08A}"/>
              </a:ext>
            </a:extLst>
          </p:cNvPr>
          <p:cNvSpPr txBox="1"/>
          <p:nvPr/>
        </p:nvSpPr>
        <p:spPr>
          <a:xfrm>
            <a:off x="1771845" y="5279961"/>
            <a:ext cx="10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0      1    2     3</a:t>
            </a:r>
            <a:endParaRPr lang="en-US" sz="1200" baseline="-25000" dirty="0"/>
          </a:p>
        </p:txBody>
      </p:sp>
      <p:sp>
        <p:nvSpPr>
          <p:cNvPr id="82" name="36 CuadroTexto">
            <a:extLst>
              <a:ext uri="{FF2B5EF4-FFF2-40B4-BE49-F238E27FC236}">
                <a16:creationId xmlns:a16="http://schemas.microsoft.com/office/drawing/2014/main" id="{4172554D-101A-504D-B1F1-5351775ED8C0}"/>
              </a:ext>
            </a:extLst>
          </p:cNvPr>
          <p:cNvSpPr txBox="1"/>
          <p:nvPr/>
        </p:nvSpPr>
        <p:spPr>
          <a:xfrm>
            <a:off x="2642354" y="5047653"/>
            <a:ext cx="318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  <a:endParaRPr lang="en-US" sz="1200" baseline="-25000" dirty="0"/>
          </a:p>
        </p:txBody>
      </p:sp>
      <p:sp>
        <p:nvSpPr>
          <p:cNvPr id="83" name="36 CuadroTexto">
            <a:extLst>
              <a:ext uri="{FF2B5EF4-FFF2-40B4-BE49-F238E27FC236}">
                <a16:creationId xmlns:a16="http://schemas.microsoft.com/office/drawing/2014/main" id="{C3E2FC17-E010-334F-A4CD-696391350C1B}"/>
              </a:ext>
            </a:extLst>
          </p:cNvPr>
          <p:cNvSpPr txBox="1"/>
          <p:nvPr/>
        </p:nvSpPr>
        <p:spPr>
          <a:xfrm>
            <a:off x="1659905" y="4904388"/>
            <a:ext cx="31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01</a:t>
            </a:r>
            <a:endParaRPr lang="en-US" sz="1200" baseline="-25000" dirty="0"/>
          </a:p>
        </p:txBody>
      </p:sp>
      <p:cxnSp>
        <p:nvCxnSpPr>
          <p:cNvPr id="84" name="20 Conector recto">
            <a:extLst>
              <a:ext uri="{FF2B5EF4-FFF2-40B4-BE49-F238E27FC236}">
                <a16:creationId xmlns:a16="http://schemas.microsoft.com/office/drawing/2014/main" id="{5F3E4423-66C8-DE40-AAF7-8792D1468D01}"/>
              </a:ext>
            </a:extLst>
          </p:cNvPr>
          <p:cNvCxnSpPr>
            <a:cxnSpLocks/>
          </p:cNvCxnSpPr>
          <p:nvPr/>
        </p:nvCxnSpPr>
        <p:spPr>
          <a:xfrm>
            <a:off x="1900591" y="5499765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20 Conector recto">
            <a:extLst>
              <a:ext uri="{FF2B5EF4-FFF2-40B4-BE49-F238E27FC236}">
                <a16:creationId xmlns:a16="http://schemas.microsoft.com/office/drawing/2014/main" id="{3466C906-C03D-DB40-AC0C-9ABF5F339C20}"/>
              </a:ext>
            </a:extLst>
          </p:cNvPr>
          <p:cNvCxnSpPr>
            <a:cxnSpLocks/>
          </p:cNvCxnSpPr>
          <p:nvPr/>
        </p:nvCxnSpPr>
        <p:spPr>
          <a:xfrm>
            <a:off x="2188943" y="5499765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20 Conector recto">
            <a:extLst>
              <a:ext uri="{FF2B5EF4-FFF2-40B4-BE49-F238E27FC236}">
                <a16:creationId xmlns:a16="http://schemas.microsoft.com/office/drawing/2014/main" id="{2C169B16-58AD-1648-8DB4-B3C229A015A9}"/>
              </a:ext>
            </a:extLst>
          </p:cNvPr>
          <p:cNvCxnSpPr>
            <a:cxnSpLocks/>
          </p:cNvCxnSpPr>
          <p:nvPr/>
        </p:nvCxnSpPr>
        <p:spPr>
          <a:xfrm>
            <a:off x="2404703" y="5499764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20 Conector recto">
            <a:extLst>
              <a:ext uri="{FF2B5EF4-FFF2-40B4-BE49-F238E27FC236}">
                <a16:creationId xmlns:a16="http://schemas.microsoft.com/office/drawing/2014/main" id="{897A1AEC-D8EE-F147-A3DF-DB759E8C5CB0}"/>
              </a:ext>
            </a:extLst>
          </p:cNvPr>
          <p:cNvCxnSpPr>
            <a:cxnSpLocks/>
          </p:cNvCxnSpPr>
          <p:nvPr/>
        </p:nvCxnSpPr>
        <p:spPr>
          <a:xfrm>
            <a:off x="2664579" y="5499765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20 Conector recto">
            <a:extLst>
              <a:ext uri="{FF2B5EF4-FFF2-40B4-BE49-F238E27FC236}">
                <a16:creationId xmlns:a16="http://schemas.microsoft.com/office/drawing/2014/main" id="{BD6C0E5E-D8F3-2443-949F-B55889B8946A}"/>
              </a:ext>
            </a:extLst>
          </p:cNvPr>
          <p:cNvCxnSpPr>
            <a:cxnSpLocks/>
          </p:cNvCxnSpPr>
          <p:nvPr/>
        </p:nvCxnSpPr>
        <p:spPr>
          <a:xfrm>
            <a:off x="2836734" y="5186152"/>
            <a:ext cx="118263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24 Conector recto">
            <a:extLst>
              <a:ext uri="{FF2B5EF4-FFF2-40B4-BE49-F238E27FC236}">
                <a16:creationId xmlns:a16="http://schemas.microsoft.com/office/drawing/2014/main" id="{6FF66249-35C8-CF4C-AEE6-B667F9D534FB}"/>
              </a:ext>
            </a:extLst>
          </p:cNvPr>
          <p:cNvCxnSpPr/>
          <p:nvPr/>
        </p:nvCxnSpPr>
        <p:spPr>
          <a:xfrm>
            <a:off x="4049089" y="4998329"/>
            <a:ext cx="224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26 Conector recto">
            <a:extLst>
              <a:ext uri="{FF2B5EF4-FFF2-40B4-BE49-F238E27FC236}">
                <a16:creationId xmlns:a16="http://schemas.microsoft.com/office/drawing/2014/main" id="{E0B675D2-2AD4-DE46-AE57-C260EF81B16B}"/>
              </a:ext>
            </a:extLst>
          </p:cNvPr>
          <p:cNvCxnSpPr/>
          <p:nvPr/>
        </p:nvCxnSpPr>
        <p:spPr>
          <a:xfrm>
            <a:off x="4042261" y="5190739"/>
            <a:ext cx="2316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31 CuadroTexto">
            <a:extLst>
              <a:ext uri="{FF2B5EF4-FFF2-40B4-BE49-F238E27FC236}">
                <a16:creationId xmlns:a16="http://schemas.microsoft.com/office/drawing/2014/main" id="{9C62FB5E-D8B5-1E41-8104-F4C45BE6B097}"/>
              </a:ext>
            </a:extLst>
          </p:cNvPr>
          <p:cNvSpPr txBox="1"/>
          <p:nvPr/>
        </p:nvSpPr>
        <p:spPr>
          <a:xfrm>
            <a:off x="3709841" y="471029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0</a:t>
            </a:r>
          </a:p>
        </p:txBody>
      </p:sp>
      <p:sp>
        <p:nvSpPr>
          <p:cNvPr id="96" name="32 CuadroTexto">
            <a:extLst>
              <a:ext uri="{FF2B5EF4-FFF2-40B4-BE49-F238E27FC236}">
                <a16:creationId xmlns:a16="http://schemas.microsoft.com/office/drawing/2014/main" id="{25128476-0E55-2345-A92D-FC6E36B4F381}"/>
              </a:ext>
            </a:extLst>
          </p:cNvPr>
          <p:cNvSpPr txBox="1"/>
          <p:nvPr/>
        </p:nvSpPr>
        <p:spPr>
          <a:xfrm>
            <a:off x="3730622" y="500607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</a:p>
        </p:txBody>
      </p:sp>
      <p:sp>
        <p:nvSpPr>
          <p:cNvPr id="97" name="Pentágono 96">
            <a:extLst>
              <a:ext uri="{FF2B5EF4-FFF2-40B4-BE49-F238E27FC236}">
                <a16:creationId xmlns:a16="http://schemas.microsoft.com/office/drawing/2014/main" id="{32ABF90B-9D00-F64C-96E8-C17E0C697BD5}"/>
              </a:ext>
            </a:extLst>
          </p:cNvPr>
          <p:cNvSpPr/>
          <p:nvPr/>
        </p:nvSpPr>
        <p:spPr>
          <a:xfrm rot="16200000">
            <a:off x="4435971" y="4517880"/>
            <a:ext cx="747271" cy="1134010"/>
          </a:xfrm>
          <a:prstGeom prst="homePlate">
            <a:avLst>
              <a:gd name="adj" fmla="val 255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8" name="36 CuadroTexto">
            <a:extLst>
              <a:ext uri="{FF2B5EF4-FFF2-40B4-BE49-F238E27FC236}">
                <a16:creationId xmlns:a16="http://schemas.microsoft.com/office/drawing/2014/main" id="{A9670CA7-C4C9-6C49-8785-9BF5D277D8E8}"/>
              </a:ext>
            </a:extLst>
          </p:cNvPr>
          <p:cNvSpPr txBox="1"/>
          <p:nvPr/>
        </p:nvSpPr>
        <p:spPr>
          <a:xfrm>
            <a:off x="4322324" y="5238717"/>
            <a:ext cx="10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0      1    2     3</a:t>
            </a:r>
            <a:endParaRPr lang="en-US" sz="1200" baseline="-25000" dirty="0"/>
          </a:p>
        </p:txBody>
      </p:sp>
      <p:sp>
        <p:nvSpPr>
          <p:cNvPr id="99" name="36 CuadroTexto">
            <a:extLst>
              <a:ext uri="{FF2B5EF4-FFF2-40B4-BE49-F238E27FC236}">
                <a16:creationId xmlns:a16="http://schemas.microsoft.com/office/drawing/2014/main" id="{50CD111E-5C08-594D-B7F1-C04A53C76E36}"/>
              </a:ext>
            </a:extLst>
          </p:cNvPr>
          <p:cNvSpPr txBox="1"/>
          <p:nvPr/>
        </p:nvSpPr>
        <p:spPr>
          <a:xfrm>
            <a:off x="5192833" y="5006409"/>
            <a:ext cx="318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  <a:endParaRPr lang="en-US" sz="1200" baseline="-25000" dirty="0"/>
          </a:p>
        </p:txBody>
      </p:sp>
      <p:sp>
        <p:nvSpPr>
          <p:cNvPr id="100" name="36 CuadroTexto">
            <a:extLst>
              <a:ext uri="{FF2B5EF4-FFF2-40B4-BE49-F238E27FC236}">
                <a16:creationId xmlns:a16="http://schemas.microsoft.com/office/drawing/2014/main" id="{51415C49-7364-CE47-806C-C6B7C76D33D7}"/>
              </a:ext>
            </a:extLst>
          </p:cNvPr>
          <p:cNvSpPr txBox="1"/>
          <p:nvPr/>
        </p:nvSpPr>
        <p:spPr>
          <a:xfrm>
            <a:off x="4210384" y="4863144"/>
            <a:ext cx="31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01</a:t>
            </a:r>
            <a:endParaRPr lang="en-US" sz="1200" baseline="-25000" dirty="0"/>
          </a:p>
        </p:txBody>
      </p:sp>
      <p:cxnSp>
        <p:nvCxnSpPr>
          <p:cNvPr id="101" name="20 Conector recto">
            <a:extLst>
              <a:ext uri="{FF2B5EF4-FFF2-40B4-BE49-F238E27FC236}">
                <a16:creationId xmlns:a16="http://schemas.microsoft.com/office/drawing/2014/main" id="{5A74499B-31B6-5348-8D76-16AE2E0DC263}"/>
              </a:ext>
            </a:extLst>
          </p:cNvPr>
          <p:cNvCxnSpPr>
            <a:cxnSpLocks/>
          </p:cNvCxnSpPr>
          <p:nvPr/>
        </p:nvCxnSpPr>
        <p:spPr>
          <a:xfrm>
            <a:off x="4451070" y="5458521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20 Conector recto">
            <a:extLst>
              <a:ext uri="{FF2B5EF4-FFF2-40B4-BE49-F238E27FC236}">
                <a16:creationId xmlns:a16="http://schemas.microsoft.com/office/drawing/2014/main" id="{0BEDB34E-533B-BC48-A127-47656CAAB061}"/>
              </a:ext>
            </a:extLst>
          </p:cNvPr>
          <p:cNvCxnSpPr>
            <a:cxnSpLocks/>
          </p:cNvCxnSpPr>
          <p:nvPr/>
        </p:nvCxnSpPr>
        <p:spPr>
          <a:xfrm>
            <a:off x="4739422" y="5458521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20 Conector recto">
            <a:extLst>
              <a:ext uri="{FF2B5EF4-FFF2-40B4-BE49-F238E27FC236}">
                <a16:creationId xmlns:a16="http://schemas.microsoft.com/office/drawing/2014/main" id="{B65F5F16-4ED6-5F4F-9160-5D84C45006B3}"/>
              </a:ext>
            </a:extLst>
          </p:cNvPr>
          <p:cNvCxnSpPr>
            <a:cxnSpLocks/>
          </p:cNvCxnSpPr>
          <p:nvPr/>
        </p:nvCxnSpPr>
        <p:spPr>
          <a:xfrm>
            <a:off x="4955182" y="5458520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20 Conector recto">
            <a:extLst>
              <a:ext uri="{FF2B5EF4-FFF2-40B4-BE49-F238E27FC236}">
                <a16:creationId xmlns:a16="http://schemas.microsoft.com/office/drawing/2014/main" id="{5E80AD46-B6DB-DF4C-8084-2000A7DF3C97}"/>
              </a:ext>
            </a:extLst>
          </p:cNvPr>
          <p:cNvCxnSpPr>
            <a:cxnSpLocks/>
          </p:cNvCxnSpPr>
          <p:nvPr/>
        </p:nvCxnSpPr>
        <p:spPr>
          <a:xfrm>
            <a:off x="5215058" y="5458521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20 Conector recto">
            <a:extLst>
              <a:ext uri="{FF2B5EF4-FFF2-40B4-BE49-F238E27FC236}">
                <a16:creationId xmlns:a16="http://schemas.microsoft.com/office/drawing/2014/main" id="{FA749263-A19E-C142-81F2-8586D1643CAE}"/>
              </a:ext>
            </a:extLst>
          </p:cNvPr>
          <p:cNvCxnSpPr>
            <a:cxnSpLocks/>
          </p:cNvCxnSpPr>
          <p:nvPr/>
        </p:nvCxnSpPr>
        <p:spPr>
          <a:xfrm>
            <a:off x="5387213" y="5144908"/>
            <a:ext cx="118263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24 Conector recto">
            <a:extLst>
              <a:ext uri="{FF2B5EF4-FFF2-40B4-BE49-F238E27FC236}">
                <a16:creationId xmlns:a16="http://schemas.microsoft.com/office/drawing/2014/main" id="{46B5451B-43F8-6C40-A27C-B9ECB598B83F}"/>
              </a:ext>
            </a:extLst>
          </p:cNvPr>
          <p:cNvCxnSpPr/>
          <p:nvPr/>
        </p:nvCxnSpPr>
        <p:spPr>
          <a:xfrm>
            <a:off x="6596860" y="4953016"/>
            <a:ext cx="224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26 Conector recto">
            <a:extLst>
              <a:ext uri="{FF2B5EF4-FFF2-40B4-BE49-F238E27FC236}">
                <a16:creationId xmlns:a16="http://schemas.microsoft.com/office/drawing/2014/main" id="{2AC99604-FDD6-8A4D-BC30-7B8ED9664E67}"/>
              </a:ext>
            </a:extLst>
          </p:cNvPr>
          <p:cNvCxnSpPr/>
          <p:nvPr/>
        </p:nvCxnSpPr>
        <p:spPr>
          <a:xfrm>
            <a:off x="6590032" y="5145426"/>
            <a:ext cx="2316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31 CuadroTexto">
            <a:extLst>
              <a:ext uri="{FF2B5EF4-FFF2-40B4-BE49-F238E27FC236}">
                <a16:creationId xmlns:a16="http://schemas.microsoft.com/office/drawing/2014/main" id="{A92FF1A4-327B-E945-B457-682AF40EEAEC}"/>
              </a:ext>
            </a:extLst>
          </p:cNvPr>
          <p:cNvSpPr txBox="1"/>
          <p:nvPr/>
        </p:nvSpPr>
        <p:spPr>
          <a:xfrm>
            <a:off x="6257612" y="466498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0</a:t>
            </a:r>
          </a:p>
        </p:txBody>
      </p:sp>
      <p:sp>
        <p:nvSpPr>
          <p:cNvPr id="109" name="32 CuadroTexto">
            <a:extLst>
              <a:ext uri="{FF2B5EF4-FFF2-40B4-BE49-F238E27FC236}">
                <a16:creationId xmlns:a16="http://schemas.microsoft.com/office/drawing/2014/main" id="{A3C6F44D-336C-2244-8EED-39D972FB7F47}"/>
              </a:ext>
            </a:extLst>
          </p:cNvPr>
          <p:cNvSpPr txBox="1"/>
          <p:nvPr/>
        </p:nvSpPr>
        <p:spPr>
          <a:xfrm>
            <a:off x="6278393" y="496076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</a:p>
        </p:txBody>
      </p:sp>
      <p:sp>
        <p:nvSpPr>
          <p:cNvPr id="110" name="Pentágono 109">
            <a:extLst>
              <a:ext uri="{FF2B5EF4-FFF2-40B4-BE49-F238E27FC236}">
                <a16:creationId xmlns:a16="http://schemas.microsoft.com/office/drawing/2014/main" id="{1EBDCB4D-F633-9740-B695-FFC68BDB08DF}"/>
              </a:ext>
            </a:extLst>
          </p:cNvPr>
          <p:cNvSpPr/>
          <p:nvPr/>
        </p:nvSpPr>
        <p:spPr>
          <a:xfrm rot="16200000">
            <a:off x="6983742" y="4472567"/>
            <a:ext cx="747271" cy="1134010"/>
          </a:xfrm>
          <a:prstGeom prst="homePlate">
            <a:avLst>
              <a:gd name="adj" fmla="val 255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1" name="36 CuadroTexto">
            <a:extLst>
              <a:ext uri="{FF2B5EF4-FFF2-40B4-BE49-F238E27FC236}">
                <a16:creationId xmlns:a16="http://schemas.microsoft.com/office/drawing/2014/main" id="{94E6A907-69E1-3A4A-A07B-E724D5158ED0}"/>
              </a:ext>
            </a:extLst>
          </p:cNvPr>
          <p:cNvSpPr txBox="1"/>
          <p:nvPr/>
        </p:nvSpPr>
        <p:spPr>
          <a:xfrm>
            <a:off x="6870095" y="5193404"/>
            <a:ext cx="10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0      1    2     3</a:t>
            </a:r>
            <a:endParaRPr lang="en-US" sz="1200" baseline="-25000" dirty="0"/>
          </a:p>
        </p:txBody>
      </p:sp>
      <p:sp>
        <p:nvSpPr>
          <p:cNvPr id="112" name="36 CuadroTexto">
            <a:extLst>
              <a:ext uri="{FF2B5EF4-FFF2-40B4-BE49-F238E27FC236}">
                <a16:creationId xmlns:a16="http://schemas.microsoft.com/office/drawing/2014/main" id="{89364D34-0AEB-5E49-AB3A-88D02F9573D2}"/>
              </a:ext>
            </a:extLst>
          </p:cNvPr>
          <p:cNvSpPr txBox="1"/>
          <p:nvPr/>
        </p:nvSpPr>
        <p:spPr>
          <a:xfrm>
            <a:off x="7740604" y="4961096"/>
            <a:ext cx="318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  <a:endParaRPr lang="en-US" sz="1200" baseline="-25000" dirty="0"/>
          </a:p>
        </p:txBody>
      </p:sp>
      <p:sp>
        <p:nvSpPr>
          <p:cNvPr id="113" name="36 CuadroTexto">
            <a:extLst>
              <a:ext uri="{FF2B5EF4-FFF2-40B4-BE49-F238E27FC236}">
                <a16:creationId xmlns:a16="http://schemas.microsoft.com/office/drawing/2014/main" id="{D022308F-E479-3F43-80DB-71DDF0096B0F}"/>
              </a:ext>
            </a:extLst>
          </p:cNvPr>
          <p:cNvSpPr txBox="1"/>
          <p:nvPr/>
        </p:nvSpPr>
        <p:spPr>
          <a:xfrm>
            <a:off x="6758155" y="4817831"/>
            <a:ext cx="31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01</a:t>
            </a:r>
            <a:endParaRPr lang="en-US" sz="1200" baseline="-25000" dirty="0"/>
          </a:p>
        </p:txBody>
      </p:sp>
      <p:cxnSp>
        <p:nvCxnSpPr>
          <p:cNvPr id="114" name="20 Conector recto">
            <a:extLst>
              <a:ext uri="{FF2B5EF4-FFF2-40B4-BE49-F238E27FC236}">
                <a16:creationId xmlns:a16="http://schemas.microsoft.com/office/drawing/2014/main" id="{D45DD607-040B-1143-8787-0F5E6B9CAEBF}"/>
              </a:ext>
            </a:extLst>
          </p:cNvPr>
          <p:cNvCxnSpPr>
            <a:cxnSpLocks/>
          </p:cNvCxnSpPr>
          <p:nvPr/>
        </p:nvCxnSpPr>
        <p:spPr>
          <a:xfrm>
            <a:off x="6998841" y="5413208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20 Conector recto">
            <a:extLst>
              <a:ext uri="{FF2B5EF4-FFF2-40B4-BE49-F238E27FC236}">
                <a16:creationId xmlns:a16="http://schemas.microsoft.com/office/drawing/2014/main" id="{FE8C8F6E-19DE-1941-B8D6-A6267A538945}"/>
              </a:ext>
            </a:extLst>
          </p:cNvPr>
          <p:cNvCxnSpPr>
            <a:cxnSpLocks/>
          </p:cNvCxnSpPr>
          <p:nvPr/>
        </p:nvCxnSpPr>
        <p:spPr>
          <a:xfrm>
            <a:off x="7287193" y="5413208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20 Conector recto">
            <a:extLst>
              <a:ext uri="{FF2B5EF4-FFF2-40B4-BE49-F238E27FC236}">
                <a16:creationId xmlns:a16="http://schemas.microsoft.com/office/drawing/2014/main" id="{B5EC5CE4-4781-2646-A97D-560802C5E5CD}"/>
              </a:ext>
            </a:extLst>
          </p:cNvPr>
          <p:cNvCxnSpPr>
            <a:cxnSpLocks/>
          </p:cNvCxnSpPr>
          <p:nvPr/>
        </p:nvCxnSpPr>
        <p:spPr>
          <a:xfrm>
            <a:off x="7502953" y="5413207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20 Conector recto">
            <a:extLst>
              <a:ext uri="{FF2B5EF4-FFF2-40B4-BE49-F238E27FC236}">
                <a16:creationId xmlns:a16="http://schemas.microsoft.com/office/drawing/2014/main" id="{A81EDF8C-D038-B24E-8D1D-6A219657F593}"/>
              </a:ext>
            </a:extLst>
          </p:cNvPr>
          <p:cNvCxnSpPr>
            <a:cxnSpLocks/>
          </p:cNvCxnSpPr>
          <p:nvPr/>
        </p:nvCxnSpPr>
        <p:spPr>
          <a:xfrm>
            <a:off x="7762829" y="5413208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20 Conector recto">
            <a:extLst>
              <a:ext uri="{FF2B5EF4-FFF2-40B4-BE49-F238E27FC236}">
                <a16:creationId xmlns:a16="http://schemas.microsoft.com/office/drawing/2014/main" id="{5BDF62F0-3682-C04A-A127-9986CF39B4EC}"/>
              </a:ext>
            </a:extLst>
          </p:cNvPr>
          <p:cNvCxnSpPr>
            <a:cxnSpLocks/>
          </p:cNvCxnSpPr>
          <p:nvPr/>
        </p:nvCxnSpPr>
        <p:spPr>
          <a:xfrm>
            <a:off x="7934984" y="5099595"/>
            <a:ext cx="118263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589426"/>
      </p:ext>
    </p:extLst>
  </p:cSld>
  <p:clrMapOvr>
    <a:masterClrMapping/>
  </p:clrMapOvr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F0684D-F024-984F-8909-AF86F9989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Registro con selección de modo</a:t>
            </a:r>
          </a:p>
        </p:txBody>
      </p:sp>
      <p:sp>
        <p:nvSpPr>
          <p:cNvPr id="4" name="6 CuadroTexto">
            <a:extLst>
              <a:ext uri="{FF2B5EF4-FFF2-40B4-BE49-F238E27FC236}">
                <a16:creationId xmlns:a16="http://schemas.microsoft.com/office/drawing/2014/main" id="{8FF00C8C-C17A-3247-9B1F-F3B7F0C037E1}"/>
              </a:ext>
            </a:extLst>
          </p:cNvPr>
          <p:cNvSpPr txBox="1"/>
          <p:nvPr/>
        </p:nvSpPr>
        <p:spPr>
          <a:xfrm>
            <a:off x="997226" y="1906325"/>
            <a:ext cx="2608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  <a:r>
              <a:rPr lang="en-US" dirty="0"/>
              <a:t>=1 C</a:t>
            </a:r>
            <a:r>
              <a:rPr lang="en-US" baseline="-25000" dirty="0"/>
              <a:t>0</a:t>
            </a:r>
            <a:r>
              <a:rPr lang="en-US" dirty="0"/>
              <a:t>=1 (carga de valor)</a:t>
            </a:r>
          </a:p>
        </p:txBody>
      </p:sp>
      <p:sp>
        <p:nvSpPr>
          <p:cNvPr id="6" name="9 Rectángulo">
            <a:extLst>
              <a:ext uri="{FF2B5EF4-FFF2-40B4-BE49-F238E27FC236}">
                <a16:creationId xmlns:a16="http://schemas.microsoft.com/office/drawing/2014/main" id="{C5DF637F-EDA5-3D4B-B0AD-CEFDF67D4C26}"/>
              </a:ext>
            </a:extLst>
          </p:cNvPr>
          <p:cNvSpPr/>
          <p:nvPr/>
        </p:nvSpPr>
        <p:spPr>
          <a:xfrm>
            <a:off x="1517610" y="3429000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10 Conector recto">
            <a:extLst>
              <a:ext uri="{FF2B5EF4-FFF2-40B4-BE49-F238E27FC236}">
                <a16:creationId xmlns:a16="http://schemas.microsoft.com/office/drawing/2014/main" id="{1914A5FB-0D36-EC4E-AD01-771D6E6CB450}"/>
              </a:ext>
            </a:extLst>
          </p:cNvPr>
          <p:cNvCxnSpPr/>
          <p:nvPr/>
        </p:nvCxnSpPr>
        <p:spPr>
          <a:xfrm>
            <a:off x="1922274" y="3180021"/>
            <a:ext cx="0" cy="24897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11 CuadroTexto">
            <a:extLst>
              <a:ext uri="{FF2B5EF4-FFF2-40B4-BE49-F238E27FC236}">
                <a16:creationId xmlns:a16="http://schemas.microsoft.com/office/drawing/2014/main" id="{BDF459FB-0AC8-5040-92C0-16B11FA9E62C}"/>
              </a:ext>
            </a:extLst>
          </p:cNvPr>
          <p:cNvSpPr txBox="1"/>
          <p:nvPr/>
        </p:nvSpPr>
        <p:spPr>
          <a:xfrm>
            <a:off x="2023458" y="381880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2</a:t>
            </a:r>
          </a:p>
        </p:txBody>
      </p:sp>
      <p:sp>
        <p:nvSpPr>
          <p:cNvPr id="9" name="13 CuadroTexto">
            <a:extLst>
              <a:ext uri="{FF2B5EF4-FFF2-40B4-BE49-F238E27FC236}">
                <a16:creationId xmlns:a16="http://schemas.microsoft.com/office/drawing/2014/main" id="{8FD1C234-75C5-6140-B7F0-D1112A6A5693}"/>
              </a:ext>
            </a:extLst>
          </p:cNvPr>
          <p:cNvSpPr txBox="1"/>
          <p:nvPr/>
        </p:nvSpPr>
        <p:spPr>
          <a:xfrm>
            <a:off x="1706250" y="339604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2</a:t>
            </a:r>
          </a:p>
        </p:txBody>
      </p:sp>
      <p:sp>
        <p:nvSpPr>
          <p:cNvPr id="10" name="14 CuadroTexto">
            <a:extLst>
              <a:ext uri="{FF2B5EF4-FFF2-40B4-BE49-F238E27FC236}">
                <a16:creationId xmlns:a16="http://schemas.microsoft.com/office/drawing/2014/main" id="{29A0CA8D-2695-CF45-AE0A-75663E28B562}"/>
              </a:ext>
            </a:extLst>
          </p:cNvPr>
          <p:cNvSpPr txBox="1"/>
          <p:nvPr/>
        </p:nvSpPr>
        <p:spPr>
          <a:xfrm>
            <a:off x="2225672" y="3415234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2</a:t>
            </a:r>
          </a:p>
        </p:txBody>
      </p:sp>
      <p:sp>
        <p:nvSpPr>
          <p:cNvPr id="11" name="15 CuadroTexto">
            <a:extLst>
              <a:ext uri="{FF2B5EF4-FFF2-40B4-BE49-F238E27FC236}">
                <a16:creationId xmlns:a16="http://schemas.microsoft.com/office/drawing/2014/main" id="{00A992E4-5F05-A64E-B7BD-EEE97B084E3B}"/>
              </a:ext>
            </a:extLst>
          </p:cNvPr>
          <p:cNvSpPr txBox="1"/>
          <p:nvPr/>
        </p:nvSpPr>
        <p:spPr>
          <a:xfrm>
            <a:off x="1491782" y="3573016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12" name="16 CuadroTexto">
            <a:extLst>
              <a:ext uri="{FF2B5EF4-FFF2-40B4-BE49-F238E27FC236}">
                <a16:creationId xmlns:a16="http://schemas.microsoft.com/office/drawing/2014/main" id="{E7B114F1-F6E7-3843-8847-B06C6DFEA0E5}"/>
              </a:ext>
            </a:extLst>
          </p:cNvPr>
          <p:cNvSpPr txBox="1"/>
          <p:nvPr/>
        </p:nvSpPr>
        <p:spPr>
          <a:xfrm>
            <a:off x="2642354" y="3573016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13" name="17 Conector recto">
            <a:extLst>
              <a:ext uri="{FF2B5EF4-FFF2-40B4-BE49-F238E27FC236}">
                <a16:creationId xmlns:a16="http://schemas.microsoft.com/office/drawing/2014/main" id="{522140D6-97FC-7C43-A451-CA92853B8CF6}"/>
              </a:ext>
            </a:extLst>
          </p:cNvPr>
          <p:cNvCxnSpPr/>
          <p:nvPr/>
        </p:nvCxnSpPr>
        <p:spPr>
          <a:xfrm>
            <a:off x="1346210" y="37560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8 Conector recto">
            <a:extLst>
              <a:ext uri="{FF2B5EF4-FFF2-40B4-BE49-F238E27FC236}">
                <a16:creationId xmlns:a16="http://schemas.microsoft.com/office/drawing/2014/main" id="{81B66F3F-9844-9543-91CF-8D1D6CEF5402}"/>
              </a:ext>
            </a:extLst>
          </p:cNvPr>
          <p:cNvCxnSpPr/>
          <p:nvPr/>
        </p:nvCxnSpPr>
        <p:spPr>
          <a:xfrm flipV="1">
            <a:off x="2419502" y="3277821"/>
            <a:ext cx="0" cy="1608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19 Conector recto">
            <a:extLst>
              <a:ext uri="{FF2B5EF4-FFF2-40B4-BE49-F238E27FC236}">
                <a16:creationId xmlns:a16="http://schemas.microsoft.com/office/drawing/2014/main" id="{A6BEFCFE-48CA-CD48-A962-599399739CCA}"/>
              </a:ext>
            </a:extLst>
          </p:cNvPr>
          <p:cNvCxnSpPr/>
          <p:nvPr/>
        </p:nvCxnSpPr>
        <p:spPr>
          <a:xfrm>
            <a:off x="2995566" y="37560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20 Conector recto">
            <a:extLst>
              <a:ext uri="{FF2B5EF4-FFF2-40B4-BE49-F238E27FC236}">
                <a16:creationId xmlns:a16="http://schemas.microsoft.com/office/drawing/2014/main" id="{337B1FAE-E480-6145-A96E-9CCAD7A64FB3}"/>
              </a:ext>
            </a:extLst>
          </p:cNvPr>
          <p:cNvCxnSpPr>
            <a:stCxn id="8" idx="2"/>
          </p:cNvCxnSpPr>
          <p:nvPr/>
        </p:nvCxnSpPr>
        <p:spPr>
          <a:xfrm>
            <a:off x="2257484" y="4188133"/>
            <a:ext cx="0" cy="57606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24 Conector recto">
            <a:extLst>
              <a:ext uri="{FF2B5EF4-FFF2-40B4-BE49-F238E27FC236}">
                <a16:creationId xmlns:a16="http://schemas.microsoft.com/office/drawing/2014/main" id="{A02647F6-D546-E347-9DA4-CAA3E5FE4B9D}"/>
              </a:ext>
            </a:extLst>
          </p:cNvPr>
          <p:cNvCxnSpPr/>
          <p:nvPr/>
        </p:nvCxnSpPr>
        <p:spPr>
          <a:xfrm>
            <a:off x="1498610" y="5039573"/>
            <a:ext cx="224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26 Conector recto">
            <a:extLst>
              <a:ext uri="{FF2B5EF4-FFF2-40B4-BE49-F238E27FC236}">
                <a16:creationId xmlns:a16="http://schemas.microsoft.com/office/drawing/2014/main" id="{EA3A64D9-6E2B-124F-93B7-DB5EF457AD25}"/>
              </a:ext>
            </a:extLst>
          </p:cNvPr>
          <p:cNvCxnSpPr/>
          <p:nvPr/>
        </p:nvCxnSpPr>
        <p:spPr>
          <a:xfrm>
            <a:off x="1491782" y="5231983"/>
            <a:ext cx="2316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31 CuadroTexto">
            <a:extLst>
              <a:ext uri="{FF2B5EF4-FFF2-40B4-BE49-F238E27FC236}">
                <a16:creationId xmlns:a16="http://schemas.microsoft.com/office/drawing/2014/main" id="{2A370DF4-E341-F447-BEF4-B02669A2D85E}"/>
              </a:ext>
            </a:extLst>
          </p:cNvPr>
          <p:cNvSpPr txBox="1"/>
          <p:nvPr/>
        </p:nvSpPr>
        <p:spPr>
          <a:xfrm>
            <a:off x="1159362" y="475154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0</a:t>
            </a:r>
          </a:p>
        </p:txBody>
      </p:sp>
      <p:sp>
        <p:nvSpPr>
          <p:cNvPr id="20" name="32 CuadroTexto">
            <a:extLst>
              <a:ext uri="{FF2B5EF4-FFF2-40B4-BE49-F238E27FC236}">
                <a16:creationId xmlns:a16="http://schemas.microsoft.com/office/drawing/2014/main" id="{65C6585A-74A7-004A-A655-FAE78FC36BE6}"/>
              </a:ext>
            </a:extLst>
          </p:cNvPr>
          <p:cNvSpPr txBox="1"/>
          <p:nvPr/>
        </p:nvSpPr>
        <p:spPr>
          <a:xfrm>
            <a:off x="1180143" y="504731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</a:p>
        </p:txBody>
      </p:sp>
      <p:sp>
        <p:nvSpPr>
          <p:cNvPr id="21" name="33 CuadroTexto">
            <a:extLst>
              <a:ext uri="{FF2B5EF4-FFF2-40B4-BE49-F238E27FC236}">
                <a16:creationId xmlns:a16="http://schemas.microsoft.com/office/drawing/2014/main" id="{E31A4508-B9A7-E545-9C1F-7EF331D9BD1D}"/>
              </a:ext>
            </a:extLst>
          </p:cNvPr>
          <p:cNvSpPr txBox="1"/>
          <p:nvPr/>
        </p:nvSpPr>
        <p:spPr>
          <a:xfrm>
            <a:off x="6627957" y="281998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22" name="34 CuadroTexto">
            <a:extLst>
              <a:ext uri="{FF2B5EF4-FFF2-40B4-BE49-F238E27FC236}">
                <a16:creationId xmlns:a16="http://schemas.microsoft.com/office/drawing/2014/main" id="{88513C63-CAE2-7A4B-BBC7-A2F552389A7F}"/>
              </a:ext>
            </a:extLst>
          </p:cNvPr>
          <p:cNvSpPr txBox="1"/>
          <p:nvPr/>
        </p:nvSpPr>
        <p:spPr>
          <a:xfrm>
            <a:off x="4039682" y="2826342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23" name="35 CuadroTexto">
            <a:extLst>
              <a:ext uri="{FF2B5EF4-FFF2-40B4-BE49-F238E27FC236}">
                <a16:creationId xmlns:a16="http://schemas.microsoft.com/office/drawing/2014/main" id="{F941767E-1F8F-494C-91D4-DBA8711FDAAD}"/>
              </a:ext>
            </a:extLst>
          </p:cNvPr>
          <p:cNvSpPr txBox="1"/>
          <p:nvPr/>
        </p:nvSpPr>
        <p:spPr>
          <a:xfrm>
            <a:off x="1648195" y="281068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sp>
        <p:nvSpPr>
          <p:cNvPr id="24" name="36 CuadroTexto">
            <a:extLst>
              <a:ext uri="{FF2B5EF4-FFF2-40B4-BE49-F238E27FC236}">
                <a16:creationId xmlns:a16="http://schemas.microsoft.com/office/drawing/2014/main" id="{B6697FC3-53FC-6B4B-A0E9-C83D795EB30D}"/>
              </a:ext>
            </a:extLst>
          </p:cNvPr>
          <p:cNvSpPr txBox="1"/>
          <p:nvPr/>
        </p:nvSpPr>
        <p:spPr>
          <a:xfrm>
            <a:off x="1760399" y="5543194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sp>
        <p:nvSpPr>
          <p:cNvPr id="25" name="37 CuadroTexto">
            <a:extLst>
              <a:ext uri="{FF2B5EF4-FFF2-40B4-BE49-F238E27FC236}">
                <a16:creationId xmlns:a16="http://schemas.microsoft.com/office/drawing/2014/main" id="{AFC16DE5-E531-4649-A667-E92DA14B5BA9}"/>
              </a:ext>
            </a:extLst>
          </p:cNvPr>
          <p:cNvSpPr txBox="1"/>
          <p:nvPr/>
        </p:nvSpPr>
        <p:spPr>
          <a:xfrm>
            <a:off x="2044239" y="554319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26" name="38 CuadroTexto">
            <a:extLst>
              <a:ext uri="{FF2B5EF4-FFF2-40B4-BE49-F238E27FC236}">
                <a16:creationId xmlns:a16="http://schemas.microsoft.com/office/drawing/2014/main" id="{531783FC-9D71-3646-9ACA-A2D35C8B57EB}"/>
              </a:ext>
            </a:extLst>
          </p:cNvPr>
          <p:cNvSpPr txBox="1"/>
          <p:nvPr/>
        </p:nvSpPr>
        <p:spPr>
          <a:xfrm>
            <a:off x="2285318" y="554319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y</a:t>
            </a:r>
            <a:r>
              <a:rPr lang="en-US" baseline="-25000" dirty="0" err="1"/>
              <a:t>L</a:t>
            </a:r>
            <a:endParaRPr lang="en-US" baseline="-25000" dirty="0"/>
          </a:p>
        </p:txBody>
      </p:sp>
      <p:sp>
        <p:nvSpPr>
          <p:cNvPr id="27" name="39 CuadroTexto">
            <a:extLst>
              <a:ext uri="{FF2B5EF4-FFF2-40B4-BE49-F238E27FC236}">
                <a16:creationId xmlns:a16="http://schemas.microsoft.com/office/drawing/2014/main" id="{1261D875-40D1-9143-99DE-1913A9D89131}"/>
              </a:ext>
            </a:extLst>
          </p:cNvPr>
          <p:cNvSpPr txBox="1"/>
          <p:nvPr/>
        </p:nvSpPr>
        <p:spPr>
          <a:xfrm>
            <a:off x="2548295" y="554319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2</a:t>
            </a:r>
          </a:p>
        </p:txBody>
      </p:sp>
      <p:sp>
        <p:nvSpPr>
          <p:cNvPr id="28" name="40 CuadroTexto">
            <a:extLst>
              <a:ext uri="{FF2B5EF4-FFF2-40B4-BE49-F238E27FC236}">
                <a16:creationId xmlns:a16="http://schemas.microsoft.com/office/drawing/2014/main" id="{D9DE5DFD-B790-8840-8CE5-BD37710669D3}"/>
              </a:ext>
            </a:extLst>
          </p:cNvPr>
          <p:cNvSpPr txBox="1"/>
          <p:nvPr/>
        </p:nvSpPr>
        <p:spPr>
          <a:xfrm>
            <a:off x="2870582" y="5011718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sp>
        <p:nvSpPr>
          <p:cNvPr id="30" name="42 Rectángulo">
            <a:extLst>
              <a:ext uri="{FF2B5EF4-FFF2-40B4-BE49-F238E27FC236}">
                <a16:creationId xmlns:a16="http://schemas.microsoft.com/office/drawing/2014/main" id="{1EFB6396-27D7-0346-B34B-503BC6FE77BC}"/>
              </a:ext>
            </a:extLst>
          </p:cNvPr>
          <p:cNvSpPr/>
          <p:nvPr/>
        </p:nvSpPr>
        <p:spPr>
          <a:xfrm>
            <a:off x="6615338" y="3324805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44 CuadroTexto">
            <a:extLst>
              <a:ext uri="{FF2B5EF4-FFF2-40B4-BE49-F238E27FC236}">
                <a16:creationId xmlns:a16="http://schemas.microsoft.com/office/drawing/2014/main" id="{121713BB-2229-A545-B133-2DDE14F57A2E}"/>
              </a:ext>
            </a:extLst>
          </p:cNvPr>
          <p:cNvSpPr txBox="1"/>
          <p:nvPr/>
        </p:nvSpPr>
        <p:spPr>
          <a:xfrm>
            <a:off x="7121186" y="3714606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0</a:t>
            </a:r>
          </a:p>
        </p:txBody>
      </p:sp>
      <p:sp>
        <p:nvSpPr>
          <p:cNvPr id="32" name="45 CuadroTexto">
            <a:extLst>
              <a:ext uri="{FF2B5EF4-FFF2-40B4-BE49-F238E27FC236}">
                <a16:creationId xmlns:a16="http://schemas.microsoft.com/office/drawing/2014/main" id="{898D989B-AC57-5E46-AFDC-08E558074C50}"/>
              </a:ext>
            </a:extLst>
          </p:cNvPr>
          <p:cNvSpPr txBox="1"/>
          <p:nvPr/>
        </p:nvSpPr>
        <p:spPr>
          <a:xfrm>
            <a:off x="6803978" y="329185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0</a:t>
            </a:r>
          </a:p>
        </p:txBody>
      </p:sp>
      <p:sp>
        <p:nvSpPr>
          <p:cNvPr id="33" name="46 CuadroTexto">
            <a:extLst>
              <a:ext uri="{FF2B5EF4-FFF2-40B4-BE49-F238E27FC236}">
                <a16:creationId xmlns:a16="http://schemas.microsoft.com/office/drawing/2014/main" id="{A20FCBE9-0909-AA4F-BEED-921AE3856BFE}"/>
              </a:ext>
            </a:extLst>
          </p:cNvPr>
          <p:cNvSpPr txBox="1"/>
          <p:nvPr/>
        </p:nvSpPr>
        <p:spPr>
          <a:xfrm>
            <a:off x="7323400" y="3311039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0</a:t>
            </a:r>
          </a:p>
        </p:txBody>
      </p:sp>
      <p:sp>
        <p:nvSpPr>
          <p:cNvPr id="34" name="47 CuadroTexto">
            <a:extLst>
              <a:ext uri="{FF2B5EF4-FFF2-40B4-BE49-F238E27FC236}">
                <a16:creationId xmlns:a16="http://schemas.microsoft.com/office/drawing/2014/main" id="{12C57DF3-1A3D-AE4C-B1AF-4DBC9BB51394}"/>
              </a:ext>
            </a:extLst>
          </p:cNvPr>
          <p:cNvSpPr txBox="1"/>
          <p:nvPr/>
        </p:nvSpPr>
        <p:spPr>
          <a:xfrm>
            <a:off x="6589510" y="3468821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35" name="48 CuadroTexto">
            <a:extLst>
              <a:ext uri="{FF2B5EF4-FFF2-40B4-BE49-F238E27FC236}">
                <a16:creationId xmlns:a16="http://schemas.microsoft.com/office/drawing/2014/main" id="{FAA0F937-AB48-8C45-923F-D3F0ECACA457}"/>
              </a:ext>
            </a:extLst>
          </p:cNvPr>
          <p:cNvSpPr txBox="1"/>
          <p:nvPr/>
        </p:nvSpPr>
        <p:spPr>
          <a:xfrm>
            <a:off x="7740082" y="3468821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36" name="49 Conector recto">
            <a:extLst>
              <a:ext uri="{FF2B5EF4-FFF2-40B4-BE49-F238E27FC236}">
                <a16:creationId xmlns:a16="http://schemas.microsoft.com/office/drawing/2014/main" id="{9D41281B-3A62-DB47-B0C6-0BF88578F4B5}"/>
              </a:ext>
            </a:extLst>
          </p:cNvPr>
          <p:cNvCxnSpPr/>
          <p:nvPr/>
        </p:nvCxnSpPr>
        <p:spPr>
          <a:xfrm>
            <a:off x="6443938" y="365189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50 Conector recto">
            <a:extLst>
              <a:ext uri="{FF2B5EF4-FFF2-40B4-BE49-F238E27FC236}">
                <a16:creationId xmlns:a16="http://schemas.microsoft.com/office/drawing/2014/main" id="{891202DE-CC0F-9247-A2CF-7F9C787B305F}"/>
              </a:ext>
            </a:extLst>
          </p:cNvPr>
          <p:cNvCxnSpPr/>
          <p:nvPr/>
        </p:nvCxnSpPr>
        <p:spPr>
          <a:xfrm>
            <a:off x="7517230" y="3219842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51 Conector recto">
            <a:extLst>
              <a:ext uri="{FF2B5EF4-FFF2-40B4-BE49-F238E27FC236}">
                <a16:creationId xmlns:a16="http://schemas.microsoft.com/office/drawing/2014/main" id="{DAC3D4FF-F2C0-C84A-A6DC-5063CF364A86}"/>
              </a:ext>
            </a:extLst>
          </p:cNvPr>
          <p:cNvCxnSpPr/>
          <p:nvPr/>
        </p:nvCxnSpPr>
        <p:spPr>
          <a:xfrm>
            <a:off x="8093294" y="365189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52 Conector recto">
            <a:extLst>
              <a:ext uri="{FF2B5EF4-FFF2-40B4-BE49-F238E27FC236}">
                <a16:creationId xmlns:a16="http://schemas.microsoft.com/office/drawing/2014/main" id="{4B3CF779-975B-1F43-9826-7960A14BAD3C}"/>
              </a:ext>
            </a:extLst>
          </p:cNvPr>
          <p:cNvCxnSpPr>
            <a:stCxn id="31" idx="2"/>
          </p:cNvCxnSpPr>
          <p:nvPr/>
        </p:nvCxnSpPr>
        <p:spPr>
          <a:xfrm>
            <a:off x="7355212" y="4083938"/>
            <a:ext cx="0" cy="57606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57 CuadroTexto">
            <a:extLst>
              <a:ext uri="{FF2B5EF4-FFF2-40B4-BE49-F238E27FC236}">
                <a16:creationId xmlns:a16="http://schemas.microsoft.com/office/drawing/2014/main" id="{22CE321C-F4A0-D748-90A3-EA08BA49C7CA}"/>
              </a:ext>
            </a:extLst>
          </p:cNvPr>
          <p:cNvSpPr txBox="1"/>
          <p:nvPr/>
        </p:nvSpPr>
        <p:spPr>
          <a:xfrm>
            <a:off x="6844173" y="5447840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45" name="58 CuadroTexto">
            <a:extLst>
              <a:ext uri="{FF2B5EF4-FFF2-40B4-BE49-F238E27FC236}">
                <a16:creationId xmlns:a16="http://schemas.microsoft.com/office/drawing/2014/main" id="{5C48D515-AE69-5D49-9FD8-0CE9F3DA6E49}"/>
              </a:ext>
            </a:extLst>
          </p:cNvPr>
          <p:cNvSpPr txBox="1"/>
          <p:nvPr/>
        </p:nvSpPr>
        <p:spPr>
          <a:xfrm>
            <a:off x="7128013" y="544784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y</a:t>
            </a:r>
            <a:r>
              <a:rPr lang="en-US" baseline="-25000" dirty="0" err="1"/>
              <a:t>R</a:t>
            </a:r>
            <a:endParaRPr lang="en-US" baseline="-25000" dirty="0"/>
          </a:p>
        </p:txBody>
      </p:sp>
      <p:sp>
        <p:nvSpPr>
          <p:cNvPr id="46" name="59 CuadroTexto">
            <a:extLst>
              <a:ext uri="{FF2B5EF4-FFF2-40B4-BE49-F238E27FC236}">
                <a16:creationId xmlns:a16="http://schemas.microsoft.com/office/drawing/2014/main" id="{BC27CA81-7F3A-CD43-9CFF-7D78BE718092}"/>
              </a:ext>
            </a:extLst>
          </p:cNvPr>
          <p:cNvSpPr txBox="1"/>
          <p:nvPr/>
        </p:nvSpPr>
        <p:spPr>
          <a:xfrm>
            <a:off x="7383886" y="544784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47" name="60 CuadroTexto">
            <a:extLst>
              <a:ext uri="{FF2B5EF4-FFF2-40B4-BE49-F238E27FC236}">
                <a16:creationId xmlns:a16="http://schemas.microsoft.com/office/drawing/2014/main" id="{9AF412D2-0544-204C-A308-C367BDB4E629}"/>
              </a:ext>
            </a:extLst>
          </p:cNvPr>
          <p:cNvSpPr txBox="1"/>
          <p:nvPr/>
        </p:nvSpPr>
        <p:spPr>
          <a:xfrm>
            <a:off x="7632069" y="544784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0</a:t>
            </a:r>
          </a:p>
        </p:txBody>
      </p:sp>
      <p:sp>
        <p:nvSpPr>
          <p:cNvPr id="48" name="61 CuadroTexto">
            <a:extLst>
              <a:ext uri="{FF2B5EF4-FFF2-40B4-BE49-F238E27FC236}">
                <a16:creationId xmlns:a16="http://schemas.microsoft.com/office/drawing/2014/main" id="{06EF5F0F-721B-7E4D-A4D6-670D9FAE3209}"/>
              </a:ext>
            </a:extLst>
          </p:cNvPr>
          <p:cNvSpPr txBox="1"/>
          <p:nvPr/>
        </p:nvSpPr>
        <p:spPr>
          <a:xfrm>
            <a:off x="7968310" y="4907523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cxnSp>
        <p:nvCxnSpPr>
          <p:cNvPr id="49" name="67 Conector recto">
            <a:extLst>
              <a:ext uri="{FF2B5EF4-FFF2-40B4-BE49-F238E27FC236}">
                <a16:creationId xmlns:a16="http://schemas.microsoft.com/office/drawing/2014/main" id="{2A0EC5B6-354A-4E40-A129-B661D1407022}"/>
              </a:ext>
            </a:extLst>
          </p:cNvPr>
          <p:cNvCxnSpPr/>
          <p:nvPr/>
        </p:nvCxnSpPr>
        <p:spPr>
          <a:xfrm>
            <a:off x="6943262" y="3066113"/>
            <a:ext cx="0" cy="24897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70 Rectángulo">
            <a:extLst>
              <a:ext uri="{FF2B5EF4-FFF2-40B4-BE49-F238E27FC236}">
                <a16:creationId xmlns:a16="http://schemas.microsoft.com/office/drawing/2014/main" id="{2ABEAF03-F052-4542-8F13-2E882AF804E0}"/>
              </a:ext>
            </a:extLst>
          </p:cNvPr>
          <p:cNvSpPr/>
          <p:nvPr/>
        </p:nvSpPr>
        <p:spPr>
          <a:xfrm>
            <a:off x="4061758" y="3382784"/>
            <a:ext cx="1484783" cy="7200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71 CuadroTexto">
            <a:extLst>
              <a:ext uri="{FF2B5EF4-FFF2-40B4-BE49-F238E27FC236}">
                <a16:creationId xmlns:a16="http://schemas.microsoft.com/office/drawing/2014/main" id="{DD7FE01D-75D6-1F4D-BF9B-EBEA19FCEF6C}"/>
              </a:ext>
            </a:extLst>
          </p:cNvPr>
          <p:cNvSpPr txBox="1"/>
          <p:nvPr/>
        </p:nvSpPr>
        <p:spPr>
          <a:xfrm>
            <a:off x="4567606" y="3772585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1</a:t>
            </a:r>
          </a:p>
        </p:txBody>
      </p:sp>
      <p:sp>
        <p:nvSpPr>
          <p:cNvPr id="53" name="72 CuadroTexto">
            <a:extLst>
              <a:ext uri="{FF2B5EF4-FFF2-40B4-BE49-F238E27FC236}">
                <a16:creationId xmlns:a16="http://schemas.microsoft.com/office/drawing/2014/main" id="{FE17317B-72CA-E14A-9E43-22CBFF6B841E}"/>
              </a:ext>
            </a:extLst>
          </p:cNvPr>
          <p:cNvSpPr txBox="1"/>
          <p:nvPr/>
        </p:nvSpPr>
        <p:spPr>
          <a:xfrm>
            <a:off x="4250398" y="3349829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1</a:t>
            </a:r>
          </a:p>
        </p:txBody>
      </p:sp>
      <p:sp>
        <p:nvSpPr>
          <p:cNvPr id="54" name="73 CuadroTexto">
            <a:extLst>
              <a:ext uri="{FF2B5EF4-FFF2-40B4-BE49-F238E27FC236}">
                <a16:creationId xmlns:a16="http://schemas.microsoft.com/office/drawing/2014/main" id="{F6D55CA3-7642-6444-9F4E-B194DF37ACA1}"/>
              </a:ext>
            </a:extLst>
          </p:cNvPr>
          <p:cNvSpPr txBox="1"/>
          <p:nvPr/>
        </p:nvSpPr>
        <p:spPr>
          <a:xfrm>
            <a:off x="4769820" y="3369018"/>
            <a:ext cx="5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Q’</a:t>
            </a:r>
            <a:r>
              <a:rPr lang="en-US" baseline="-25000" dirty="0"/>
              <a:t>1</a:t>
            </a:r>
          </a:p>
        </p:txBody>
      </p:sp>
      <p:sp>
        <p:nvSpPr>
          <p:cNvPr id="55" name="74 CuadroTexto">
            <a:extLst>
              <a:ext uri="{FF2B5EF4-FFF2-40B4-BE49-F238E27FC236}">
                <a16:creationId xmlns:a16="http://schemas.microsoft.com/office/drawing/2014/main" id="{03BA946F-0BE2-0C45-9CF5-EB29740312CA}"/>
              </a:ext>
            </a:extLst>
          </p:cNvPr>
          <p:cNvSpPr txBox="1"/>
          <p:nvPr/>
        </p:nvSpPr>
        <p:spPr>
          <a:xfrm>
            <a:off x="4035930" y="3526800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56" name="75 CuadroTexto">
            <a:extLst>
              <a:ext uri="{FF2B5EF4-FFF2-40B4-BE49-F238E27FC236}">
                <a16:creationId xmlns:a16="http://schemas.microsoft.com/office/drawing/2014/main" id="{F43D8179-627A-D143-8FA4-A319C735DF9F}"/>
              </a:ext>
            </a:extLst>
          </p:cNvPr>
          <p:cNvSpPr txBox="1"/>
          <p:nvPr/>
        </p:nvSpPr>
        <p:spPr>
          <a:xfrm>
            <a:off x="5186502" y="3526800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57" name="76 Conector recto">
            <a:extLst>
              <a:ext uri="{FF2B5EF4-FFF2-40B4-BE49-F238E27FC236}">
                <a16:creationId xmlns:a16="http://schemas.microsoft.com/office/drawing/2014/main" id="{0D567D9F-0E5A-B643-B3A8-B0D6CBB90D89}"/>
              </a:ext>
            </a:extLst>
          </p:cNvPr>
          <p:cNvCxnSpPr/>
          <p:nvPr/>
        </p:nvCxnSpPr>
        <p:spPr>
          <a:xfrm>
            <a:off x="3890358" y="3709869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77 Conector recto">
            <a:extLst>
              <a:ext uri="{FF2B5EF4-FFF2-40B4-BE49-F238E27FC236}">
                <a16:creationId xmlns:a16="http://schemas.microsoft.com/office/drawing/2014/main" id="{F3BEB82C-C141-0249-8FBA-99DEB1058008}"/>
              </a:ext>
            </a:extLst>
          </p:cNvPr>
          <p:cNvCxnSpPr/>
          <p:nvPr/>
        </p:nvCxnSpPr>
        <p:spPr>
          <a:xfrm>
            <a:off x="4963650" y="3277821"/>
            <a:ext cx="0" cy="929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78 Conector recto">
            <a:extLst>
              <a:ext uri="{FF2B5EF4-FFF2-40B4-BE49-F238E27FC236}">
                <a16:creationId xmlns:a16="http://schemas.microsoft.com/office/drawing/2014/main" id="{41BFAE8A-D08D-4949-980B-17701F862773}"/>
              </a:ext>
            </a:extLst>
          </p:cNvPr>
          <p:cNvCxnSpPr/>
          <p:nvPr/>
        </p:nvCxnSpPr>
        <p:spPr>
          <a:xfrm>
            <a:off x="5539714" y="3709869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79 Conector recto">
            <a:extLst>
              <a:ext uri="{FF2B5EF4-FFF2-40B4-BE49-F238E27FC236}">
                <a16:creationId xmlns:a16="http://schemas.microsoft.com/office/drawing/2014/main" id="{6E397E48-6AF0-D143-A586-937BBE63C1F8}"/>
              </a:ext>
            </a:extLst>
          </p:cNvPr>
          <p:cNvCxnSpPr>
            <a:stCxn id="52" idx="2"/>
          </p:cNvCxnSpPr>
          <p:nvPr/>
        </p:nvCxnSpPr>
        <p:spPr>
          <a:xfrm>
            <a:off x="4801632" y="4141917"/>
            <a:ext cx="0" cy="57606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84 CuadroTexto">
            <a:extLst>
              <a:ext uri="{FF2B5EF4-FFF2-40B4-BE49-F238E27FC236}">
                <a16:creationId xmlns:a16="http://schemas.microsoft.com/office/drawing/2014/main" id="{C1528B94-C759-2C4D-90EB-BEDA1757739F}"/>
              </a:ext>
            </a:extLst>
          </p:cNvPr>
          <p:cNvSpPr txBox="1"/>
          <p:nvPr/>
        </p:nvSpPr>
        <p:spPr>
          <a:xfrm>
            <a:off x="4290593" y="5506061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1</a:t>
            </a:r>
          </a:p>
        </p:txBody>
      </p:sp>
      <p:sp>
        <p:nvSpPr>
          <p:cNvPr id="66" name="85 CuadroTexto">
            <a:extLst>
              <a:ext uri="{FF2B5EF4-FFF2-40B4-BE49-F238E27FC236}">
                <a16:creationId xmlns:a16="http://schemas.microsoft.com/office/drawing/2014/main" id="{A210EEF0-F4E2-E040-A71B-F5999D58D98C}"/>
              </a:ext>
            </a:extLst>
          </p:cNvPr>
          <p:cNvSpPr txBox="1"/>
          <p:nvPr/>
        </p:nvSpPr>
        <p:spPr>
          <a:xfrm>
            <a:off x="4574433" y="550606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</a:p>
        </p:txBody>
      </p:sp>
      <p:sp>
        <p:nvSpPr>
          <p:cNvPr id="67" name="86 CuadroTexto">
            <a:extLst>
              <a:ext uri="{FF2B5EF4-FFF2-40B4-BE49-F238E27FC236}">
                <a16:creationId xmlns:a16="http://schemas.microsoft.com/office/drawing/2014/main" id="{97C952C2-5639-E346-A2F1-3237EA18CD9A}"/>
              </a:ext>
            </a:extLst>
          </p:cNvPr>
          <p:cNvSpPr txBox="1"/>
          <p:nvPr/>
        </p:nvSpPr>
        <p:spPr>
          <a:xfrm>
            <a:off x="4827205" y="549542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2</a:t>
            </a:r>
          </a:p>
        </p:txBody>
      </p:sp>
      <p:sp>
        <p:nvSpPr>
          <p:cNvPr id="68" name="87 CuadroTexto">
            <a:extLst>
              <a:ext uri="{FF2B5EF4-FFF2-40B4-BE49-F238E27FC236}">
                <a16:creationId xmlns:a16="http://schemas.microsoft.com/office/drawing/2014/main" id="{684FD746-AD2F-7948-9043-9B67A652F908}"/>
              </a:ext>
            </a:extLst>
          </p:cNvPr>
          <p:cNvSpPr txBox="1"/>
          <p:nvPr/>
        </p:nvSpPr>
        <p:spPr>
          <a:xfrm>
            <a:off x="5078489" y="5506061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/>
              <a:t>1</a:t>
            </a:r>
          </a:p>
        </p:txBody>
      </p:sp>
      <p:sp>
        <p:nvSpPr>
          <p:cNvPr id="69" name="88 CuadroTexto">
            <a:extLst>
              <a:ext uri="{FF2B5EF4-FFF2-40B4-BE49-F238E27FC236}">
                <a16:creationId xmlns:a16="http://schemas.microsoft.com/office/drawing/2014/main" id="{B280768A-B92E-EB4B-803B-8E82DBB331EE}"/>
              </a:ext>
            </a:extLst>
          </p:cNvPr>
          <p:cNvSpPr txBox="1"/>
          <p:nvPr/>
        </p:nvSpPr>
        <p:spPr>
          <a:xfrm>
            <a:off x="5414730" y="4965502"/>
            <a:ext cx="35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cxnSp>
        <p:nvCxnSpPr>
          <p:cNvPr id="70" name="89 Conector recto">
            <a:extLst>
              <a:ext uri="{FF2B5EF4-FFF2-40B4-BE49-F238E27FC236}">
                <a16:creationId xmlns:a16="http://schemas.microsoft.com/office/drawing/2014/main" id="{74E0CBD6-7192-9E45-BBC0-BF9E95804612}"/>
              </a:ext>
            </a:extLst>
          </p:cNvPr>
          <p:cNvCxnSpPr/>
          <p:nvPr/>
        </p:nvCxnSpPr>
        <p:spPr>
          <a:xfrm>
            <a:off x="4389682" y="3124092"/>
            <a:ext cx="0" cy="24897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92 Conector recto">
            <a:extLst>
              <a:ext uri="{FF2B5EF4-FFF2-40B4-BE49-F238E27FC236}">
                <a16:creationId xmlns:a16="http://schemas.microsoft.com/office/drawing/2014/main" id="{C8D3FAE4-CEF8-3D48-809D-F3D344CD4324}"/>
              </a:ext>
            </a:extLst>
          </p:cNvPr>
          <p:cNvCxnSpPr/>
          <p:nvPr/>
        </p:nvCxnSpPr>
        <p:spPr>
          <a:xfrm flipV="1">
            <a:off x="1123358" y="4545762"/>
            <a:ext cx="5310973" cy="24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94 Conector recto">
            <a:extLst>
              <a:ext uri="{FF2B5EF4-FFF2-40B4-BE49-F238E27FC236}">
                <a16:creationId xmlns:a16="http://schemas.microsoft.com/office/drawing/2014/main" id="{84DB7514-7AAE-0042-ACA3-0B9C67DF1277}"/>
              </a:ext>
            </a:extLst>
          </p:cNvPr>
          <p:cNvCxnSpPr/>
          <p:nvPr/>
        </p:nvCxnSpPr>
        <p:spPr>
          <a:xfrm flipH="1">
            <a:off x="6434331" y="3654316"/>
            <a:ext cx="9607" cy="89144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97 Conector recto">
            <a:extLst>
              <a:ext uri="{FF2B5EF4-FFF2-40B4-BE49-F238E27FC236}">
                <a16:creationId xmlns:a16="http://schemas.microsoft.com/office/drawing/2014/main" id="{D9EC0CA9-FFEA-0C4A-B240-0C4B63C939D4}"/>
              </a:ext>
            </a:extLst>
          </p:cNvPr>
          <p:cNvCxnSpPr/>
          <p:nvPr/>
        </p:nvCxnSpPr>
        <p:spPr>
          <a:xfrm>
            <a:off x="3890358" y="3709869"/>
            <a:ext cx="0" cy="82991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99 Conector recto">
            <a:extLst>
              <a:ext uri="{FF2B5EF4-FFF2-40B4-BE49-F238E27FC236}">
                <a16:creationId xmlns:a16="http://schemas.microsoft.com/office/drawing/2014/main" id="{0878F80D-5418-8D4A-8FD7-D4228FD75AAC}"/>
              </a:ext>
            </a:extLst>
          </p:cNvPr>
          <p:cNvCxnSpPr/>
          <p:nvPr/>
        </p:nvCxnSpPr>
        <p:spPr>
          <a:xfrm>
            <a:off x="1346210" y="3757682"/>
            <a:ext cx="0" cy="79049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101 Conector recto">
            <a:extLst>
              <a:ext uri="{FF2B5EF4-FFF2-40B4-BE49-F238E27FC236}">
                <a16:creationId xmlns:a16="http://schemas.microsoft.com/office/drawing/2014/main" id="{8D2F115F-528C-9049-8E75-0F607290D00A}"/>
              </a:ext>
            </a:extLst>
          </p:cNvPr>
          <p:cNvCxnSpPr/>
          <p:nvPr/>
        </p:nvCxnSpPr>
        <p:spPr>
          <a:xfrm>
            <a:off x="3147966" y="2616281"/>
            <a:ext cx="52800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102 CuadroTexto">
            <a:extLst>
              <a:ext uri="{FF2B5EF4-FFF2-40B4-BE49-F238E27FC236}">
                <a16:creationId xmlns:a16="http://schemas.microsoft.com/office/drawing/2014/main" id="{A0662506-5107-9440-837C-D569A8F99DE5}"/>
              </a:ext>
            </a:extLst>
          </p:cNvPr>
          <p:cNvSpPr txBox="1"/>
          <p:nvPr/>
        </p:nvSpPr>
        <p:spPr>
          <a:xfrm>
            <a:off x="8443442" y="2315305"/>
            <a:ext cx="4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CK</a:t>
            </a:r>
            <a:endParaRPr lang="en-US" baseline="-25000" dirty="0"/>
          </a:p>
        </p:txBody>
      </p:sp>
      <p:cxnSp>
        <p:nvCxnSpPr>
          <p:cNvPr id="77" name="103 Conector recto">
            <a:extLst>
              <a:ext uri="{FF2B5EF4-FFF2-40B4-BE49-F238E27FC236}">
                <a16:creationId xmlns:a16="http://schemas.microsoft.com/office/drawing/2014/main" id="{D7260FD4-5244-1841-B251-30854AA9E5F6}"/>
              </a:ext>
            </a:extLst>
          </p:cNvPr>
          <p:cNvCxnSpPr/>
          <p:nvPr/>
        </p:nvCxnSpPr>
        <p:spPr>
          <a:xfrm flipH="1">
            <a:off x="8236088" y="2616281"/>
            <a:ext cx="9606" cy="102511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105 Conector recto">
            <a:extLst>
              <a:ext uri="{FF2B5EF4-FFF2-40B4-BE49-F238E27FC236}">
                <a16:creationId xmlns:a16="http://schemas.microsoft.com/office/drawing/2014/main" id="{B5A1C938-B568-2D4E-B6A3-DB5060373FEC}"/>
              </a:ext>
            </a:extLst>
          </p:cNvPr>
          <p:cNvCxnSpPr/>
          <p:nvPr/>
        </p:nvCxnSpPr>
        <p:spPr>
          <a:xfrm>
            <a:off x="5701720" y="2616281"/>
            <a:ext cx="0" cy="1093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110 Conector recto">
            <a:extLst>
              <a:ext uri="{FF2B5EF4-FFF2-40B4-BE49-F238E27FC236}">
                <a16:creationId xmlns:a16="http://schemas.microsoft.com/office/drawing/2014/main" id="{97204E44-BF19-9E48-8BCD-8D5F5B3167C9}"/>
              </a:ext>
            </a:extLst>
          </p:cNvPr>
          <p:cNvCxnSpPr/>
          <p:nvPr/>
        </p:nvCxnSpPr>
        <p:spPr>
          <a:xfrm>
            <a:off x="3147966" y="2625573"/>
            <a:ext cx="939" cy="113980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Pentágono 79">
            <a:extLst>
              <a:ext uri="{FF2B5EF4-FFF2-40B4-BE49-F238E27FC236}">
                <a16:creationId xmlns:a16="http://schemas.microsoft.com/office/drawing/2014/main" id="{1155A3D0-586A-9447-A194-792757060787}"/>
              </a:ext>
            </a:extLst>
          </p:cNvPr>
          <p:cNvSpPr/>
          <p:nvPr/>
        </p:nvSpPr>
        <p:spPr>
          <a:xfrm rot="16200000">
            <a:off x="1885492" y="4559124"/>
            <a:ext cx="747271" cy="1134010"/>
          </a:xfrm>
          <a:prstGeom prst="homePlate">
            <a:avLst>
              <a:gd name="adj" fmla="val 255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36 CuadroTexto">
            <a:extLst>
              <a:ext uri="{FF2B5EF4-FFF2-40B4-BE49-F238E27FC236}">
                <a16:creationId xmlns:a16="http://schemas.microsoft.com/office/drawing/2014/main" id="{B36D156D-BA52-A84D-A794-9081038FC08A}"/>
              </a:ext>
            </a:extLst>
          </p:cNvPr>
          <p:cNvSpPr txBox="1"/>
          <p:nvPr/>
        </p:nvSpPr>
        <p:spPr>
          <a:xfrm>
            <a:off x="1771845" y="5279961"/>
            <a:ext cx="10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0      1    2     3</a:t>
            </a:r>
            <a:endParaRPr lang="en-US" sz="1200" baseline="-25000" dirty="0"/>
          </a:p>
        </p:txBody>
      </p:sp>
      <p:sp>
        <p:nvSpPr>
          <p:cNvPr id="82" name="36 CuadroTexto">
            <a:extLst>
              <a:ext uri="{FF2B5EF4-FFF2-40B4-BE49-F238E27FC236}">
                <a16:creationId xmlns:a16="http://schemas.microsoft.com/office/drawing/2014/main" id="{4172554D-101A-504D-B1F1-5351775ED8C0}"/>
              </a:ext>
            </a:extLst>
          </p:cNvPr>
          <p:cNvSpPr txBox="1"/>
          <p:nvPr/>
        </p:nvSpPr>
        <p:spPr>
          <a:xfrm>
            <a:off x="2642354" y="5047653"/>
            <a:ext cx="318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  <a:endParaRPr lang="en-US" sz="1200" baseline="-25000" dirty="0"/>
          </a:p>
        </p:txBody>
      </p:sp>
      <p:sp>
        <p:nvSpPr>
          <p:cNvPr id="83" name="36 CuadroTexto">
            <a:extLst>
              <a:ext uri="{FF2B5EF4-FFF2-40B4-BE49-F238E27FC236}">
                <a16:creationId xmlns:a16="http://schemas.microsoft.com/office/drawing/2014/main" id="{C3E2FC17-E010-334F-A4CD-696391350C1B}"/>
              </a:ext>
            </a:extLst>
          </p:cNvPr>
          <p:cNvSpPr txBox="1"/>
          <p:nvPr/>
        </p:nvSpPr>
        <p:spPr>
          <a:xfrm>
            <a:off x="1659905" y="4904388"/>
            <a:ext cx="31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01</a:t>
            </a:r>
            <a:endParaRPr lang="en-US" sz="1200" baseline="-25000" dirty="0"/>
          </a:p>
        </p:txBody>
      </p:sp>
      <p:cxnSp>
        <p:nvCxnSpPr>
          <p:cNvPr id="84" name="20 Conector recto">
            <a:extLst>
              <a:ext uri="{FF2B5EF4-FFF2-40B4-BE49-F238E27FC236}">
                <a16:creationId xmlns:a16="http://schemas.microsoft.com/office/drawing/2014/main" id="{5F3E4423-66C8-DE40-AAF7-8792D1468D01}"/>
              </a:ext>
            </a:extLst>
          </p:cNvPr>
          <p:cNvCxnSpPr>
            <a:cxnSpLocks/>
          </p:cNvCxnSpPr>
          <p:nvPr/>
        </p:nvCxnSpPr>
        <p:spPr>
          <a:xfrm>
            <a:off x="1900591" y="5499765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20 Conector recto">
            <a:extLst>
              <a:ext uri="{FF2B5EF4-FFF2-40B4-BE49-F238E27FC236}">
                <a16:creationId xmlns:a16="http://schemas.microsoft.com/office/drawing/2014/main" id="{3466C906-C03D-DB40-AC0C-9ABF5F339C20}"/>
              </a:ext>
            </a:extLst>
          </p:cNvPr>
          <p:cNvCxnSpPr>
            <a:cxnSpLocks/>
          </p:cNvCxnSpPr>
          <p:nvPr/>
        </p:nvCxnSpPr>
        <p:spPr>
          <a:xfrm>
            <a:off x="2188943" y="5499765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20 Conector recto">
            <a:extLst>
              <a:ext uri="{FF2B5EF4-FFF2-40B4-BE49-F238E27FC236}">
                <a16:creationId xmlns:a16="http://schemas.microsoft.com/office/drawing/2014/main" id="{2C169B16-58AD-1648-8DB4-B3C229A015A9}"/>
              </a:ext>
            </a:extLst>
          </p:cNvPr>
          <p:cNvCxnSpPr>
            <a:cxnSpLocks/>
          </p:cNvCxnSpPr>
          <p:nvPr/>
        </p:nvCxnSpPr>
        <p:spPr>
          <a:xfrm>
            <a:off x="2404703" y="5499764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20 Conector recto">
            <a:extLst>
              <a:ext uri="{FF2B5EF4-FFF2-40B4-BE49-F238E27FC236}">
                <a16:creationId xmlns:a16="http://schemas.microsoft.com/office/drawing/2014/main" id="{897A1AEC-D8EE-F147-A3DF-DB759E8C5CB0}"/>
              </a:ext>
            </a:extLst>
          </p:cNvPr>
          <p:cNvCxnSpPr>
            <a:cxnSpLocks/>
          </p:cNvCxnSpPr>
          <p:nvPr/>
        </p:nvCxnSpPr>
        <p:spPr>
          <a:xfrm>
            <a:off x="2664579" y="5499765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20 Conector recto">
            <a:extLst>
              <a:ext uri="{FF2B5EF4-FFF2-40B4-BE49-F238E27FC236}">
                <a16:creationId xmlns:a16="http://schemas.microsoft.com/office/drawing/2014/main" id="{BD6C0E5E-D8F3-2443-949F-B55889B8946A}"/>
              </a:ext>
            </a:extLst>
          </p:cNvPr>
          <p:cNvCxnSpPr>
            <a:cxnSpLocks/>
          </p:cNvCxnSpPr>
          <p:nvPr/>
        </p:nvCxnSpPr>
        <p:spPr>
          <a:xfrm>
            <a:off x="2836734" y="5186152"/>
            <a:ext cx="118263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24 Conector recto">
            <a:extLst>
              <a:ext uri="{FF2B5EF4-FFF2-40B4-BE49-F238E27FC236}">
                <a16:creationId xmlns:a16="http://schemas.microsoft.com/office/drawing/2014/main" id="{6FF66249-35C8-CF4C-AEE6-B667F9D534FB}"/>
              </a:ext>
            </a:extLst>
          </p:cNvPr>
          <p:cNvCxnSpPr/>
          <p:nvPr/>
        </p:nvCxnSpPr>
        <p:spPr>
          <a:xfrm>
            <a:off x="4049089" y="4998329"/>
            <a:ext cx="224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26 Conector recto">
            <a:extLst>
              <a:ext uri="{FF2B5EF4-FFF2-40B4-BE49-F238E27FC236}">
                <a16:creationId xmlns:a16="http://schemas.microsoft.com/office/drawing/2014/main" id="{E0B675D2-2AD4-DE46-AE57-C260EF81B16B}"/>
              </a:ext>
            </a:extLst>
          </p:cNvPr>
          <p:cNvCxnSpPr/>
          <p:nvPr/>
        </p:nvCxnSpPr>
        <p:spPr>
          <a:xfrm>
            <a:off x="4042261" y="5190739"/>
            <a:ext cx="2316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31 CuadroTexto">
            <a:extLst>
              <a:ext uri="{FF2B5EF4-FFF2-40B4-BE49-F238E27FC236}">
                <a16:creationId xmlns:a16="http://schemas.microsoft.com/office/drawing/2014/main" id="{9C62FB5E-D8B5-1E41-8104-F4C45BE6B097}"/>
              </a:ext>
            </a:extLst>
          </p:cNvPr>
          <p:cNvSpPr txBox="1"/>
          <p:nvPr/>
        </p:nvSpPr>
        <p:spPr>
          <a:xfrm>
            <a:off x="3709841" y="4710297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0</a:t>
            </a:r>
          </a:p>
        </p:txBody>
      </p:sp>
      <p:sp>
        <p:nvSpPr>
          <p:cNvPr id="96" name="32 CuadroTexto">
            <a:extLst>
              <a:ext uri="{FF2B5EF4-FFF2-40B4-BE49-F238E27FC236}">
                <a16:creationId xmlns:a16="http://schemas.microsoft.com/office/drawing/2014/main" id="{25128476-0E55-2345-A92D-FC6E36B4F381}"/>
              </a:ext>
            </a:extLst>
          </p:cNvPr>
          <p:cNvSpPr txBox="1"/>
          <p:nvPr/>
        </p:nvSpPr>
        <p:spPr>
          <a:xfrm>
            <a:off x="3730622" y="500607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</a:p>
        </p:txBody>
      </p:sp>
      <p:sp>
        <p:nvSpPr>
          <p:cNvPr id="97" name="Pentágono 96">
            <a:extLst>
              <a:ext uri="{FF2B5EF4-FFF2-40B4-BE49-F238E27FC236}">
                <a16:creationId xmlns:a16="http://schemas.microsoft.com/office/drawing/2014/main" id="{32ABF90B-9D00-F64C-96E8-C17E0C697BD5}"/>
              </a:ext>
            </a:extLst>
          </p:cNvPr>
          <p:cNvSpPr/>
          <p:nvPr/>
        </p:nvSpPr>
        <p:spPr>
          <a:xfrm rot="16200000">
            <a:off x="4435971" y="4517880"/>
            <a:ext cx="747271" cy="1134010"/>
          </a:xfrm>
          <a:prstGeom prst="homePlate">
            <a:avLst>
              <a:gd name="adj" fmla="val 255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8" name="36 CuadroTexto">
            <a:extLst>
              <a:ext uri="{FF2B5EF4-FFF2-40B4-BE49-F238E27FC236}">
                <a16:creationId xmlns:a16="http://schemas.microsoft.com/office/drawing/2014/main" id="{A9670CA7-C4C9-6C49-8785-9BF5D277D8E8}"/>
              </a:ext>
            </a:extLst>
          </p:cNvPr>
          <p:cNvSpPr txBox="1"/>
          <p:nvPr/>
        </p:nvSpPr>
        <p:spPr>
          <a:xfrm>
            <a:off x="4322324" y="5238717"/>
            <a:ext cx="10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0      1    2     3</a:t>
            </a:r>
            <a:endParaRPr lang="en-US" sz="1200" baseline="-25000" dirty="0"/>
          </a:p>
        </p:txBody>
      </p:sp>
      <p:sp>
        <p:nvSpPr>
          <p:cNvPr id="99" name="36 CuadroTexto">
            <a:extLst>
              <a:ext uri="{FF2B5EF4-FFF2-40B4-BE49-F238E27FC236}">
                <a16:creationId xmlns:a16="http://schemas.microsoft.com/office/drawing/2014/main" id="{50CD111E-5C08-594D-B7F1-C04A53C76E36}"/>
              </a:ext>
            </a:extLst>
          </p:cNvPr>
          <p:cNvSpPr txBox="1"/>
          <p:nvPr/>
        </p:nvSpPr>
        <p:spPr>
          <a:xfrm>
            <a:off x="5192833" y="5006409"/>
            <a:ext cx="318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  <a:endParaRPr lang="en-US" sz="1200" baseline="-25000" dirty="0"/>
          </a:p>
        </p:txBody>
      </p:sp>
      <p:sp>
        <p:nvSpPr>
          <p:cNvPr id="100" name="36 CuadroTexto">
            <a:extLst>
              <a:ext uri="{FF2B5EF4-FFF2-40B4-BE49-F238E27FC236}">
                <a16:creationId xmlns:a16="http://schemas.microsoft.com/office/drawing/2014/main" id="{51415C49-7364-CE47-806C-C6B7C76D33D7}"/>
              </a:ext>
            </a:extLst>
          </p:cNvPr>
          <p:cNvSpPr txBox="1"/>
          <p:nvPr/>
        </p:nvSpPr>
        <p:spPr>
          <a:xfrm>
            <a:off x="4210384" y="4863144"/>
            <a:ext cx="31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01</a:t>
            </a:r>
            <a:endParaRPr lang="en-US" sz="1200" baseline="-25000" dirty="0"/>
          </a:p>
        </p:txBody>
      </p:sp>
      <p:cxnSp>
        <p:nvCxnSpPr>
          <p:cNvPr id="101" name="20 Conector recto">
            <a:extLst>
              <a:ext uri="{FF2B5EF4-FFF2-40B4-BE49-F238E27FC236}">
                <a16:creationId xmlns:a16="http://schemas.microsoft.com/office/drawing/2014/main" id="{5A74499B-31B6-5348-8D76-16AE2E0DC263}"/>
              </a:ext>
            </a:extLst>
          </p:cNvPr>
          <p:cNvCxnSpPr>
            <a:cxnSpLocks/>
          </p:cNvCxnSpPr>
          <p:nvPr/>
        </p:nvCxnSpPr>
        <p:spPr>
          <a:xfrm>
            <a:off x="4451070" y="5458521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20 Conector recto">
            <a:extLst>
              <a:ext uri="{FF2B5EF4-FFF2-40B4-BE49-F238E27FC236}">
                <a16:creationId xmlns:a16="http://schemas.microsoft.com/office/drawing/2014/main" id="{0BEDB34E-533B-BC48-A127-47656CAAB061}"/>
              </a:ext>
            </a:extLst>
          </p:cNvPr>
          <p:cNvCxnSpPr>
            <a:cxnSpLocks/>
          </p:cNvCxnSpPr>
          <p:nvPr/>
        </p:nvCxnSpPr>
        <p:spPr>
          <a:xfrm>
            <a:off x="4739422" y="5458521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20 Conector recto">
            <a:extLst>
              <a:ext uri="{FF2B5EF4-FFF2-40B4-BE49-F238E27FC236}">
                <a16:creationId xmlns:a16="http://schemas.microsoft.com/office/drawing/2014/main" id="{B65F5F16-4ED6-5F4F-9160-5D84C45006B3}"/>
              </a:ext>
            </a:extLst>
          </p:cNvPr>
          <p:cNvCxnSpPr>
            <a:cxnSpLocks/>
          </p:cNvCxnSpPr>
          <p:nvPr/>
        </p:nvCxnSpPr>
        <p:spPr>
          <a:xfrm>
            <a:off x="4955182" y="5458520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20 Conector recto">
            <a:extLst>
              <a:ext uri="{FF2B5EF4-FFF2-40B4-BE49-F238E27FC236}">
                <a16:creationId xmlns:a16="http://schemas.microsoft.com/office/drawing/2014/main" id="{5E80AD46-B6DB-DF4C-8084-2000A7DF3C97}"/>
              </a:ext>
            </a:extLst>
          </p:cNvPr>
          <p:cNvCxnSpPr>
            <a:cxnSpLocks/>
          </p:cNvCxnSpPr>
          <p:nvPr/>
        </p:nvCxnSpPr>
        <p:spPr>
          <a:xfrm>
            <a:off x="5215058" y="5458521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20 Conector recto">
            <a:extLst>
              <a:ext uri="{FF2B5EF4-FFF2-40B4-BE49-F238E27FC236}">
                <a16:creationId xmlns:a16="http://schemas.microsoft.com/office/drawing/2014/main" id="{FA749263-A19E-C142-81F2-8586D1643CAE}"/>
              </a:ext>
            </a:extLst>
          </p:cNvPr>
          <p:cNvCxnSpPr>
            <a:cxnSpLocks/>
          </p:cNvCxnSpPr>
          <p:nvPr/>
        </p:nvCxnSpPr>
        <p:spPr>
          <a:xfrm>
            <a:off x="5387213" y="5144908"/>
            <a:ext cx="118263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24 Conector recto">
            <a:extLst>
              <a:ext uri="{FF2B5EF4-FFF2-40B4-BE49-F238E27FC236}">
                <a16:creationId xmlns:a16="http://schemas.microsoft.com/office/drawing/2014/main" id="{46B5451B-43F8-6C40-A27C-B9ECB598B83F}"/>
              </a:ext>
            </a:extLst>
          </p:cNvPr>
          <p:cNvCxnSpPr/>
          <p:nvPr/>
        </p:nvCxnSpPr>
        <p:spPr>
          <a:xfrm>
            <a:off x="6596860" y="4953016"/>
            <a:ext cx="224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26 Conector recto">
            <a:extLst>
              <a:ext uri="{FF2B5EF4-FFF2-40B4-BE49-F238E27FC236}">
                <a16:creationId xmlns:a16="http://schemas.microsoft.com/office/drawing/2014/main" id="{2AC99604-FDD6-8A4D-BC30-7B8ED9664E67}"/>
              </a:ext>
            </a:extLst>
          </p:cNvPr>
          <p:cNvCxnSpPr/>
          <p:nvPr/>
        </p:nvCxnSpPr>
        <p:spPr>
          <a:xfrm>
            <a:off x="6590032" y="5145426"/>
            <a:ext cx="2316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31 CuadroTexto">
            <a:extLst>
              <a:ext uri="{FF2B5EF4-FFF2-40B4-BE49-F238E27FC236}">
                <a16:creationId xmlns:a16="http://schemas.microsoft.com/office/drawing/2014/main" id="{A92FF1A4-327B-E945-B457-682AF40EEAEC}"/>
              </a:ext>
            </a:extLst>
          </p:cNvPr>
          <p:cNvSpPr txBox="1"/>
          <p:nvPr/>
        </p:nvSpPr>
        <p:spPr>
          <a:xfrm>
            <a:off x="6257612" y="4664984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0</a:t>
            </a:r>
          </a:p>
        </p:txBody>
      </p:sp>
      <p:sp>
        <p:nvSpPr>
          <p:cNvPr id="109" name="32 CuadroTexto">
            <a:extLst>
              <a:ext uri="{FF2B5EF4-FFF2-40B4-BE49-F238E27FC236}">
                <a16:creationId xmlns:a16="http://schemas.microsoft.com/office/drawing/2014/main" id="{A3C6F44D-336C-2244-8EED-39D972FB7F47}"/>
              </a:ext>
            </a:extLst>
          </p:cNvPr>
          <p:cNvSpPr txBox="1"/>
          <p:nvPr/>
        </p:nvSpPr>
        <p:spPr>
          <a:xfrm>
            <a:off x="6278393" y="4960760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</a:p>
        </p:txBody>
      </p:sp>
      <p:sp>
        <p:nvSpPr>
          <p:cNvPr id="110" name="Pentágono 109">
            <a:extLst>
              <a:ext uri="{FF2B5EF4-FFF2-40B4-BE49-F238E27FC236}">
                <a16:creationId xmlns:a16="http://schemas.microsoft.com/office/drawing/2014/main" id="{1EBDCB4D-F633-9740-B695-FFC68BDB08DF}"/>
              </a:ext>
            </a:extLst>
          </p:cNvPr>
          <p:cNvSpPr/>
          <p:nvPr/>
        </p:nvSpPr>
        <p:spPr>
          <a:xfrm rot="16200000">
            <a:off x="6983742" y="4472567"/>
            <a:ext cx="747271" cy="1134010"/>
          </a:xfrm>
          <a:prstGeom prst="homePlate">
            <a:avLst>
              <a:gd name="adj" fmla="val 255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1" name="36 CuadroTexto">
            <a:extLst>
              <a:ext uri="{FF2B5EF4-FFF2-40B4-BE49-F238E27FC236}">
                <a16:creationId xmlns:a16="http://schemas.microsoft.com/office/drawing/2014/main" id="{94E6A907-69E1-3A4A-A07B-E724D5158ED0}"/>
              </a:ext>
            </a:extLst>
          </p:cNvPr>
          <p:cNvSpPr txBox="1"/>
          <p:nvPr/>
        </p:nvSpPr>
        <p:spPr>
          <a:xfrm>
            <a:off x="6870095" y="5193404"/>
            <a:ext cx="10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0      1    2     3</a:t>
            </a:r>
            <a:endParaRPr lang="en-US" sz="1200" baseline="-25000" dirty="0"/>
          </a:p>
        </p:txBody>
      </p:sp>
      <p:sp>
        <p:nvSpPr>
          <p:cNvPr id="112" name="36 CuadroTexto">
            <a:extLst>
              <a:ext uri="{FF2B5EF4-FFF2-40B4-BE49-F238E27FC236}">
                <a16:creationId xmlns:a16="http://schemas.microsoft.com/office/drawing/2014/main" id="{89364D34-0AEB-5E49-AB3A-88D02F9573D2}"/>
              </a:ext>
            </a:extLst>
          </p:cNvPr>
          <p:cNvSpPr txBox="1"/>
          <p:nvPr/>
        </p:nvSpPr>
        <p:spPr>
          <a:xfrm>
            <a:off x="7740604" y="4961096"/>
            <a:ext cx="318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  <a:endParaRPr lang="en-US" sz="1200" baseline="-25000" dirty="0"/>
          </a:p>
        </p:txBody>
      </p:sp>
      <p:sp>
        <p:nvSpPr>
          <p:cNvPr id="113" name="36 CuadroTexto">
            <a:extLst>
              <a:ext uri="{FF2B5EF4-FFF2-40B4-BE49-F238E27FC236}">
                <a16:creationId xmlns:a16="http://schemas.microsoft.com/office/drawing/2014/main" id="{D022308F-E479-3F43-80DB-71DDF0096B0F}"/>
              </a:ext>
            </a:extLst>
          </p:cNvPr>
          <p:cNvSpPr txBox="1"/>
          <p:nvPr/>
        </p:nvSpPr>
        <p:spPr>
          <a:xfrm>
            <a:off x="6758155" y="4817831"/>
            <a:ext cx="31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01</a:t>
            </a:r>
            <a:endParaRPr lang="en-US" sz="1200" baseline="-25000" dirty="0"/>
          </a:p>
        </p:txBody>
      </p:sp>
      <p:cxnSp>
        <p:nvCxnSpPr>
          <p:cNvPr id="114" name="20 Conector recto">
            <a:extLst>
              <a:ext uri="{FF2B5EF4-FFF2-40B4-BE49-F238E27FC236}">
                <a16:creationId xmlns:a16="http://schemas.microsoft.com/office/drawing/2014/main" id="{D45DD607-040B-1143-8787-0F5E6B9CAEBF}"/>
              </a:ext>
            </a:extLst>
          </p:cNvPr>
          <p:cNvCxnSpPr>
            <a:cxnSpLocks/>
          </p:cNvCxnSpPr>
          <p:nvPr/>
        </p:nvCxnSpPr>
        <p:spPr>
          <a:xfrm>
            <a:off x="6998841" y="5413208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20 Conector recto">
            <a:extLst>
              <a:ext uri="{FF2B5EF4-FFF2-40B4-BE49-F238E27FC236}">
                <a16:creationId xmlns:a16="http://schemas.microsoft.com/office/drawing/2014/main" id="{FE8C8F6E-19DE-1941-B8D6-A6267A538945}"/>
              </a:ext>
            </a:extLst>
          </p:cNvPr>
          <p:cNvCxnSpPr>
            <a:cxnSpLocks/>
          </p:cNvCxnSpPr>
          <p:nvPr/>
        </p:nvCxnSpPr>
        <p:spPr>
          <a:xfrm>
            <a:off x="7287193" y="5413208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20 Conector recto">
            <a:extLst>
              <a:ext uri="{FF2B5EF4-FFF2-40B4-BE49-F238E27FC236}">
                <a16:creationId xmlns:a16="http://schemas.microsoft.com/office/drawing/2014/main" id="{B5EC5CE4-4781-2646-A97D-560802C5E5CD}"/>
              </a:ext>
            </a:extLst>
          </p:cNvPr>
          <p:cNvCxnSpPr>
            <a:cxnSpLocks/>
          </p:cNvCxnSpPr>
          <p:nvPr/>
        </p:nvCxnSpPr>
        <p:spPr>
          <a:xfrm>
            <a:off x="7502953" y="5413207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20 Conector recto">
            <a:extLst>
              <a:ext uri="{FF2B5EF4-FFF2-40B4-BE49-F238E27FC236}">
                <a16:creationId xmlns:a16="http://schemas.microsoft.com/office/drawing/2014/main" id="{A81EDF8C-D038-B24E-8D1D-6A219657F593}"/>
              </a:ext>
            </a:extLst>
          </p:cNvPr>
          <p:cNvCxnSpPr>
            <a:cxnSpLocks/>
          </p:cNvCxnSpPr>
          <p:nvPr/>
        </p:nvCxnSpPr>
        <p:spPr>
          <a:xfrm>
            <a:off x="7762829" y="5413208"/>
            <a:ext cx="0" cy="1644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20 Conector recto">
            <a:extLst>
              <a:ext uri="{FF2B5EF4-FFF2-40B4-BE49-F238E27FC236}">
                <a16:creationId xmlns:a16="http://schemas.microsoft.com/office/drawing/2014/main" id="{5BDF62F0-3682-C04A-A127-9986CF39B4EC}"/>
              </a:ext>
            </a:extLst>
          </p:cNvPr>
          <p:cNvCxnSpPr>
            <a:cxnSpLocks/>
          </p:cNvCxnSpPr>
          <p:nvPr/>
        </p:nvCxnSpPr>
        <p:spPr>
          <a:xfrm>
            <a:off x="7934984" y="5099595"/>
            <a:ext cx="118263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1669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10CED7-7078-9C4B-A7E5-C4589C125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Latch</a:t>
            </a:r>
            <a:r>
              <a:rPr lang="es-ES" dirty="0"/>
              <a:t> D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A521A53-EF3C-5B40-A8AA-AB843ACBF6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3717709"/>
              </p:ext>
            </p:extLst>
          </p:nvPr>
        </p:nvGraphicFramePr>
        <p:xfrm>
          <a:off x="1195551" y="2429669"/>
          <a:ext cx="2199290" cy="1571625"/>
        </p:xfrm>
        <a:graphic>
          <a:graphicData uri="http://schemas.openxmlformats.org/drawingml/2006/table">
            <a:tbl>
              <a:tblPr/>
              <a:tblGrid>
                <a:gridCol w="327334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8503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67762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809296">
                  <a:extLst>
                    <a:ext uri="{9D8B030D-6E8A-4147-A177-3AD203B41FA5}">
                      <a16:colId xmlns:a16="http://schemas.microsoft.com/office/drawing/2014/main" val="2218984687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10" name="Marcador de contenido 3">
            <a:extLst>
              <a:ext uri="{FF2B5EF4-FFF2-40B4-BE49-F238E27FC236}">
                <a16:creationId xmlns:a16="http://schemas.microsoft.com/office/drawing/2014/main" id="{E9F4119F-89F7-9E48-98A3-E22F55EF29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7074203"/>
              </p:ext>
            </p:extLst>
          </p:nvPr>
        </p:nvGraphicFramePr>
        <p:xfrm>
          <a:off x="5600287" y="2429669"/>
          <a:ext cx="2580896" cy="1571625"/>
        </p:xfrm>
        <a:graphic>
          <a:graphicData uri="http://schemas.openxmlformats.org/drawingml/2006/table">
            <a:tbl>
              <a:tblPr/>
              <a:tblGrid>
                <a:gridCol w="327334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8503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1868529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Latch</a:t>
                      </a: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Guarda estado Q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Guarda estado Q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Q=0 Q’=1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Q=1 Q’=0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pic>
        <p:nvPicPr>
          <p:cNvPr id="13" name="Imagen 12">
            <a:extLst>
              <a:ext uri="{FF2B5EF4-FFF2-40B4-BE49-F238E27FC236}">
                <a16:creationId xmlns:a16="http://schemas.microsoft.com/office/drawing/2014/main" id="{A701B5B4-DE9F-0345-9CFB-066D847E61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0789"/>
          <a:stretch/>
        </p:blipFill>
        <p:spPr>
          <a:xfrm>
            <a:off x="5437983" y="4733744"/>
            <a:ext cx="2743200" cy="1571625"/>
          </a:xfrm>
          <a:prstGeom prst="rect">
            <a:avLst/>
          </a:prstGeom>
        </p:spPr>
      </p:pic>
      <p:graphicFrame>
        <p:nvGraphicFramePr>
          <p:cNvPr id="14" name="Marcador de contenido 3">
            <a:extLst>
              <a:ext uri="{FF2B5EF4-FFF2-40B4-BE49-F238E27FC236}">
                <a16:creationId xmlns:a16="http://schemas.microsoft.com/office/drawing/2014/main" id="{11E5F3C0-9C57-8640-9FE2-24CCCF6A29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4776358"/>
              </p:ext>
            </p:extLst>
          </p:nvPr>
        </p:nvGraphicFramePr>
        <p:xfrm>
          <a:off x="5600287" y="365125"/>
          <a:ext cx="2580896" cy="1571625"/>
        </p:xfrm>
        <a:graphic>
          <a:graphicData uri="http://schemas.openxmlformats.org/drawingml/2006/table">
            <a:tbl>
              <a:tblPr/>
              <a:tblGrid>
                <a:gridCol w="327334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8503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1868529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Latch</a:t>
                      </a: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Guarda estado Q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Q=0 Q’=1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Q=1 Q’=0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definido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250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10CED7-7078-9C4B-A7E5-C4589C125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Latch</a:t>
            </a:r>
            <a:r>
              <a:rPr lang="es-ES" dirty="0"/>
              <a:t> 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8FB64C5-EB35-494B-ACEF-E2B750C37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23805"/>
            <a:ext cx="10515600" cy="1853157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R  = D’ · EN</a:t>
            </a:r>
          </a:p>
          <a:p>
            <a:pPr marL="0" indent="0">
              <a:buNone/>
            </a:pPr>
            <a:r>
              <a:rPr lang="es-ES" dirty="0"/>
              <a:t>S = D · EN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A521A53-EF3C-5B40-A8AA-AB843ACBF667}"/>
              </a:ext>
            </a:extLst>
          </p:cNvPr>
          <p:cNvGraphicFramePr>
            <a:graphicFrameLocks/>
          </p:cNvGraphicFramePr>
          <p:nvPr/>
        </p:nvGraphicFramePr>
        <p:xfrm>
          <a:off x="1195551" y="2429669"/>
          <a:ext cx="2199290" cy="1571625"/>
        </p:xfrm>
        <a:graphic>
          <a:graphicData uri="http://schemas.openxmlformats.org/drawingml/2006/table">
            <a:tbl>
              <a:tblPr/>
              <a:tblGrid>
                <a:gridCol w="327334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8503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67762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809296">
                  <a:extLst>
                    <a:ext uri="{9D8B030D-6E8A-4147-A177-3AD203B41FA5}">
                      <a16:colId xmlns:a16="http://schemas.microsoft.com/office/drawing/2014/main" val="2218984687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pic>
        <p:nvPicPr>
          <p:cNvPr id="13314" name="Picture 2">
            <a:extLst>
              <a:ext uri="{FF2B5EF4-FFF2-40B4-BE49-F238E27FC236}">
                <a16:creationId xmlns:a16="http://schemas.microsoft.com/office/drawing/2014/main" id="{1A523768-B2EA-1B43-ADB9-BBCF17546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012" y="241799"/>
            <a:ext cx="5795554" cy="289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Diferencia entre flip-flop tipo D y flip-flop tipo D disparado por borde -  Respuestas Aquí">
            <a:extLst>
              <a:ext uri="{FF2B5EF4-FFF2-40B4-BE49-F238E27FC236}">
                <a16:creationId xmlns:a16="http://schemas.microsoft.com/office/drawing/2014/main" id="{58613EF4-9AB6-4447-BD9B-0210D971B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012" y="3778000"/>
            <a:ext cx="6523241" cy="271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DA5A13A-99F2-F643-BA42-806DACFECF6D}"/>
              </a:ext>
            </a:extLst>
          </p:cNvPr>
          <p:cNvSpPr txBox="1"/>
          <p:nvPr/>
        </p:nvSpPr>
        <p:spPr>
          <a:xfrm>
            <a:off x="4228012" y="5740036"/>
            <a:ext cx="1018903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4400" dirty="0"/>
              <a:t>EN</a:t>
            </a:r>
          </a:p>
        </p:txBody>
      </p:sp>
    </p:spTree>
    <p:extLst>
      <p:ext uri="{BB962C8B-B14F-4D97-AF65-F5344CB8AC3E}">
        <p14:creationId xmlns:p14="http://schemas.microsoft.com/office/powerpoint/2010/main" val="16275339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E3580C-7DBE-604F-A4CF-D218C470F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Latch</a:t>
            </a:r>
            <a:r>
              <a:rPr lang="es-ES" dirty="0"/>
              <a:t> JK	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5163866-DE53-6240-8C2C-5E3DD6A0B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115" y="1799500"/>
            <a:ext cx="4732283" cy="4351338"/>
          </a:xfrm>
        </p:spPr>
        <p:txBody>
          <a:bodyPr>
            <a:normAutofit/>
          </a:bodyPr>
          <a:lstStyle/>
          <a:p>
            <a:r>
              <a:rPr lang="es-ES" dirty="0"/>
              <a:t>También soluciona problema de la entrada S=1 R=1</a:t>
            </a:r>
          </a:p>
          <a:p>
            <a:r>
              <a:rPr lang="es-ES" dirty="0"/>
              <a:t>Establece un nuevo comportamiento para la entrada S=1 R=1</a:t>
            </a:r>
          </a:p>
          <a:p>
            <a:pPr lvl="1"/>
            <a:r>
              <a:rPr lang="es-ES" dirty="0"/>
              <a:t>Renombra las variables a J y K</a:t>
            </a:r>
          </a:p>
          <a:p>
            <a:pPr lvl="1"/>
            <a:r>
              <a:rPr lang="es-ES" dirty="0">
                <a:sym typeface="Wingdings" pitchFamily="2" charset="2"/>
              </a:rPr>
              <a:t>Niega el estado almacenado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6938A342-E9F3-FC47-8F47-4EBD0E8BDB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7881742"/>
              </p:ext>
            </p:extLst>
          </p:nvPr>
        </p:nvGraphicFramePr>
        <p:xfrm>
          <a:off x="7585841" y="880076"/>
          <a:ext cx="2580896" cy="1571625"/>
        </p:xfrm>
        <a:graphic>
          <a:graphicData uri="http://schemas.openxmlformats.org/drawingml/2006/table">
            <a:tbl>
              <a:tblPr/>
              <a:tblGrid>
                <a:gridCol w="327334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8503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1868529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Latch</a:t>
                      </a: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Guarda estado Q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Q=0 Q’=1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Q=1 Q’=0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definido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3192017C-F9A6-CD41-9521-3C75D239D8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3805267"/>
              </p:ext>
            </p:extLst>
          </p:nvPr>
        </p:nvGraphicFramePr>
        <p:xfrm>
          <a:off x="7585841" y="4406298"/>
          <a:ext cx="2580896" cy="1571625"/>
        </p:xfrm>
        <a:graphic>
          <a:graphicData uri="http://schemas.openxmlformats.org/drawingml/2006/table">
            <a:tbl>
              <a:tblPr/>
              <a:tblGrid>
                <a:gridCol w="327334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8503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1868529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Latch</a:t>
                      </a: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JK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Guarda estado Q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Q=0 Q’=1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Q=1 Q’=0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Niega el estado Q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7" name="Object 5">
            <a:extLst>
              <a:ext uri="{FF2B5EF4-FFF2-40B4-BE49-F238E27FC236}">
                <a16:creationId xmlns:a16="http://schemas.microsoft.com/office/drawing/2014/main" id="{F5CA55CD-93FC-EE40-8AF1-8DE514F473E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5325021" y="365125"/>
          <a:ext cx="1677987" cy="196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491547" imgH="602985" progId="">
                  <p:embed/>
                </p:oleObj>
              </mc:Choice>
              <mc:Fallback>
                <p:oleObj name="VISIO" r:id="rId3" imgW="491547" imgH="602985" progId="">
                  <p:embed/>
                  <p:pic>
                    <p:nvPicPr>
                      <p:cNvPr id="7" name="Object 5">
                        <a:extLst>
                          <a:ext uri="{FF2B5EF4-FFF2-40B4-BE49-F238E27FC236}">
                            <a16:creationId xmlns:a16="http://schemas.microsoft.com/office/drawing/2014/main" id="{F5CA55CD-93FC-EE40-8AF1-8DE514F473E1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5021" y="365125"/>
                        <a:ext cx="1677987" cy="1966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C53F00E2-987C-DC4D-8455-5F47A0F743C0}"/>
              </a:ext>
            </a:extLst>
          </p:cNvPr>
          <p:cNvSpPr txBox="1"/>
          <p:nvPr/>
        </p:nvSpPr>
        <p:spPr>
          <a:xfrm>
            <a:off x="5841797" y="636935"/>
            <a:ext cx="72281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" sz="32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56E8E7D-BA76-F94E-9516-02B25F14087C}"/>
              </a:ext>
            </a:extLst>
          </p:cNvPr>
          <p:cNvSpPr txBox="1"/>
          <p:nvPr/>
        </p:nvSpPr>
        <p:spPr>
          <a:xfrm>
            <a:off x="5639506" y="1024661"/>
            <a:ext cx="404581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200" dirty="0"/>
              <a:t>J</a:t>
            </a:r>
          </a:p>
          <a:p>
            <a:r>
              <a:rPr lang="es-ES" sz="3200" dirty="0"/>
              <a:t>K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DC48CB04-37CF-864E-91D7-15DE887A238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85423"/>
          <a:stretch/>
        </p:blipFill>
        <p:spPr>
          <a:xfrm>
            <a:off x="5325021" y="760844"/>
            <a:ext cx="244366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3099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68EBCB-E8C8-7C48-BBD2-9D0D1C4D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Latch</a:t>
            </a:r>
            <a:r>
              <a:rPr lang="es-ES" dirty="0"/>
              <a:t> JK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B4BF6828-CE75-EC4D-A2CF-C217111D05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508810"/>
              </p:ext>
            </p:extLst>
          </p:nvPr>
        </p:nvGraphicFramePr>
        <p:xfrm>
          <a:off x="631609" y="1719119"/>
          <a:ext cx="2452133" cy="2828925"/>
        </p:xfrm>
        <a:graphic>
          <a:graphicData uri="http://schemas.openxmlformats.org/drawingml/2006/table">
            <a:tbl>
              <a:tblPr/>
              <a:tblGrid>
                <a:gridCol w="327334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27334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8503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06216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06216">
                  <a:extLst>
                    <a:ext uri="{9D8B030D-6E8A-4147-A177-3AD203B41FA5}">
                      <a16:colId xmlns:a16="http://schemas.microsoft.com/office/drawing/2014/main" val="1792595901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</a:tbl>
          </a:graphicData>
        </a:graphic>
      </p:graphicFrame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5A523E4F-D51E-B549-8833-8B367FDB72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4018123"/>
              </p:ext>
            </p:extLst>
          </p:nvPr>
        </p:nvGraphicFramePr>
        <p:xfrm>
          <a:off x="9244823" y="147494"/>
          <a:ext cx="2580896" cy="1571625"/>
        </p:xfrm>
        <a:graphic>
          <a:graphicData uri="http://schemas.openxmlformats.org/drawingml/2006/table">
            <a:tbl>
              <a:tblPr/>
              <a:tblGrid>
                <a:gridCol w="327334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8503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1868529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Latch</a:t>
                      </a: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SR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Guarda estado Q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Q=0 Q’=1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Q=1 Q’=0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definido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6" name="Marcador de contenido 3">
            <a:extLst>
              <a:ext uri="{FF2B5EF4-FFF2-40B4-BE49-F238E27FC236}">
                <a16:creationId xmlns:a16="http://schemas.microsoft.com/office/drawing/2014/main" id="{9E9FD5ED-BA44-624F-8C15-C5533366E0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2121265"/>
              </p:ext>
            </p:extLst>
          </p:nvPr>
        </p:nvGraphicFramePr>
        <p:xfrm>
          <a:off x="9244823" y="1936750"/>
          <a:ext cx="2580896" cy="1571625"/>
        </p:xfrm>
        <a:graphic>
          <a:graphicData uri="http://schemas.openxmlformats.org/drawingml/2006/table">
            <a:tbl>
              <a:tblPr/>
              <a:tblGrid>
                <a:gridCol w="327334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8503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1868529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Latch</a:t>
                      </a:r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JK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Guarda estado Q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Q=0 Q’=1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Q=1 Q’=0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Niega el estado Q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pic>
        <p:nvPicPr>
          <p:cNvPr id="7" name="Imagen 6">
            <a:extLst>
              <a:ext uri="{FF2B5EF4-FFF2-40B4-BE49-F238E27FC236}">
                <a16:creationId xmlns:a16="http://schemas.microsoft.com/office/drawing/2014/main" id="{04F19B7E-64CC-2945-AC81-8B6E56D293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0789"/>
          <a:stretch/>
        </p:blipFill>
        <p:spPr>
          <a:xfrm>
            <a:off x="6096000" y="4548044"/>
            <a:ext cx="2743200" cy="157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2099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/>
              <a:t>Flip-Flop</a:t>
            </a:r>
            <a:r>
              <a:rPr lang="es-ES" dirty="0"/>
              <a:t> D</a:t>
            </a:r>
          </a:p>
          <a:p>
            <a:r>
              <a:rPr lang="es-ES" dirty="0" err="1"/>
              <a:t>Flip-Flop</a:t>
            </a:r>
            <a:r>
              <a:rPr lang="es-ES" dirty="0"/>
              <a:t> JK</a:t>
            </a:r>
          </a:p>
          <a:p>
            <a:r>
              <a:rPr lang="es-ES" dirty="0" err="1"/>
              <a:t>Reset</a:t>
            </a:r>
            <a:r>
              <a:rPr lang="es-ES" dirty="0"/>
              <a:t> y Set para </a:t>
            </a:r>
            <a:r>
              <a:rPr lang="es-ES" dirty="0" err="1"/>
              <a:t>Flip-flops</a:t>
            </a:r>
            <a:endParaRPr lang="es-ES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2207CCF0-7CBD-4047-80C9-722DC897AFA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s-ES" b="1" dirty="0">
                <a:solidFill>
                  <a:schemeClr val="bg1"/>
                </a:solidFill>
                <a:latin typeface="+mn-lt"/>
              </a:rPr>
              <a:t>Contenido (3.4)</a:t>
            </a:r>
          </a:p>
        </p:txBody>
      </p:sp>
    </p:spTree>
    <p:extLst>
      <p:ext uri="{BB962C8B-B14F-4D97-AF65-F5344CB8AC3E}">
        <p14:creationId xmlns:p14="http://schemas.microsoft.com/office/powerpoint/2010/main" val="10492830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C3A308-B8FE-DD48-A854-62359D811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s-ES" dirty="0" err="1"/>
              <a:t>Flip</a:t>
            </a:r>
            <a:r>
              <a:rPr lang="es-ES" dirty="0"/>
              <a:t> </a:t>
            </a:r>
            <a:r>
              <a:rPr lang="es-ES" dirty="0" err="1"/>
              <a:t>Flop</a:t>
            </a:r>
            <a:r>
              <a:rPr lang="es-ES" dirty="0"/>
              <a:t> vs </a:t>
            </a:r>
            <a:r>
              <a:rPr lang="es-ES" dirty="0" err="1"/>
              <a:t>Latch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E415D9-E2A0-6A45-A35B-55A54D235C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2044"/>
            <a:ext cx="10515600" cy="4351338"/>
          </a:xfrm>
        </p:spPr>
        <p:txBody>
          <a:bodyPr/>
          <a:lstStyle/>
          <a:p>
            <a:r>
              <a:rPr lang="es-ES" dirty="0" err="1"/>
              <a:t>Latch</a:t>
            </a:r>
            <a:r>
              <a:rPr lang="es-ES" dirty="0"/>
              <a:t>. Dificultad para:</a:t>
            </a:r>
          </a:p>
          <a:p>
            <a:pPr lvl="1"/>
            <a:r>
              <a:rPr lang="es-ES" dirty="0"/>
              <a:t>Controlar el instante cuando se produce el cambio de estado</a:t>
            </a:r>
          </a:p>
          <a:p>
            <a:pPr lvl="1"/>
            <a:r>
              <a:rPr lang="es-ES" dirty="0"/>
              <a:t>Evitar cambios de estados de forma consecutiva</a:t>
            </a:r>
          </a:p>
          <a:p>
            <a:pPr lvl="1"/>
            <a:endParaRPr lang="es-ES" dirty="0"/>
          </a:p>
          <a:p>
            <a:r>
              <a:rPr lang="es-ES" dirty="0" err="1"/>
              <a:t>Flip</a:t>
            </a:r>
            <a:r>
              <a:rPr lang="es-ES" dirty="0"/>
              <a:t> </a:t>
            </a:r>
            <a:r>
              <a:rPr lang="es-ES" dirty="0" err="1"/>
              <a:t>flop</a:t>
            </a:r>
            <a:r>
              <a:rPr lang="es-ES" dirty="0"/>
              <a:t>:</a:t>
            </a:r>
          </a:p>
          <a:p>
            <a:pPr lvl="1"/>
            <a:r>
              <a:rPr lang="es-ES" dirty="0"/>
              <a:t>Fuerza que los cambios se produzca únicamente en un punto concreto.</a:t>
            </a:r>
          </a:p>
          <a:p>
            <a:pPr lvl="1"/>
            <a:r>
              <a:rPr lang="es-ES" dirty="0"/>
              <a:t>Uso de una señal de reloj</a:t>
            </a:r>
          </a:p>
          <a:p>
            <a:pPr lvl="1"/>
            <a:r>
              <a:rPr lang="es-ES" dirty="0"/>
              <a:t>Los cambios se producen en los flancos (flanco ascendente o flanco descendente)</a:t>
            </a:r>
          </a:p>
        </p:txBody>
      </p:sp>
      <p:pic>
        <p:nvPicPr>
          <p:cNvPr id="4" name="Picture 2" descr="Computador mágico XVII – Lógica secuencial | El Cedazo">
            <a:extLst>
              <a:ext uri="{FF2B5EF4-FFF2-40B4-BE49-F238E27FC236}">
                <a16:creationId xmlns:a16="http://schemas.microsoft.com/office/drawing/2014/main" id="{836606F0-19EB-714C-BD47-6240362C5E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614" y="5003800"/>
            <a:ext cx="8242300" cy="185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6325960-707B-3D40-A2B7-EA9F91C3C9A5}"/>
              </a:ext>
            </a:extLst>
          </p:cNvPr>
          <p:cNvSpPr txBox="1"/>
          <p:nvPr/>
        </p:nvSpPr>
        <p:spPr>
          <a:xfrm>
            <a:off x="4086932" y="6396335"/>
            <a:ext cx="166231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/>
              <a:t>tiempo</a:t>
            </a:r>
          </a:p>
        </p:txBody>
      </p:sp>
    </p:spTree>
    <p:extLst>
      <p:ext uri="{BB962C8B-B14F-4D97-AF65-F5344CB8AC3E}">
        <p14:creationId xmlns:p14="http://schemas.microsoft.com/office/powerpoint/2010/main" val="2241219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3A2FE3-0290-AF4B-83FE-C3BB9FA1F32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 dirty="0">
                <a:solidFill>
                  <a:schemeClr val="bg1"/>
                </a:solidFill>
                <a:latin typeface="+mn-lt"/>
              </a:rPr>
              <a:t>Contenido (3.1)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937BDE-40AE-2842-963F-88AF1C0D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Definición de circuito secuencial</a:t>
            </a:r>
          </a:p>
          <a:p>
            <a:r>
              <a:rPr lang="es-ES" dirty="0"/>
              <a:t>Tipos de circuitos secuenciales</a:t>
            </a:r>
          </a:p>
        </p:txBody>
      </p:sp>
    </p:spTree>
    <p:extLst>
      <p:ext uri="{BB962C8B-B14F-4D97-AF65-F5344CB8AC3E}">
        <p14:creationId xmlns:p14="http://schemas.microsoft.com/office/powerpoint/2010/main" val="22554295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DD5D7F-8DCF-604A-A0ED-F8D4E976C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Implementación </a:t>
            </a:r>
            <a:r>
              <a:rPr lang="es-ES" dirty="0" err="1"/>
              <a:t>flip</a:t>
            </a:r>
            <a:r>
              <a:rPr lang="es-ES" dirty="0"/>
              <a:t> </a:t>
            </a:r>
            <a:r>
              <a:rPr lang="es-ES" dirty="0" err="1"/>
              <a:t>flop</a:t>
            </a:r>
            <a:r>
              <a:rPr lang="es-ES" dirty="0"/>
              <a:t> tipo 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4A76BE-15BC-5640-B315-016106052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117080" cy="4351338"/>
          </a:xfrm>
        </p:spPr>
        <p:txBody>
          <a:bodyPr/>
          <a:lstStyle/>
          <a:p>
            <a:r>
              <a:rPr lang="es-ES" dirty="0"/>
              <a:t>Uso de dos </a:t>
            </a:r>
            <a:r>
              <a:rPr lang="es-ES" dirty="0" err="1"/>
              <a:t>latches</a:t>
            </a:r>
            <a:r>
              <a:rPr lang="es-ES" dirty="0"/>
              <a:t> tipo D</a:t>
            </a:r>
          </a:p>
          <a:p>
            <a:r>
              <a:rPr lang="es-ES" dirty="0"/>
              <a:t>Organización maestro/esclavo</a:t>
            </a:r>
          </a:p>
          <a:p>
            <a:r>
              <a:rPr lang="es-ES" dirty="0"/>
              <a:t>En un mismo instante de tiempo solo está activado uno de los </a:t>
            </a:r>
            <a:r>
              <a:rPr lang="es-ES" dirty="0" err="1"/>
              <a:t>enables</a:t>
            </a:r>
            <a:r>
              <a:rPr lang="es-ES" dirty="0"/>
              <a:t> (</a:t>
            </a:r>
            <a:r>
              <a:rPr lang="es-ES" dirty="0" err="1"/>
              <a:t>enables</a:t>
            </a:r>
            <a:r>
              <a:rPr lang="es-ES" dirty="0"/>
              <a:t> complementarios)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7559511-7F94-6746-BB4F-27966CCF58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275" r="37560"/>
          <a:stretch/>
        </p:blipFill>
        <p:spPr>
          <a:xfrm>
            <a:off x="9561649" y="535577"/>
            <a:ext cx="1792151" cy="1786277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87DAF1FC-1719-984F-9D5E-9EE9433EA7EA}"/>
              </a:ext>
            </a:extLst>
          </p:cNvPr>
          <p:cNvGrpSpPr/>
          <p:nvPr/>
        </p:nvGrpSpPr>
        <p:grpSpPr>
          <a:xfrm>
            <a:off x="7809049" y="2890508"/>
            <a:ext cx="3505200" cy="2717800"/>
            <a:chOff x="7809049" y="2890508"/>
            <a:chExt cx="3505200" cy="2717800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5911A362-3890-BD4B-B0C9-1EEF772225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9049" y="2890508"/>
              <a:ext cx="3505200" cy="2717800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1AB0FC2F-A592-B045-9E2F-B3E9AD3E0E66}"/>
                </a:ext>
              </a:extLst>
            </p:cNvPr>
            <p:cNvSpPr txBox="1"/>
            <p:nvPr/>
          </p:nvSpPr>
          <p:spPr>
            <a:xfrm>
              <a:off x="8611507" y="3966865"/>
              <a:ext cx="48024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2000" dirty="0"/>
                <a:t>EN</a:t>
              </a:r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F641405D-4213-AB48-9578-C2C4254FA660}"/>
                </a:ext>
              </a:extLst>
            </p:cNvPr>
            <p:cNvSpPr txBox="1"/>
            <p:nvPr/>
          </p:nvSpPr>
          <p:spPr>
            <a:xfrm>
              <a:off x="10044067" y="3966865"/>
              <a:ext cx="57603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2000" dirty="0"/>
                <a:t>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22162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3E6CE0-7C12-C64A-A8EC-44CE2D0AE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Implementación </a:t>
            </a:r>
            <a:r>
              <a:rPr lang="es-ES" dirty="0" err="1"/>
              <a:t>flip</a:t>
            </a:r>
            <a:r>
              <a:rPr lang="es-ES" dirty="0"/>
              <a:t> </a:t>
            </a:r>
            <a:r>
              <a:rPr lang="es-ES" dirty="0" err="1"/>
              <a:t>flop</a:t>
            </a:r>
            <a:r>
              <a:rPr lang="es-ES" dirty="0"/>
              <a:t> tipo D</a:t>
            </a:r>
          </a:p>
        </p:txBody>
      </p:sp>
      <p:pic>
        <p:nvPicPr>
          <p:cNvPr id="5" name="Imagen 4" descr="Gráfico, Gráfico de cajas y bigotes&#10;&#10;Descripción generada automáticamente">
            <a:extLst>
              <a:ext uri="{FF2B5EF4-FFF2-40B4-BE49-F238E27FC236}">
                <a16:creationId xmlns:a16="http://schemas.microsoft.com/office/drawing/2014/main" id="{20C3BEAD-DE40-F542-B62B-8CD7758A3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483" y="1359291"/>
            <a:ext cx="11830597" cy="489339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A0DFDD2D-D9CD-AC47-BF73-5CFD530BA6EB}"/>
              </a:ext>
            </a:extLst>
          </p:cNvPr>
          <p:cNvSpPr txBox="1"/>
          <p:nvPr/>
        </p:nvSpPr>
        <p:spPr>
          <a:xfrm>
            <a:off x="239483" y="2223189"/>
            <a:ext cx="166231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/>
              <a:t>CLK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7DEABF90-F6F4-AE4B-959C-A457D175CD6B}"/>
              </a:ext>
            </a:extLst>
          </p:cNvPr>
          <p:cNvGrpSpPr/>
          <p:nvPr/>
        </p:nvGrpSpPr>
        <p:grpSpPr>
          <a:xfrm>
            <a:off x="83526" y="3429000"/>
            <a:ext cx="2795496" cy="2167522"/>
            <a:chOff x="7809049" y="2890508"/>
            <a:chExt cx="3505200" cy="2717800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5712C7DD-9A06-5D46-A37B-D7B257B551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9049" y="2890508"/>
              <a:ext cx="3505200" cy="2717800"/>
            </a:xfrm>
            <a:prstGeom prst="rect">
              <a:avLst/>
            </a:prstGeom>
          </p:spPr>
        </p:pic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CCECBBCB-4E58-CF45-ABAA-CF1EE26AEF17}"/>
                </a:ext>
              </a:extLst>
            </p:cNvPr>
            <p:cNvSpPr txBox="1"/>
            <p:nvPr/>
          </p:nvSpPr>
          <p:spPr>
            <a:xfrm>
              <a:off x="8611507" y="3966865"/>
              <a:ext cx="48024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2000" dirty="0"/>
                <a:t>EN</a:t>
              </a: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6C1E8330-4243-1346-B719-957A734B7B46}"/>
                </a:ext>
              </a:extLst>
            </p:cNvPr>
            <p:cNvSpPr txBox="1"/>
            <p:nvPr/>
          </p:nvSpPr>
          <p:spPr>
            <a:xfrm>
              <a:off x="10044067" y="3966865"/>
              <a:ext cx="57603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2000" dirty="0"/>
                <a:t>EN</a:t>
              </a:r>
            </a:p>
          </p:txBody>
        </p:sp>
      </p:grpSp>
      <p:grpSp>
        <p:nvGrpSpPr>
          <p:cNvPr id="11" name="Grupo 10">
            <a:extLst>
              <a:ext uri="{FF2B5EF4-FFF2-40B4-BE49-F238E27FC236}">
                <a16:creationId xmlns:a16="http://schemas.microsoft.com/office/drawing/2014/main" id="{295A04A8-B111-2846-816C-1973E640725D}"/>
              </a:ext>
            </a:extLst>
          </p:cNvPr>
          <p:cNvGrpSpPr/>
          <p:nvPr/>
        </p:nvGrpSpPr>
        <p:grpSpPr>
          <a:xfrm>
            <a:off x="3034979" y="4512761"/>
            <a:ext cx="2795496" cy="2167522"/>
            <a:chOff x="7809049" y="2890508"/>
            <a:chExt cx="3505200" cy="2717800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31979F26-AE37-674D-ACCD-637CCF63C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9049" y="2890508"/>
              <a:ext cx="3505200" cy="2717800"/>
            </a:xfrm>
            <a:prstGeom prst="rect">
              <a:avLst/>
            </a:prstGeom>
          </p:spPr>
        </p:pic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9CDF9B1D-67A2-5A46-A538-E1299F9AD9BA}"/>
                </a:ext>
              </a:extLst>
            </p:cNvPr>
            <p:cNvSpPr txBox="1"/>
            <p:nvPr/>
          </p:nvSpPr>
          <p:spPr>
            <a:xfrm>
              <a:off x="8611507" y="3966865"/>
              <a:ext cx="48024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2000" dirty="0"/>
                <a:t>EN</a:t>
              </a: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BD47DEBB-03E7-5947-856E-21746C1776B9}"/>
                </a:ext>
              </a:extLst>
            </p:cNvPr>
            <p:cNvSpPr txBox="1"/>
            <p:nvPr/>
          </p:nvSpPr>
          <p:spPr>
            <a:xfrm>
              <a:off x="10044067" y="3966865"/>
              <a:ext cx="57603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2000" dirty="0"/>
                <a:t>EN</a:t>
              </a:r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9392872A-014E-9846-8C80-3FECEEDF4E82}"/>
              </a:ext>
            </a:extLst>
          </p:cNvPr>
          <p:cNvGrpSpPr/>
          <p:nvPr/>
        </p:nvGrpSpPr>
        <p:grpSpPr>
          <a:xfrm>
            <a:off x="5829910" y="3443942"/>
            <a:ext cx="2795496" cy="2167522"/>
            <a:chOff x="7809049" y="2890508"/>
            <a:chExt cx="3505200" cy="2717800"/>
          </a:xfrm>
        </p:grpSpPr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20FA621F-ED86-104F-A372-951A918B2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9049" y="2890508"/>
              <a:ext cx="3505200" cy="2717800"/>
            </a:xfrm>
            <a:prstGeom prst="rect">
              <a:avLst/>
            </a:prstGeom>
          </p:spPr>
        </p:pic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6828C8F5-D08F-A346-905D-73AFB968F2E3}"/>
                </a:ext>
              </a:extLst>
            </p:cNvPr>
            <p:cNvSpPr txBox="1"/>
            <p:nvPr/>
          </p:nvSpPr>
          <p:spPr>
            <a:xfrm>
              <a:off x="8611507" y="3966865"/>
              <a:ext cx="48024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2000" dirty="0"/>
                <a:t>EN</a:t>
              </a:r>
            </a:p>
          </p:txBody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B5E99A14-0EAE-6649-B13F-A2BB2D6919DF}"/>
                </a:ext>
              </a:extLst>
            </p:cNvPr>
            <p:cNvSpPr txBox="1"/>
            <p:nvPr/>
          </p:nvSpPr>
          <p:spPr>
            <a:xfrm>
              <a:off x="10044067" y="3966865"/>
              <a:ext cx="57603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2000" dirty="0"/>
                <a:t>EN</a:t>
              </a: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3582F2E4-8BA0-D744-A9FC-A1CEC770C0E2}"/>
              </a:ext>
            </a:extLst>
          </p:cNvPr>
          <p:cNvGrpSpPr/>
          <p:nvPr/>
        </p:nvGrpSpPr>
        <p:grpSpPr>
          <a:xfrm>
            <a:off x="8616454" y="4512761"/>
            <a:ext cx="2795496" cy="2167522"/>
            <a:chOff x="7809049" y="2890508"/>
            <a:chExt cx="3505200" cy="2717800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41010D35-64D3-A64F-AB50-AE241DCAF5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9049" y="2890508"/>
              <a:ext cx="3505200" cy="2717800"/>
            </a:xfrm>
            <a:prstGeom prst="rect">
              <a:avLst/>
            </a:prstGeom>
          </p:spPr>
        </p:pic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D254780D-78F0-A74B-ADB1-7E910046F453}"/>
                </a:ext>
              </a:extLst>
            </p:cNvPr>
            <p:cNvSpPr txBox="1"/>
            <p:nvPr/>
          </p:nvSpPr>
          <p:spPr>
            <a:xfrm>
              <a:off x="8611507" y="3966865"/>
              <a:ext cx="48024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2000" dirty="0"/>
                <a:t>EN</a:t>
              </a:r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A4F645C5-CC39-B347-AEF9-1E8E7BD24E98}"/>
                </a:ext>
              </a:extLst>
            </p:cNvPr>
            <p:cNvSpPr txBox="1"/>
            <p:nvPr/>
          </p:nvSpPr>
          <p:spPr>
            <a:xfrm>
              <a:off x="10044067" y="3966865"/>
              <a:ext cx="57603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2000" dirty="0"/>
                <a:t>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67012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F239D6-67FA-884F-8BC9-A0679FD1E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Latch</a:t>
            </a:r>
            <a:r>
              <a:rPr lang="es-ES" dirty="0"/>
              <a:t> vs. </a:t>
            </a:r>
            <a:r>
              <a:rPr lang="es-ES" dirty="0" err="1"/>
              <a:t>Flip</a:t>
            </a:r>
            <a:r>
              <a:rPr lang="es-ES" dirty="0"/>
              <a:t> </a:t>
            </a:r>
            <a:r>
              <a:rPr lang="es-ES" dirty="0" err="1"/>
              <a:t>flop</a:t>
            </a:r>
            <a:endParaRPr lang="es-ES" dirty="0"/>
          </a:p>
        </p:txBody>
      </p:sp>
      <p:pic>
        <p:nvPicPr>
          <p:cNvPr id="9" name="Marcador de contenido 8" descr="Imagen que contiene agua, competencia de atletismo&#10;&#10;Descripción generada automáticamente">
            <a:extLst>
              <a:ext uri="{FF2B5EF4-FFF2-40B4-BE49-F238E27FC236}">
                <a16:creationId xmlns:a16="http://schemas.microsoft.com/office/drawing/2014/main" id="{6C8DCF13-51E0-5540-995A-845AC8DB49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79174" y="1397726"/>
            <a:ext cx="12371174" cy="5132797"/>
          </a:xfrm>
        </p:spPr>
      </p:pic>
    </p:spTree>
    <p:extLst>
      <p:ext uri="{BB962C8B-B14F-4D97-AF65-F5344CB8AC3E}">
        <p14:creationId xmlns:p14="http://schemas.microsoft.com/office/powerpoint/2010/main" val="30134242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154CBF-8D77-AB45-A20C-CB5203BF3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Flip</a:t>
            </a:r>
            <a:r>
              <a:rPr lang="es-ES" dirty="0"/>
              <a:t> </a:t>
            </a:r>
            <a:r>
              <a:rPr lang="es-ES" dirty="0" err="1"/>
              <a:t>flop</a:t>
            </a:r>
            <a:r>
              <a:rPr lang="es-ES" dirty="0"/>
              <a:t>: entrada de </a:t>
            </a:r>
            <a:r>
              <a:rPr lang="es-ES" dirty="0" err="1"/>
              <a:t>reset</a:t>
            </a:r>
            <a:r>
              <a:rPr lang="es-ES" dirty="0"/>
              <a:t> / set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C0CABA6-9F7A-8949-848A-7D7C5AC749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378337" cy="4351338"/>
          </a:xfrm>
        </p:spPr>
        <p:txBody>
          <a:bodyPr>
            <a:normAutofit lnSpcReduction="10000"/>
          </a:bodyPr>
          <a:lstStyle/>
          <a:p>
            <a:r>
              <a:rPr lang="es-ES" dirty="0"/>
              <a:t>Necesario al iniciar un circuito secuencial (estado inicial </a:t>
            </a:r>
            <a:r>
              <a:rPr lang="es-ES" dirty="0" err="1"/>
              <a:t>desconodio</a:t>
            </a:r>
            <a:r>
              <a:rPr lang="es-ES" dirty="0"/>
              <a:t>)</a:t>
            </a:r>
          </a:p>
          <a:p>
            <a:endParaRPr lang="es-ES" dirty="0"/>
          </a:p>
          <a:p>
            <a:r>
              <a:rPr lang="es-ES" dirty="0"/>
              <a:t>Para inicializar el </a:t>
            </a:r>
            <a:r>
              <a:rPr lang="es-ES" dirty="0" err="1"/>
              <a:t>flip-flop</a:t>
            </a:r>
            <a:r>
              <a:rPr lang="es-ES" dirty="0"/>
              <a:t> a estado/valor 0</a:t>
            </a:r>
          </a:p>
          <a:p>
            <a:pPr lvl="1"/>
            <a:r>
              <a:rPr lang="es-ES" dirty="0" err="1"/>
              <a:t>Reset</a:t>
            </a:r>
            <a:r>
              <a:rPr lang="es-ES" dirty="0"/>
              <a:t> = 1 – “</a:t>
            </a:r>
            <a:r>
              <a:rPr lang="es-ES" i="1" dirty="0"/>
              <a:t>resetea”</a:t>
            </a:r>
            <a:r>
              <a:rPr lang="es-ES" dirty="0"/>
              <a:t> (inicializa a 0) el </a:t>
            </a:r>
            <a:r>
              <a:rPr lang="es-ES" dirty="0" err="1"/>
              <a:t>flip-flop</a:t>
            </a:r>
            <a:endParaRPr lang="es-ES" dirty="0"/>
          </a:p>
          <a:p>
            <a:pPr lvl="1"/>
            <a:r>
              <a:rPr lang="es-ES"/>
              <a:t>Res</a:t>
            </a:r>
            <a:r>
              <a:rPr lang="ca-ES"/>
              <a:t>et</a:t>
            </a:r>
            <a:r>
              <a:rPr lang="es-ES"/>
              <a:t> </a:t>
            </a:r>
            <a:r>
              <a:rPr lang="es-ES" dirty="0"/>
              <a:t>= 0 – funcionamiento habitual</a:t>
            </a:r>
          </a:p>
          <a:p>
            <a:pPr lvl="1"/>
            <a:endParaRPr lang="es-ES" dirty="0"/>
          </a:p>
          <a:p>
            <a:pPr lvl="1"/>
            <a:endParaRPr lang="es-ES" dirty="0"/>
          </a:p>
          <a:p>
            <a:r>
              <a:rPr lang="es-ES" dirty="0"/>
              <a:t>Para inicializar el </a:t>
            </a:r>
            <a:r>
              <a:rPr lang="es-ES" dirty="0" err="1"/>
              <a:t>flip-flop</a:t>
            </a:r>
            <a:r>
              <a:rPr lang="es-ES" dirty="0"/>
              <a:t> a estado/valor 0</a:t>
            </a:r>
          </a:p>
          <a:p>
            <a:pPr lvl="1"/>
            <a:r>
              <a:rPr lang="es-ES" dirty="0"/>
              <a:t>Set = 1 – </a:t>
            </a:r>
            <a:r>
              <a:rPr lang="es-ES" i="1" dirty="0"/>
              <a:t>“</a:t>
            </a:r>
            <a:r>
              <a:rPr lang="es-ES" i="1" dirty="0" err="1"/>
              <a:t>setea</a:t>
            </a:r>
            <a:r>
              <a:rPr lang="es-ES" i="1" dirty="0"/>
              <a:t>” </a:t>
            </a:r>
            <a:r>
              <a:rPr lang="es-ES" dirty="0"/>
              <a:t>(inicializa a 1) el </a:t>
            </a:r>
            <a:r>
              <a:rPr lang="es-ES" dirty="0" err="1"/>
              <a:t>flip-flop</a:t>
            </a:r>
            <a:endParaRPr lang="es-ES" dirty="0"/>
          </a:p>
          <a:p>
            <a:pPr lvl="1"/>
            <a:r>
              <a:rPr lang="ca-ES"/>
              <a:t>Set</a:t>
            </a:r>
            <a:r>
              <a:rPr lang="es-ES" dirty="0"/>
              <a:t> = 0 – funcionamiento habitual</a:t>
            </a:r>
          </a:p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0F73ABF-1745-BE46-B9F3-EB931AB357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008" r="45171"/>
          <a:stretch/>
        </p:blipFill>
        <p:spPr>
          <a:xfrm>
            <a:off x="7867832" y="2132763"/>
            <a:ext cx="1977571" cy="211164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9F9F74F-BF48-DF49-8165-E34F32B8EC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616" r="49403"/>
          <a:stretch/>
        </p:blipFill>
        <p:spPr>
          <a:xfrm>
            <a:off x="7924075" y="4573542"/>
            <a:ext cx="1677126" cy="1919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0080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A3A7DB-9D5F-304A-8744-C1A7D8A78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Reset</a:t>
            </a:r>
            <a:r>
              <a:rPr lang="es-ES" dirty="0"/>
              <a:t> / set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25D843-4EA2-F04B-9337-A00C70ABE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577" y="4511453"/>
            <a:ext cx="8020594" cy="4351338"/>
          </a:xfrm>
        </p:spPr>
        <p:txBody>
          <a:bodyPr/>
          <a:lstStyle/>
          <a:p>
            <a:r>
              <a:rPr lang="es-ES" dirty="0"/>
              <a:t>Dos implementaciones / comportamientos:</a:t>
            </a:r>
          </a:p>
          <a:p>
            <a:pPr lvl="1"/>
            <a:r>
              <a:rPr lang="es-ES" dirty="0"/>
              <a:t>Síncrono: se inicializa con el flanco de reloj</a:t>
            </a:r>
          </a:p>
          <a:p>
            <a:pPr lvl="1"/>
            <a:r>
              <a:rPr lang="es-ES" dirty="0"/>
              <a:t>Asíncrono: se </a:t>
            </a:r>
            <a:r>
              <a:rPr lang="es-ES" dirty="0" err="1"/>
              <a:t>iniciliza</a:t>
            </a:r>
            <a:r>
              <a:rPr lang="es-ES" dirty="0"/>
              <a:t> inmediatamente después de activar el </a:t>
            </a:r>
            <a:r>
              <a:rPr lang="es-ES" dirty="0" err="1"/>
              <a:t>reset</a:t>
            </a:r>
            <a:r>
              <a:rPr lang="es-ES" dirty="0"/>
              <a:t>/set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5" name="Imagen 4" descr="Imagen que contiene Gráfico&#10;&#10;Descripción generada automáticamente">
            <a:extLst>
              <a:ext uri="{FF2B5EF4-FFF2-40B4-BE49-F238E27FC236}">
                <a16:creationId xmlns:a16="http://schemas.microsoft.com/office/drawing/2014/main" id="{CA61D714-CAD5-EA47-90E6-4FA9F9992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1085" y="170878"/>
            <a:ext cx="7408922" cy="3796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5657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154CBF-8D77-AB45-A20C-CB5203BF3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Reset</a:t>
            </a:r>
            <a:r>
              <a:rPr lang="es-ES" dirty="0"/>
              <a:t> / set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C0CABA6-9F7A-8949-848A-7D7C5AC749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69377" cy="4351338"/>
          </a:xfrm>
        </p:spPr>
        <p:txBody>
          <a:bodyPr/>
          <a:lstStyle/>
          <a:p>
            <a:r>
              <a:rPr lang="es-ES" dirty="0"/>
              <a:t>Asíncrono</a:t>
            </a:r>
          </a:p>
          <a:p>
            <a:pPr lvl="1"/>
            <a:r>
              <a:rPr lang="es-ES" dirty="0"/>
              <a:t>Necesario modificar la estructura interna para implementarlo</a:t>
            </a:r>
          </a:p>
          <a:p>
            <a:pPr lvl="1"/>
            <a:endParaRPr lang="es-ES" dirty="0"/>
          </a:p>
          <a:p>
            <a:pPr lvl="1"/>
            <a:endParaRPr lang="es-ES" dirty="0"/>
          </a:p>
          <a:p>
            <a:r>
              <a:rPr lang="es-ES" dirty="0"/>
              <a:t>Síncrono</a:t>
            </a:r>
          </a:p>
          <a:p>
            <a:pPr lvl="1"/>
            <a:r>
              <a:rPr lang="es-ES" dirty="0"/>
              <a:t>Se basa en un </a:t>
            </a:r>
            <a:r>
              <a:rPr lang="es-ES" dirty="0" err="1"/>
              <a:t>flip-flop</a:t>
            </a:r>
            <a:r>
              <a:rPr lang="es-ES" dirty="0"/>
              <a:t> más puertas lógicas añadidas a sus entradas</a:t>
            </a:r>
          </a:p>
          <a:p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AF0C768-AD21-3B4D-9960-F0BBB21B36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562"/>
          <a:stretch/>
        </p:blipFill>
        <p:spPr>
          <a:xfrm>
            <a:off x="6313172" y="4727348"/>
            <a:ext cx="4176988" cy="1968432"/>
          </a:xfrm>
          <a:prstGeom prst="rect">
            <a:avLst/>
          </a:prstGeom>
        </p:spPr>
      </p:pic>
      <p:pic>
        <p:nvPicPr>
          <p:cNvPr id="25602" name="Picture 2" descr="Chapter 5 Synchronous Sequential Logic">
            <a:extLst>
              <a:ext uri="{FF2B5EF4-FFF2-40B4-BE49-F238E27FC236}">
                <a16:creationId xmlns:a16="http://schemas.microsoft.com/office/drawing/2014/main" id="{9ABF2847-606E-2847-A9F8-655A28BD93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30"/>
          <a:stretch/>
        </p:blipFill>
        <p:spPr bwMode="auto">
          <a:xfrm>
            <a:off x="6096000" y="162220"/>
            <a:ext cx="5956939" cy="4142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218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DD5D7F-8DCF-604A-A0ED-F8D4E976C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Flip</a:t>
            </a:r>
            <a:r>
              <a:rPr lang="es-ES" dirty="0"/>
              <a:t> </a:t>
            </a:r>
            <a:r>
              <a:rPr lang="es-ES" dirty="0" err="1"/>
              <a:t>flop</a:t>
            </a:r>
            <a:r>
              <a:rPr lang="es-ES" dirty="0"/>
              <a:t> JK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4A76BE-15BC-5640-B315-016106052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22520" cy="4351338"/>
          </a:xfrm>
        </p:spPr>
        <p:txBody>
          <a:bodyPr/>
          <a:lstStyle/>
          <a:p>
            <a:r>
              <a:rPr lang="es-ES" dirty="0"/>
              <a:t>Organización maestro/esclavo</a:t>
            </a:r>
          </a:p>
          <a:p>
            <a:r>
              <a:rPr lang="es-ES" dirty="0"/>
              <a:t>En un mismo instante de tiempo solo está activado uno de los componentes (</a:t>
            </a:r>
            <a:r>
              <a:rPr lang="es-ES" dirty="0" err="1"/>
              <a:t>enables</a:t>
            </a:r>
            <a:r>
              <a:rPr lang="es-ES" dirty="0"/>
              <a:t> complementarios)</a:t>
            </a:r>
          </a:p>
        </p:txBody>
      </p:sp>
      <p:pic>
        <p:nvPicPr>
          <p:cNvPr id="6" name="Imagen 5" descr="Diagrama&#10;&#10;Descripción generada automáticamente">
            <a:extLst>
              <a:ext uri="{FF2B5EF4-FFF2-40B4-BE49-F238E27FC236}">
                <a16:creationId xmlns:a16="http://schemas.microsoft.com/office/drawing/2014/main" id="{8D4E4D5E-61CB-EA41-8183-AEC58C7C0E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9763" y="195942"/>
            <a:ext cx="2679309" cy="2132511"/>
          </a:xfrm>
          <a:prstGeom prst="rect">
            <a:avLst/>
          </a:prstGeom>
        </p:spPr>
      </p:pic>
      <p:pic>
        <p:nvPicPr>
          <p:cNvPr id="13" name="Imagen 12" descr="Diagrama, Esquemático&#10;&#10;Descripción generada automáticamente">
            <a:extLst>
              <a:ext uri="{FF2B5EF4-FFF2-40B4-BE49-F238E27FC236}">
                <a16:creationId xmlns:a16="http://schemas.microsoft.com/office/drawing/2014/main" id="{6EC4CFF3-1206-ED45-A137-92A660DA21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3534" y="3742925"/>
            <a:ext cx="6489967" cy="3028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7969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10CED7-7078-9C4B-A7E5-C4589C125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995" y="-248830"/>
            <a:ext cx="10515600" cy="1325563"/>
          </a:xfrm>
        </p:spPr>
        <p:txBody>
          <a:bodyPr/>
          <a:lstStyle/>
          <a:p>
            <a:r>
              <a:rPr lang="es-ES" dirty="0"/>
              <a:t>Tablas de verdad </a:t>
            </a:r>
            <a:r>
              <a:rPr lang="es-ES" dirty="0" err="1"/>
              <a:t>Flip</a:t>
            </a:r>
            <a:r>
              <a:rPr lang="es-ES" dirty="0"/>
              <a:t> </a:t>
            </a:r>
            <a:r>
              <a:rPr lang="es-ES" dirty="0" err="1"/>
              <a:t>Flop</a:t>
            </a:r>
            <a:endParaRPr lang="es-ES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A521A53-EF3C-5B40-A8AA-AB843ACBF6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7334956"/>
              </p:ext>
            </p:extLst>
          </p:nvPr>
        </p:nvGraphicFramePr>
        <p:xfrm>
          <a:off x="8338756" y="979848"/>
          <a:ext cx="2477290" cy="2181225"/>
        </p:xfrm>
        <a:graphic>
          <a:graphicData uri="http://schemas.openxmlformats.org/drawingml/2006/table">
            <a:tbl>
              <a:tblPr/>
              <a:tblGrid>
                <a:gridCol w="58338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686218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120768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’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10" name="Marcador de contenido 3">
            <a:extLst>
              <a:ext uri="{FF2B5EF4-FFF2-40B4-BE49-F238E27FC236}">
                <a16:creationId xmlns:a16="http://schemas.microsoft.com/office/drawing/2014/main" id="{2C848977-44AC-9645-AAE9-6D44AB7FD9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1008718"/>
              </p:ext>
            </p:extLst>
          </p:nvPr>
        </p:nvGraphicFramePr>
        <p:xfrm>
          <a:off x="4663739" y="993046"/>
          <a:ext cx="2477290" cy="2181225"/>
        </p:xfrm>
        <a:graphic>
          <a:graphicData uri="http://schemas.openxmlformats.org/drawingml/2006/table">
            <a:tbl>
              <a:tblPr/>
              <a:tblGrid>
                <a:gridCol w="58338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686218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120768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417463">
                <a:tc>
                  <a:txBody>
                    <a:bodyPr/>
                    <a:lstStyle/>
                    <a:p>
                      <a:pPr algn="ctr" fontAlgn="b"/>
                      <a:endParaRPr lang="es-E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2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11" name="Marcador de contenido 3">
            <a:extLst>
              <a:ext uri="{FF2B5EF4-FFF2-40B4-BE49-F238E27FC236}">
                <a16:creationId xmlns:a16="http://schemas.microsoft.com/office/drawing/2014/main" id="{F56BDD47-2DC3-B04C-B996-4D7143CDFB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4531413"/>
              </p:ext>
            </p:extLst>
          </p:nvPr>
        </p:nvGraphicFramePr>
        <p:xfrm>
          <a:off x="496687" y="979848"/>
          <a:ext cx="3409106" cy="2181225"/>
        </p:xfrm>
        <a:graphic>
          <a:graphicData uri="http://schemas.openxmlformats.org/drawingml/2006/table">
            <a:tbl>
              <a:tblPr/>
              <a:tblGrid>
                <a:gridCol w="58338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686218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2139503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definido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sp>
        <p:nvSpPr>
          <p:cNvPr id="12" name="Título 1">
            <a:extLst>
              <a:ext uri="{FF2B5EF4-FFF2-40B4-BE49-F238E27FC236}">
                <a16:creationId xmlns:a16="http://schemas.microsoft.com/office/drawing/2014/main" id="{9CD0BBEC-C0DA-EA49-913E-0CD8754416D5}"/>
              </a:ext>
            </a:extLst>
          </p:cNvPr>
          <p:cNvSpPr txBox="1">
            <a:spLocks/>
          </p:cNvSpPr>
          <p:nvPr/>
        </p:nvSpPr>
        <p:spPr>
          <a:xfrm>
            <a:off x="496687" y="317427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Tablas de excitación de estados</a:t>
            </a:r>
          </a:p>
        </p:txBody>
      </p:sp>
      <p:graphicFrame>
        <p:nvGraphicFramePr>
          <p:cNvPr id="13" name="Marcador de contenido 3">
            <a:extLst>
              <a:ext uri="{FF2B5EF4-FFF2-40B4-BE49-F238E27FC236}">
                <a16:creationId xmlns:a16="http://schemas.microsoft.com/office/drawing/2014/main" id="{54FD2881-8EC1-7046-B507-69104F3CA3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0536900"/>
              </p:ext>
            </p:extLst>
          </p:nvPr>
        </p:nvGraphicFramePr>
        <p:xfrm>
          <a:off x="496687" y="4408393"/>
          <a:ext cx="3565862" cy="2181225"/>
        </p:xfrm>
        <a:graphic>
          <a:graphicData uri="http://schemas.openxmlformats.org/drawingml/2006/table">
            <a:tbl>
              <a:tblPr/>
              <a:tblGrid>
                <a:gridCol w="58338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1127551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927463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927463">
                  <a:extLst>
                    <a:ext uri="{9D8B030D-6E8A-4147-A177-3AD203B41FA5}">
                      <a16:colId xmlns:a16="http://schemas.microsoft.com/office/drawing/2014/main" val="2034976390"/>
                    </a:ext>
                  </a:extLst>
                </a:gridCol>
              </a:tblGrid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Q</a:t>
                      </a:r>
                      <a:r>
                        <a:rPr lang="es-ES" sz="2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endParaRPr lang="es-ES" sz="2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  <a:endParaRPr lang="es-ES" sz="2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27055B65-8178-524A-A93B-B01C07457038}"/>
              </a:ext>
            </a:extLst>
          </p:cNvPr>
          <p:cNvCxnSpPr/>
          <p:nvPr/>
        </p:nvCxnSpPr>
        <p:spPr>
          <a:xfrm>
            <a:off x="1021085" y="5068389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EF56D40C-D8BB-E449-BCA4-82EB18BB5C5D}"/>
              </a:ext>
            </a:extLst>
          </p:cNvPr>
          <p:cNvCxnSpPr/>
          <p:nvPr/>
        </p:nvCxnSpPr>
        <p:spPr>
          <a:xfrm>
            <a:off x="1021085" y="5499005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D597E64E-2A5A-A242-8D36-89732B140657}"/>
              </a:ext>
            </a:extLst>
          </p:cNvPr>
          <p:cNvCxnSpPr/>
          <p:nvPr/>
        </p:nvCxnSpPr>
        <p:spPr>
          <a:xfrm>
            <a:off x="1018913" y="5965372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AB6327FA-33B8-EE43-93C6-89B68DA4B24D}"/>
              </a:ext>
            </a:extLst>
          </p:cNvPr>
          <p:cNvCxnSpPr/>
          <p:nvPr/>
        </p:nvCxnSpPr>
        <p:spPr>
          <a:xfrm>
            <a:off x="1018913" y="6422572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9F5906A0-D37B-5349-B54D-D4F386E8B91D}"/>
              </a:ext>
            </a:extLst>
          </p:cNvPr>
          <p:cNvCxnSpPr/>
          <p:nvPr/>
        </p:nvCxnSpPr>
        <p:spPr>
          <a:xfrm>
            <a:off x="1018913" y="4659086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Marcador de contenido 3">
            <a:extLst>
              <a:ext uri="{FF2B5EF4-FFF2-40B4-BE49-F238E27FC236}">
                <a16:creationId xmlns:a16="http://schemas.microsoft.com/office/drawing/2014/main" id="{A4AF4254-4F2D-A24D-AD1D-7325150E0D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5682963"/>
              </p:ext>
            </p:extLst>
          </p:nvPr>
        </p:nvGraphicFramePr>
        <p:xfrm>
          <a:off x="4411190" y="4408392"/>
          <a:ext cx="3565862" cy="2181225"/>
        </p:xfrm>
        <a:graphic>
          <a:graphicData uri="http://schemas.openxmlformats.org/drawingml/2006/table">
            <a:tbl>
              <a:tblPr/>
              <a:tblGrid>
                <a:gridCol w="58338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1127551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1854926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Q</a:t>
                      </a:r>
                      <a:r>
                        <a:rPr lang="es-ES" sz="2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endParaRPr lang="es-ES" sz="2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C439C7FC-FA97-054D-8D98-1BE208AEBCCB}"/>
              </a:ext>
            </a:extLst>
          </p:cNvPr>
          <p:cNvCxnSpPr/>
          <p:nvPr/>
        </p:nvCxnSpPr>
        <p:spPr>
          <a:xfrm>
            <a:off x="4948650" y="5068389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064E9D15-21E8-8A40-85E6-5F77FBD433F0}"/>
              </a:ext>
            </a:extLst>
          </p:cNvPr>
          <p:cNvCxnSpPr/>
          <p:nvPr/>
        </p:nvCxnSpPr>
        <p:spPr>
          <a:xfrm>
            <a:off x="4948650" y="5499005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74DD4913-24BE-B04E-A145-8C6035B55E7A}"/>
              </a:ext>
            </a:extLst>
          </p:cNvPr>
          <p:cNvCxnSpPr/>
          <p:nvPr/>
        </p:nvCxnSpPr>
        <p:spPr>
          <a:xfrm>
            <a:off x="4946478" y="5965372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DB58EEB1-EF7C-124A-A8B0-40B453F54500}"/>
              </a:ext>
            </a:extLst>
          </p:cNvPr>
          <p:cNvCxnSpPr/>
          <p:nvPr/>
        </p:nvCxnSpPr>
        <p:spPr>
          <a:xfrm>
            <a:off x="4946478" y="6422572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7FCEC930-438C-5942-AC00-D6E6F484BBC5}"/>
              </a:ext>
            </a:extLst>
          </p:cNvPr>
          <p:cNvCxnSpPr/>
          <p:nvPr/>
        </p:nvCxnSpPr>
        <p:spPr>
          <a:xfrm>
            <a:off x="4946478" y="4659086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Marcador de contenido 3">
            <a:extLst>
              <a:ext uri="{FF2B5EF4-FFF2-40B4-BE49-F238E27FC236}">
                <a16:creationId xmlns:a16="http://schemas.microsoft.com/office/drawing/2014/main" id="{5318EEF0-0510-A849-AB04-3FE628AA96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7757433"/>
              </p:ext>
            </p:extLst>
          </p:nvPr>
        </p:nvGraphicFramePr>
        <p:xfrm>
          <a:off x="8325693" y="4389751"/>
          <a:ext cx="3565862" cy="2181225"/>
        </p:xfrm>
        <a:graphic>
          <a:graphicData uri="http://schemas.openxmlformats.org/drawingml/2006/table">
            <a:tbl>
              <a:tblPr/>
              <a:tblGrid>
                <a:gridCol w="58338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1127551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927463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927463">
                  <a:extLst>
                    <a:ext uri="{9D8B030D-6E8A-4147-A177-3AD203B41FA5}">
                      <a16:colId xmlns:a16="http://schemas.microsoft.com/office/drawing/2014/main" val="2034976390"/>
                    </a:ext>
                  </a:extLst>
                </a:gridCol>
              </a:tblGrid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Q</a:t>
                      </a:r>
                      <a:r>
                        <a:rPr lang="es-ES" sz="2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endParaRPr lang="es-ES" sz="2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endParaRPr lang="es-ES" sz="2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34A891BF-F006-E24E-A4F8-C9E0DD220F13}"/>
              </a:ext>
            </a:extLst>
          </p:cNvPr>
          <p:cNvCxnSpPr/>
          <p:nvPr/>
        </p:nvCxnSpPr>
        <p:spPr>
          <a:xfrm>
            <a:off x="8850091" y="5049747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CF4F80A7-A060-EF45-963F-36201515E256}"/>
              </a:ext>
            </a:extLst>
          </p:cNvPr>
          <p:cNvCxnSpPr/>
          <p:nvPr/>
        </p:nvCxnSpPr>
        <p:spPr>
          <a:xfrm>
            <a:off x="8850091" y="5480363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461C7F52-D981-3949-9AEB-3B9663E13E8E}"/>
              </a:ext>
            </a:extLst>
          </p:cNvPr>
          <p:cNvCxnSpPr/>
          <p:nvPr/>
        </p:nvCxnSpPr>
        <p:spPr>
          <a:xfrm>
            <a:off x="8847919" y="5946730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88E23B05-0E86-9F4A-8EC9-6C6AE11C1CD5}"/>
              </a:ext>
            </a:extLst>
          </p:cNvPr>
          <p:cNvCxnSpPr/>
          <p:nvPr/>
        </p:nvCxnSpPr>
        <p:spPr>
          <a:xfrm>
            <a:off x="8847919" y="6403930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6967A539-224B-7243-AD0D-27409DFA9001}"/>
              </a:ext>
            </a:extLst>
          </p:cNvPr>
          <p:cNvCxnSpPr/>
          <p:nvPr/>
        </p:nvCxnSpPr>
        <p:spPr>
          <a:xfrm>
            <a:off x="8847919" y="4640444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3368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10CED7-7078-9C4B-A7E5-C4589C125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995" y="-248830"/>
            <a:ext cx="10515600" cy="1325563"/>
          </a:xfrm>
        </p:spPr>
        <p:txBody>
          <a:bodyPr/>
          <a:lstStyle/>
          <a:p>
            <a:r>
              <a:rPr lang="es-ES" dirty="0"/>
              <a:t>Tablas de verdad </a:t>
            </a:r>
            <a:r>
              <a:rPr lang="es-ES" dirty="0" err="1"/>
              <a:t>Flip</a:t>
            </a:r>
            <a:r>
              <a:rPr lang="es-ES" dirty="0"/>
              <a:t> </a:t>
            </a:r>
            <a:r>
              <a:rPr lang="es-ES" dirty="0" err="1"/>
              <a:t>Flop</a:t>
            </a:r>
            <a:endParaRPr lang="es-ES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A521A53-EF3C-5B40-A8AA-AB843ACBF667}"/>
              </a:ext>
            </a:extLst>
          </p:cNvPr>
          <p:cNvGraphicFramePr>
            <a:graphicFrameLocks/>
          </p:cNvGraphicFramePr>
          <p:nvPr/>
        </p:nvGraphicFramePr>
        <p:xfrm>
          <a:off x="8338756" y="979848"/>
          <a:ext cx="2477290" cy="2181225"/>
        </p:xfrm>
        <a:graphic>
          <a:graphicData uri="http://schemas.openxmlformats.org/drawingml/2006/table">
            <a:tbl>
              <a:tblPr/>
              <a:tblGrid>
                <a:gridCol w="58338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686218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120768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’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10" name="Marcador de contenido 3">
            <a:extLst>
              <a:ext uri="{FF2B5EF4-FFF2-40B4-BE49-F238E27FC236}">
                <a16:creationId xmlns:a16="http://schemas.microsoft.com/office/drawing/2014/main" id="{2C848977-44AC-9645-AAE9-6D44AB7FD981}"/>
              </a:ext>
            </a:extLst>
          </p:cNvPr>
          <p:cNvGraphicFramePr>
            <a:graphicFrameLocks/>
          </p:cNvGraphicFramePr>
          <p:nvPr/>
        </p:nvGraphicFramePr>
        <p:xfrm>
          <a:off x="4663739" y="993046"/>
          <a:ext cx="2477290" cy="2181225"/>
        </p:xfrm>
        <a:graphic>
          <a:graphicData uri="http://schemas.openxmlformats.org/drawingml/2006/table">
            <a:tbl>
              <a:tblPr/>
              <a:tblGrid>
                <a:gridCol w="58338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686218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120768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417463">
                <a:tc>
                  <a:txBody>
                    <a:bodyPr/>
                    <a:lstStyle/>
                    <a:p>
                      <a:pPr algn="ctr" fontAlgn="b"/>
                      <a:endParaRPr lang="es-E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2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11" name="Marcador de contenido 3">
            <a:extLst>
              <a:ext uri="{FF2B5EF4-FFF2-40B4-BE49-F238E27FC236}">
                <a16:creationId xmlns:a16="http://schemas.microsoft.com/office/drawing/2014/main" id="{F56BDD47-2DC3-B04C-B996-4D7143CDFBB2}"/>
              </a:ext>
            </a:extLst>
          </p:cNvPr>
          <p:cNvGraphicFramePr>
            <a:graphicFrameLocks/>
          </p:cNvGraphicFramePr>
          <p:nvPr/>
        </p:nvGraphicFramePr>
        <p:xfrm>
          <a:off x="496687" y="979848"/>
          <a:ext cx="3409106" cy="2181225"/>
        </p:xfrm>
        <a:graphic>
          <a:graphicData uri="http://schemas.openxmlformats.org/drawingml/2006/table">
            <a:tbl>
              <a:tblPr/>
              <a:tblGrid>
                <a:gridCol w="58338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686218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2139503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definido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sp>
        <p:nvSpPr>
          <p:cNvPr id="12" name="Título 1">
            <a:extLst>
              <a:ext uri="{FF2B5EF4-FFF2-40B4-BE49-F238E27FC236}">
                <a16:creationId xmlns:a16="http://schemas.microsoft.com/office/drawing/2014/main" id="{9CD0BBEC-C0DA-EA49-913E-0CD8754416D5}"/>
              </a:ext>
            </a:extLst>
          </p:cNvPr>
          <p:cNvSpPr txBox="1">
            <a:spLocks/>
          </p:cNvSpPr>
          <p:nvPr/>
        </p:nvSpPr>
        <p:spPr>
          <a:xfrm>
            <a:off x="496687" y="317427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Tablas de excitación de estados</a:t>
            </a:r>
          </a:p>
        </p:txBody>
      </p:sp>
      <p:graphicFrame>
        <p:nvGraphicFramePr>
          <p:cNvPr id="13" name="Marcador de contenido 3">
            <a:extLst>
              <a:ext uri="{FF2B5EF4-FFF2-40B4-BE49-F238E27FC236}">
                <a16:creationId xmlns:a16="http://schemas.microsoft.com/office/drawing/2014/main" id="{54FD2881-8EC1-7046-B507-69104F3CA3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3551815"/>
              </p:ext>
            </p:extLst>
          </p:nvPr>
        </p:nvGraphicFramePr>
        <p:xfrm>
          <a:off x="496687" y="4408393"/>
          <a:ext cx="3565862" cy="2181225"/>
        </p:xfrm>
        <a:graphic>
          <a:graphicData uri="http://schemas.openxmlformats.org/drawingml/2006/table">
            <a:tbl>
              <a:tblPr/>
              <a:tblGrid>
                <a:gridCol w="58338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1127551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927463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927463">
                  <a:extLst>
                    <a:ext uri="{9D8B030D-6E8A-4147-A177-3AD203B41FA5}">
                      <a16:colId xmlns:a16="http://schemas.microsoft.com/office/drawing/2014/main" val="2034976390"/>
                    </a:ext>
                  </a:extLst>
                </a:gridCol>
              </a:tblGrid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Q</a:t>
                      </a:r>
                      <a:r>
                        <a:rPr lang="es-ES" sz="2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endParaRPr lang="es-ES" sz="2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  <a:endParaRPr lang="es-ES" sz="2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27055B65-8178-524A-A93B-B01C07457038}"/>
              </a:ext>
            </a:extLst>
          </p:cNvPr>
          <p:cNvCxnSpPr/>
          <p:nvPr/>
        </p:nvCxnSpPr>
        <p:spPr>
          <a:xfrm>
            <a:off x="1021085" y="5068389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EF56D40C-D8BB-E449-BCA4-82EB18BB5C5D}"/>
              </a:ext>
            </a:extLst>
          </p:cNvPr>
          <p:cNvCxnSpPr/>
          <p:nvPr/>
        </p:nvCxnSpPr>
        <p:spPr>
          <a:xfrm>
            <a:off x="1021085" y="5499005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D597E64E-2A5A-A242-8D36-89732B140657}"/>
              </a:ext>
            </a:extLst>
          </p:cNvPr>
          <p:cNvCxnSpPr/>
          <p:nvPr/>
        </p:nvCxnSpPr>
        <p:spPr>
          <a:xfrm>
            <a:off x="1018913" y="5965372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AB6327FA-33B8-EE43-93C6-89B68DA4B24D}"/>
              </a:ext>
            </a:extLst>
          </p:cNvPr>
          <p:cNvCxnSpPr/>
          <p:nvPr/>
        </p:nvCxnSpPr>
        <p:spPr>
          <a:xfrm>
            <a:off x="1018913" y="6422572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9F5906A0-D37B-5349-B54D-D4F386E8B91D}"/>
              </a:ext>
            </a:extLst>
          </p:cNvPr>
          <p:cNvCxnSpPr/>
          <p:nvPr/>
        </p:nvCxnSpPr>
        <p:spPr>
          <a:xfrm>
            <a:off x="1018913" y="4659086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Marcador de contenido 3">
            <a:extLst>
              <a:ext uri="{FF2B5EF4-FFF2-40B4-BE49-F238E27FC236}">
                <a16:creationId xmlns:a16="http://schemas.microsoft.com/office/drawing/2014/main" id="{A4AF4254-4F2D-A24D-AD1D-7325150E0D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6073321"/>
              </p:ext>
            </p:extLst>
          </p:nvPr>
        </p:nvGraphicFramePr>
        <p:xfrm>
          <a:off x="4411190" y="4408392"/>
          <a:ext cx="3565862" cy="2181225"/>
        </p:xfrm>
        <a:graphic>
          <a:graphicData uri="http://schemas.openxmlformats.org/drawingml/2006/table">
            <a:tbl>
              <a:tblPr/>
              <a:tblGrid>
                <a:gridCol w="58338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1127551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1854926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</a:tblGrid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Q</a:t>
                      </a:r>
                      <a:r>
                        <a:rPr lang="es-ES" sz="2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endParaRPr lang="es-ES" sz="2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C439C7FC-FA97-054D-8D98-1BE208AEBCCB}"/>
              </a:ext>
            </a:extLst>
          </p:cNvPr>
          <p:cNvCxnSpPr/>
          <p:nvPr/>
        </p:nvCxnSpPr>
        <p:spPr>
          <a:xfrm>
            <a:off x="4948650" y="5068389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064E9D15-21E8-8A40-85E6-5F77FBD433F0}"/>
              </a:ext>
            </a:extLst>
          </p:cNvPr>
          <p:cNvCxnSpPr/>
          <p:nvPr/>
        </p:nvCxnSpPr>
        <p:spPr>
          <a:xfrm>
            <a:off x="4948650" y="5499005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74DD4913-24BE-B04E-A145-8C6035B55E7A}"/>
              </a:ext>
            </a:extLst>
          </p:cNvPr>
          <p:cNvCxnSpPr/>
          <p:nvPr/>
        </p:nvCxnSpPr>
        <p:spPr>
          <a:xfrm>
            <a:off x="4946478" y="5965372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DB58EEB1-EF7C-124A-A8B0-40B453F54500}"/>
              </a:ext>
            </a:extLst>
          </p:cNvPr>
          <p:cNvCxnSpPr/>
          <p:nvPr/>
        </p:nvCxnSpPr>
        <p:spPr>
          <a:xfrm>
            <a:off x="4946478" y="6422572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7FCEC930-438C-5942-AC00-D6E6F484BBC5}"/>
              </a:ext>
            </a:extLst>
          </p:cNvPr>
          <p:cNvCxnSpPr/>
          <p:nvPr/>
        </p:nvCxnSpPr>
        <p:spPr>
          <a:xfrm>
            <a:off x="4946478" y="4659086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Marcador de contenido 3">
            <a:extLst>
              <a:ext uri="{FF2B5EF4-FFF2-40B4-BE49-F238E27FC236}">
                <a16:creationId xmlns:a16="http://schemas.microsoft.com/office/drawing/2014/main" id="{5318EEF0-0510-A849-AB04-3FE628AA96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5081743"/>
              </p:ext>
            </p:extLst>
          </p:nvPr>
        </p:nvGraphicFramePr>
        <p:xfrm>
          <a:off x="8325693" y="4389751"/>
          <a:ext cx="3565862" cy="2181225"/>
        </p:xfrm>
        <a:graphic>
          <a:graphicData uri="http://schemas.openxmlformats.org/drawingml/2006/table">
            <a:tbl>
              <a:tblPr/>
              <a:tblGrid>
                <a:gridCol w="583385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1127551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927463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927463">
                  <a:extLst>
                    <a:ext uri="{9D8B030D-6E8A-4147-A177-3AD203B41FA5}">
                      <a16:colId xmlns:a16="http://schemas.microsoft.com/office/drawing/2014/main" val="2034976390"/>
                    </a:ext>
                  </a:extLst>
                </a:gridCol>
              </a:tblGrid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8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Q</a:t>
                      </a:r>
                      <a:r>
                        <a:rPr lang="es-ES" sz="2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endParaRPr lang="es-ES" sz="2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endParaRPr lang="es-ES" sz="2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4174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34A891BF-F006-E24E-A4F8-C9E0DD220F13}"/>
              </a:ext>
            </a:extLst>
          </p:cNvPr>
          <p:cNvCxnSpPr/>
          <p:nvPr/>
        </p:nvCxnSpPr>
        <p:spPr>
          <a:xfrm>
            <a:off x="8850091" y="5049747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CF4F80A7-A060-EF45-963F-36201515E256}"/>
              </a:ext>
            </a:extLst>
          </p:cNvPr>
          <p:cNvCxnSpPr/>
          <p:nvPr/>
        </p:nvCxnSpPr>
        <p:spPr>
          <a:xfrm>
            <a:off x="8850091" y="5480363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461C7F52-D981-3949-9AEB-3B9663E13E8E}"/>
              </a:ext>
            </a:extLst>
          </p:cNvPr>
          <p:cNvCxnSpPr/>
          <p:nvPr/>
        </p:nvCxnSpPr>
        <p:spPr>
          <a:xfrm>
            <a:off x="8847919" y="5946730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88E23B05-0E86-9F4A-8EC9-6C6AE11C1CD5}"/>
              </a:ext>
            </a:extLst>
          </p:cNvPr>
          <p:cNvCxnSpPr/>
          <p:nvPr/>
        </p:nvCxnSpPr>
        <p:spPr>
          <a:xfrm>
            <a:off x="8847919" y="6403930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6967A539-224B-7243-AD0D-27409DFA9001}"/>
              </a:ext>
            </a:extLst>
          </p:cNvPr>
          <p:cNvCxnSpPr/>
          <p:nvPr/>
        </p:nvCxnSpPr>
        <p:spPr>
          <a:xfrm>
            <a:off x="8847919" y="4640444"/>
            <a:ext cx="43977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8304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9D55CA-4B5F-8548-9791-0FADCC277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1"/>
          </a:solidFill>
        </p:spPr>
        <p:txBody>
          <a:bodyPr/>
          <a:lstStyle/>
          <a:p>
            <a:r>
              <a:rPr lang="es-ES" b="1" dirty="0">
                <a:solidFill>
                  <a:schemeClr val="bg1"/>
                </a:solidFill>
                <a:latin typeface="+mn-lt"/>
              </a:rPr>
              <a:t>Contenido (3.5)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E4D71D-E863-B143-A155-A34A5C2E9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/>
              <a:t>Latch</a:t>
            </a:r>
            <a:r>
              <a:rPr lang="es-ES" dirty="0"/>
              <a:t> SR (</a:t>
            </a:r>
            <a:r>
              <a:rPr lang="es-ES" dirty="0" err="1"/>
              <a:t>NORs</a:t>
            </a:r>
            <a:r>
              <a:rPr lang="es-ES" dirty="0"/>
              <a:t>)</a:t>
            </a:r>
          </a:p>
          <a:p>
            <a:r>
              <a:rPr lang="es-ES" dirty="0" err="1"/>
              <a:t>Latch</a:t>
            </a:r>
            <a:r>
              <a:rPr lang="es-ES" dirty="0"/>
              <a:t> SR (</a:t>
            </a:r>
            <a:r>
              <a:rPr lang="es-ES" dirty="0" err="1"/>
              <a:t>NANDs</a:t>
            </a:r>
            <a:r>
              <a:rPr lang="es-ES" dirty="0"/>
              <a:t>)</a:t>
            </a:r>
          </a:p>
          <a:p>
            <a:r>
              <a:rPr lang="es-ES" dirty="0" err="1"/>
              <a:t>Latch</a:t>
            </a:r>
            <a:r>
              <a:rPr lang="es-ES" dirty="0"/>
              <a:t> D (</a:t>
            </a:r>
            <a:r>
              <a:rPr lang="es-ES" dirty="0" err="1"/>
              <a:t>NORs</a:t>
            </a:r>
            <a:r>
              <a:rPr lang="es-ES" dirty="0"/>
              <a:t>)</a:t>
            </a:r>
          </a:p>
          <a:p>
            <a:r>
              <a:rPr lang="es-ES" dirty="0" err="1"/>
              <a:t>Latch</a:t>
            </a:r>
            <a:r>
              <a:rPr lang="es-ES" dirty="0"/>
              <a:t> D (</a:t>
            </a:r>
            <a:r>
              <a:rPr lang="es-ES" dirty="0" err="1"/>
              <a:t>NANDs</a:t>
            </a:r>
            <a:r>
              <a:rPr lang="es-ES" dirty="0"/>
              <a:t>)</a:t>
            </a:r>
          </a:p>
          <a:p>
            <a:r>
              <a:rPr lang="es-ES" dirty="0" err="1"/>
              <a:t>Flip</a:t>
            </a:r>
            <a:r>
              <a:rPr lang="es-ES" dirty="0"/>
              <a:t> </a:t>
            </a:r>
            <a:r>
              <a:rPr lang="es-ES" dirty="0" err="1"/>
              <a:t>flop</a:t>
            </a:r>
            <a:r>
              <a:rPr lang="es-ES" dirty="0"/>
              <a:t> D</a:t>
            </a:r>
          </a:p>
          <a:p>
            <a:r>
              <a:rPr lang="es-ES" dirty="0" err="1"/>
              <a:t>Flip</a:t>
            </a:r>
            <a:r>
              <a:rPr lang="es-ES" dirty="0"/>
              <a:t> </a:t>
            </a:r>
            <a:r>
              <a:rPr lang="es-ES" dirty="0" err="1"/>
              <a:t>flop</a:t>
            </a:r>
            <a:r>
              <a:rPr lang="es-ES" dirty="0"/>
              <a:t> JK</a:t>
            </a:r>
          </a:p>
          <a:p>
            <a:r>
              <a:rPr lang="es-ES" dirty="0" err="1"/>
              <a:t>Reset</a:t>
            </a:r>
            <a:r>
              <a:rPr lang="es-ES" dirty="0"/>
              <a:t> síncrono</a:t>
            </a:r>
          </a:p>
          <a:p>
            <a:r>
              <a:rPr lang="es-ES" dirty="0" err="1"/>
              <a:t>Reset</a:t>
            </a:r>
            <a:r>
              <a:rPr lang="es-ES" dirty="0"/>
              <a:t> asíncrono</a:t>
            </a:r>
          </a:p>
        </p:txBody>
      </p:sp>
    </p:spTree>
    <p:extLst>
      <p:ext uri="{BB962C8B-B14F-4D97-AF65-F5344CB8AC3E}">
        <p14:creationId xmlns:p14="http://schemas.microsoft.com/office/powerpoint/2010/main" val="1496619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614C92-41C8-6D4E-8D42-3FD83D914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Circuito secuencial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17C82AD-7674-9A46-A003-D60B7FF13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7542"/>
            <a:ext cx="10515600" cy="5107577"/>
          </a:xfrm>
        </p:spPr>
        <p:txBody>
          <a:bodyPr>
            <a:normAutofit/>
          </a:bodyPr>
          <a:lstStyle/>
          <a:p>
            <a:r>
              <a:rPr lang="es-ES" dirty="0"/>
              <a:t>Salidas dependientes de:</a:t>
            </a:r>
          </a:p>
          <a:p>
            <a:pPr lvl="1"/>
            <a:r>
              <a:rPr lang="es-ES" dirty="0"/>
              <a:t>Entradas</a:t>
            </a:r>
          </a:p>
          <a:p>
            <a:pPr lvl="1"/>
            <a:r>
              <a:rPr lang="es-ES" dirty="0"/>
              <a:t>Estados anteriores (=entradas anteriores)</a:t>
            </a:r>
          </a:p>
          <a:p>
            <a:r>
              <a:rPr lang="es-ES" dirty="0"/>
              <a:t>Circuito con </a:t>
            </a:r>
            <a:r>
              <a:rPr lang="es-ES" i="1" dirty="0"/>
              <a:t>“memoria”</a:t>
            </a:r>
          </a:p>
          <a:p>
            <a:endParaRPr lang="es-ES" dirty="0"/>
          </a:p>
          <a:p>
            <a:pPr marL="0" indent="0" algn="ctr">
              <a:buNone/>
            </a:pPr>
            <a:r>
              <a:rPr lang="es-ES" i="1" dirty="0"/>
              <a:t>“En los sistemas secuenciales, los valores de las salidas, en un momento dado, no dependen exclusivamente de los valores de las </a:t>
            </a:r>
            <a:r>
              <a:rPr lang="es-ES" b="1" i="1" dirty="0"/>
              <a:t>entradas</a:t>
            </a:r>
            <a:r>
              <a:rPr lang="es-ES" i="1" dirty="0"/>
              <a:t> en dicho momento, sino también dependen del </a:t>
            </a:r>
            <a:r>
              <a:rPr lang="es-ES" b="1" i="1" dirty="0"/>
              <a:t>estado anterior, </a:t>
            </a:r>
            <a:r>
              <a:rPr lang="es-ES" i="1" dirty="0"/>
              <a:t>es decir, de las </a:t>
            </a:r>
            <a:r>
              <a:rPr lang="es-ES" b="1" i="1" dirty="0"/>
              <a:t>entradas anteriores</a:t>
            </a:r>
            <a:r>
              <a:rPr lang="es-ES" i="1" dirty="0"/>
              <a:t>”</a:t>
            </a:r>
          </a:p>
          <a:p>
            <a:pPr marL="0" indent="0" algn="ctr">
              <a:buNone/>
            </a:pPr>
            <a:endParaRPr lang="es-ES" i="1" dirty="0"/>
          </a:p>
          <a:p>
            <a:r>
              <a:rPr lang="es-ES" dirty="0"/>
              <a:t>Su estado actual definirá su comportamiento futuro</a:t>
            </a:r>
            <a:endParaRPr lang="es-ES" i="1" dirty="0"/>
          </a:p>
          <a:p>
            <a:pPr marL="0" indent="0" algn="ctr">
              <a:buNone/>
            </a:pPr>
            <a:endParaRPr lang="es-ES" i="1" dirty="0"/>
          </a:p>
        </p:txBody>
      </p:sp>
    </p:spTree>
    <p:extLst>
      <p:ext uri="{BB962C8B-B14F-4D97-AF65-F5344CB8AC3E}">
        <p14:creationId xmlns:p14="http://schemas.microsoft.com/office/powerpoint/2010/main" val="4741957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215C97-C344-F44C-823B-E290EDB0A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Latch</a:t>
            </a:r>
            <a:r>
              <a:rPr lang="es-ES" dirty="0"/>
              <a:t> SR (</a:t>
            </a:r>
            <a:r>
              <a:rPr lang="es-ES" dirty="0" err="1"/>
              <a:t>NORs</a:t>
            </a:r>
            <a:r>
              <a:rPr lang="es-ES" dirty="0"/>
              <a:t>)</a:t>
            </a:r>
          </a:p>
        </p:txBody>
      </p:sp>
      <p:pic>
        <p:nvPicPr>
          <p:cNvPr id="5" name="Marcador de contenido 4" descr="Diagrama, Esquemático&#10;&#10;Descripción generada automáticamente">
            <a:extLst>
              <a:ext uri="{FF2B5EF4-FFF2-40B4-BE49-F238E27FC236}">
                <a16:creationId xmlns:a16="http://schemas.microsoft.com/office/drawing/2014/main" id="{2CEE38E5-EA8A-804F-BEE5-065489134C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3201" y="1825625"/>
            <a:ext cx="7645597" cy="4351338"/>
          </a:xfrm>
        </p:spPr>
      </p:pic>
    </p:spTree>
    <p:extLst>
      <p:ext uri="{BB962C8B-B14F-4D97-AF65-F5344CB8AC3E}">
        <p14:creationId xmlns:p14="http://schemas.microsoft.com/office/powerpoint/2010/main" val="750282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856E71-0183-7E41-895F-A934499B3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Latch</a:t>
            </a:r>
            <a:r>
              <a:rPr lang="es-ES" dirty="0"/>
              <a:t> SR (</a:t>
            </a:r>
            <a:r>
              <a:rPr lang="es-ES" dirty="0" err="1"/>
              <a:t>NANDs</a:t>
            </a:r>
            <a:r>
              <a:rPr lang="es-ES" dirty="0"/>
              <a:t>)</a:t>
            </a:r>
          </a:p>
        </p:txBody>
      </p:sp>
      <p:pic>
        <p:nvPicPr>
          <p:cNvPr id="5" name="Marcador de contenido 4" descr="Diagrama, Esquemático&#10;&#10;Descripción generada automáticamente">
            <a:extLst>
              <a:ext uri="{FF2B5EF4-FFF2-40B4-BE49-F238E27FC236}">
                <a16:creationId xmlns:a16="http://schemas.microsoft.com/office/drawing/2014/main" id="{AA80F7CA-D258-884A-AECE-028AB02369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0791" y="1825625"/>
            <a:ext cx="7690417" cy="4351338"/>
          </a:xfrm>
        </p:spPr>
      </p:pic>
    </p:spTree>
    <p:extLst>
      <p:ext uri="{BB962C8B-B14F-4D97-AF65-F5344CB8AC3E}">
        <p14:creationId xmlns:p14="http://schemas.microsoft.com/office/powerpoint/2010/main" val="17851597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F86006-EFF4-B348-901B-A2E1CE19B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Latch</a:t>
            </a:r>
            <a:r>
              <a:rPr lang="es-ES" dirty="0"/>
              <a:t> D (</a:t>
            </a:r>
            <a:r>
              <a:rPr lang="es-ES" dirty="0" err="1"/>
              <a:t>NORs</a:t>
            </a:r>
            <a:r>
              <a:rPr lang="es-ES" dirty="0"/>
              <a:t>)</a:t>
            </a:r>
          </a:p>
        </p:txBody>
      </p:sp>
      <p:pic>
        <p:nvPicPr>
          <p:cNvPr id="5" name="Marcador de contenido 4" descr="Diagrama&#10;&#10;Descripción generada automáticamente">
            <a:extLst>
              <a:ext uri="{FF2B5EF4-FFF2-40B4-BE49-F238E27FC236}">
                <a16:creationId xmlns:a16="http://schemas.microsoft.com/office/drawing/2014/main" id="{03F9FAE5-90DA-924D-A0F6-83B6BE3856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5179" y="1825625"/>
            <a:ext cx="7661642" cy="4351338"/>
          </a:xfrm>
        </p:spPr>
      </p:pic>
    </p:spTree>
    <p:extLst>
      <p:ext uri="{BB962C8B-B14F-4D97-AF65-F5344CB8AC3E}">
        <p14:creationId xmlns:p14="http://schemas.microsoft.com/office/powerpoint/2010/main" val="1190492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39FA07-84F2-6948-B522-A7FF9F3F8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Latch</a:t>
            </a:r>
            <a:r>
              <a:rPr lang="es-ES" dirty="0"/>
              <a:t> D (</a:t>
            </a:r>
            <a:r>
              <a:rPr lang="es-ES" dirty="0" err="1"/>
              <a:t>NANDs</a:t>
            </a:r>
            <a:r>
              <a:rPr lang="es-ES" dirty="0"/>
              <a:t>)</a:t>
            </a:r>
          </a:p>
        </p:txBody>
      </p:sp>
      <p:pic>
        <p:nvPicPr>
          <p:cNvPr id="5" name="Marcador de contenido 4" descr="Diagrama, Esquemático&#10;&#10;Descripción generada automáticamente">
            <a:extLst>
              <a:ext uri="{FF2B5EF4-FFF2-40B4-BE49-F238E27FC236}">
                <a16:creationId xmlns:a16="http://schemas.microsoft.com/office/drawing/2014/main" id="{45DC146B-A4AE-FF48-8543-77C2EB4F9C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4633" y="1825625"/>
            <a:ext cx="7662733" cy="4351338"/>
          </a:xfrm>
        </p:spPr>
      </p:pic>
    </p:spTree>
    <p:extLst>
      <p:ext uri="{BB962C8B-B14F-4D97-AF65-F5344CB8AC3E}">
        <p14:creationId xmlns:p14="http://schemas.microsoft.com/office/powerpoint/2010/main" val="2778019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0B3C8E-9060-8A4A-A575-BCF039E89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Flip</a:t>
            </a:r>
            <a:r>
              <a:rPr lang="es-ES" dirty="0"/>
              <a:t> </a:t>
            </a:r>
            <a:r>
              <a:rPr lang="es-ES" dirty="0" err="1"/>
              <a:t>flop</a:t>
            </a:r>
            <a:r>
              <a:rPr lang="es-ES" dirty="0"/>
              <a:t> D</a:t>
            </a:r>
          </a:p>
        </p:txBody>
      </p:sp>
      <p:pic>
        <p:nvPicPr>
          <p:cNvPr id="5" name="Marcador de contenido 4" descr="Diagrama, Esquemático&#10;&#10;Descripción generada automáticamente">
            <a:extLst>
              <a:ext uri="{FF2B5EF4-FFF2-40B4-BE49-F238E27FC236}">
                <a16:creationId xmlns:a16="http://schemas.microsoft.com/office/drawing/2014/main" id="{98285E0F-18E2-9747-8BE6-CAA6CD11EE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3440" y="1825625"/>
            <a:ext cx="7665119" cy="4351338"/>
          </a:xfrm>
        </p:spPr>
      </p:pic>
    </p:spTree>
    <p:extLst>
      <p:ext uri="{BB962C8B-B14F-4D97-AF65-F5344CB8AC3E}">
        <p14:creationId xmlns:p14="http://schemas.microsoft.com/office/powerpoint/2010/main" val="1269014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0937C9-77EC-C54A-A197-3D145CC91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Flip</a:t>
            </a:r>
            <a:r>
              <a:rPr lang="es-ES" dirty="0"/>
              <a:t> </a:t>
            </a:r>
            <a:r>
              <a:rPr lang="es-ES" dirty="0" err="1"/>
              <a:t>flop</a:t>
            </a:r>
            <a:r>
              <a:rPr lang="es-ES" dirty="0"/>
              <a:t> JK</a:t>
            </a:r>
          </a:p>
        </p:txBody>
      </p:sp>
      <p:pic>
        <p:nvPicPr>
          <p:cNvPr id="9" name="Marcador de contenido 8" descr="Diagrama&#10;&#10;Descripción generada automáticamente">
            <a:extLst>
              <a:ext uri="{FF2B5EF4-FFF2-40B4-BE49-F238E27FC236}">
                <a16:creationId xmlns:a16="http://schemas.microsoft.com/office/drawing/2014/main" id="{5516D5AE-47E5-8547-A4B2-FD1ED8CB9E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6644" y="1825625"/>
            <a:ext cx="7638712" cy="4351338"/>
          </a:xfrm>
        </p:spPr>
      </p:pic>
    </p:spTree>
    <p:extLst>
      <p:ext uri="{BB962C8B-B14F-4D97-AF65-F5344CB8AC3E}">
        <p14:creationId xmlns:p14="http://schemas.microsoft.com/office/powerpoint/2010/main" val="4954715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F21355-C452-C64F-8970-3E801A4DA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Reset</a:t>
            </a:r>
            <a:r>
              <a:rPr lang="es-ES" dirty="0"/>
              <a:t> síncrono</a:t>
            </a:r>
          </a:p>
        </p:txBody>
      </p:sp>
      <p:pic>
        <p:nvPicPr>
          <p:cNvPr id="5" name="Marcador de contenido 4" descr="Diagrama, Esquemático&#10;&#10;Descripción generada automáticamente">
            <a:extLst>
              <a:ext uri="{FF2B5EF4-FFF2-40B4-BE49-F238E27FC236}">
                <a16:creationId xmlns:a16="http://schemas.microsoft.com/office/drawing/2014/main" id="{24AFDDEE-962B-A149-8FCA-BE412E3A11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4633" y="1825625"/>
            <a:ext cx="7662733" cy="4351338"/>
          </a:xfrm>
        </p:spPr>
      </p:pic>
    </p:spTree>
    <p:extLst>
      <p:ext uri="{BB962C8B-B14F-4D97-AF65-F5344CB8AC3E}">
        <p14:creationId xmlns:p14="http://schemas.microsoft.com/office/powerpoint/2010/main" val="5471817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5968AD-4263-A24C-9C09-D3BCFC9BD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Reset</a:t>
            </a:r>
            <a:r>
              <a:rPr lang="es-ES" dirty="0"/>
              <a:t> asíncrono</a:t>
            </a:r>
          </a:p>
        </p:txBody>
      </p:sp>
      <p:pic>
        <p:nvPicPr>
          <p:cNvPr id="9" name="Marcador de contenido 8" descr="Diagrama, Esquemático&#10;&#10;Descripción generada automáticamente">
            <a:extLst>
              <a:ext uri="{FF2B5EF4-FFF2-40B4-BE49-F238E27FC236}">
                <a16:creationId xmlns:a16="http://schemas.microsoft.com/office/drawing/2014/main" id="{CF4CA846-139D-0540-8968-DE9A9A9EA5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3201" y="1825625"/>
            <a:ext cx="7645597" cy="4351338"/>
          </a:xfrm>
        </p:spPr>
      </p:pic>
    </p:spTree>
    <p:extLst>
      <p:ext uri="{BB962C8B-B14F-4D97-AF65-F5344CB8AC3E}">
        <p14:creationId xmlns:p14="http://schemas.microsoft.com/office/powerpoint/2010/main" val="7447793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0D73A-309A-A04A-80F7-D45E52C5003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 dirty="0">
                <a:solidFill>
                  <a:schemeClr val="bg1"/>
                </a:solidFill>
                <a:latin typeface="+mn-lt"/>
              </a:rPr>
              <a:t>Contenido (3.6)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2FB257-7992-4F49-B844-B5326CBFE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Circuitos secuenciales síncronos</a:t>
            </a:r>
          </a:p>
          <a:p>
            <a:r>
              <a:rPr lang="es-ES" dirty="0"/>
              <a:t>Diagramas de estado</a:t>
            </a:r>
          </a:p>
        </p:txBody>
      </p:sp>
    </p:spTree>
    <p:extLst>
      <p:ext uri="{BB962C8B-B14F-4D97-AF65-F5344CB8AC3E}">
        <p14:creationId xmlns:p14="http://schemas.microsoft.com/office/powerpoint/2010/main" val="18505518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AB5050-13DB-E14B-91A3-5F6A9FA22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Circuitos secuenciales síncronos (I)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474521C-F403-5E43-8412-FE75D73655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Estado almacenado por un registro o conjunto de </a:t>
            </a:r>
            <a:r>
              <a:rPr lang="es-ES" dirty="0" err="1"/>
              <a:t>flip-flops</a:t>
            </a:r>
            <a:r>
              <a:rPr lang="es-ES" dirty="0"/>
              <a:t>.</a:t>
            </a:r>
          </a:p>
          <a:p>
            <a:r>
              <a:rPr lang="es-ES" dirty="0"/>
              <a:t>Se necesitarán log</a:t>
            </a:r>
            <a:r>
              <a:rPr lang="es-ES" baseline="-25000" dirty="0"/>
              <a:t>2</a:t>
            </a:r>
            <a:r>
              <a:rPr lang="es-ES" dirty="0"/>
              <a:t>M </a:t>
            </a:r>
            <a:r>
              <a:rPr lang="es-ES" dirty="0" err="1"/>
              <a:t>flip-flops</a:t>
            </a:r>
            <a:r>
              <a:rPr lang="es-ES" dirty="0"/>
              <a:t>, siendo M el número de estados necesarios</a:t>
            </a:r>
          </a:p>
          <a:p>
            <a:r>
              <a:rPr lang="es-ES" dirty="0"/>
              <a:t>El estado se actualizará en los flancos de reloj (síncrono)</a:t>
            </a:r>
          </a:p>
          <a:p>
            <a:r>
              <a:rPr lang="es-ES" dirty="0"/>
              <a:t>Los bucles (ciclos de conexión) están permitidos, pero debe de haber un conjunto de registros que lo </a:t>
            </a:r>
            <a:r>
              <a:rPr lang="es-ES" i="1" dirty="0"/>
              <a:t>“rompan”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08352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626FD98E-9631-0545-9B86-D6FE3E45B251}"/>
              </a:ext>
            </a:extLst>
          </p:cNvPr>
          <p:cNvSpPr/>
          <p:nvPr/>
        </p:nvSpPr>
        <p:spPr>
          <a:xfrm>
            <a:off x="2671922" y="609458"/>
            <a:ext cx="2763078" cy="160020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Circuito </a:t>
            </a:r>
            <a:r>
              <a:rPr lang="es-ES" b="1" dirty="0" err="1">
                <a:solidFill>
                  <a:schemeClr val="tx1"/>
                </a:solidFill>
              </a:rPr>
              <a:t>combinacional</a:t>
            </a:r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5" name="Flecha derecha 4">
            <a:extLst>
              <a:ext uri="{FF2B5EF4-FFF2-40B4-BE49-F238E27FC236}">
                <a16:creationId xmlns:a16="http://schemas.microsoft.com/office/drawing/2014/main" id="{419F8572-4B72-A14D-8B15-44C2FDA56F12}"/>
              </a:ext>
            </a:extLst>
          </p:cNvPr>
          <p:cNvSpPr/>
          <p:nvPr/>
        </p:nvSpPr>
        <p:spPr>
          <a:xfrm>
            <a:off x="1081661" y="897692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Entradas</a:t>
            </a:r>
          </a:p>
        </p:txBody>
      </p:sp>
      <p:sp>
        <p:nvSpPr>
          <p:cNvPr id="6" name="Flecha derecha 5">
            <a:extLst>
              <a:ext uri="{FF2B5EF4-FFF2-40B4-BE49-F238E27FC236}">
                <a16:creationId xmlns:a16="http://schemas.microsoft.com/office/drawing/2014/main" id="{A6958717-03EC-654F-8EF5-1712902EE8DD}"/>
              </a:ext>
            </a:extLst>
          </p:cNvPr>
          <p:cNvSpPr/>
          <p:nvPr/>
        </p:nvSpPr>
        <p:spPr>
          <a:xfrm>
            <a:off x="5647035" y="887753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2671922" y="3657107"/>
            <a:ext cx="2763078" cy="2591435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Circuito secuencial</a:t>
            </a: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081661" y="3945342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5647035" y="3935403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3360372" y="4467146"/>
            <a:ext cx="1453764" cy="1406435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2729616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AB5050-13DB-E14B-91A3-5F6A9FA22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Circuitos secuenciales síncronos (II)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474521C-F403-5E43-8412-FE75D73655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Todos los elementos de un circuito secuencial son registros o circuitos </a:t>
            </a:r>
            <a:r>
              <a:rPr lang="es-ES" dirty="0" err="1"/>
              <a:t>combinacionales</a:t>
            </a:r>
            <a:endParaRPr lang="es-ES" dirty="0"/>
          </a:p>
          <a:p>
            <a:r>
              <a:rPr lang="es-ES" dirty="0"/>
              <a:t>Al menos, un componente es un registro (conjunto de </a:t>
            </a:r>
            <a:r>
              <a:rPr lang="es-ES" dirty="0" err="1"/>
              <a:t>flip-flops</a:t>
            </a:r>
            <a:r>
              <a:rPr lang="es-ES" dirty="0"/>
              <a:t>)</a:t>
            </a:r>
          </a:p>
          <a:p>
            <a:r>
              <a:rPr lang="es-ES" dirty="0"/>
              <a:t>Todos los registros están sincronizados por la misma señal de reloj</a:t>
            </a:r>
          </a:p>
          <a:p>
            <a:r>
              <a:rPr lang="es-ES" dirty="0"/>
              <a:t>Todos los ciclos de conexiones </a:t>
            </a:r>
            <a:r>
              <a:rPr lang="es-ES" dirty="0" err="1"/>
              <a:t>continen</a:t>
            </a:r>
            <a:r>
              <a:rPr lang="es-ES" dirty="0"/>
              <a:t> al menos un registro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8442061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1754515" y="1904503"/>
            <a:ext cx="7903029" cy="4689566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71351" y="3015204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9765932" y="3001790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4879756" y="2511851"/>
            <a:ext cx="1453764" cy="3349992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</p:txBody>
      </p:sp>
      <p:cxnSp>
        <p:nvCxnSpPr>
          <p:cNvPr id="3" name="Conector angular 2">
            <a:extLst>
              <a:ext uri="{FF2B5EF4-FFF2-40B4-BE49-F238E27FC236}">
                <a16:creationId xmlns:a16="http://schemas.microsoft.com/office/drawing/2014/main" id="{792D0BED-E919-0044-AC5A-08761446CA2B}"/>
              </a:ext>
            </a:extLst>
          </p:cNvPr>
          <p:cNvCxnSpPr>
            <a:cxnSpLocks/>
          </p:cNvCxnSpPr>
          <p:nvPr/>
        </p:nvCxnSpPr>
        <p:spPr>
          <a:xfrm>
            <a:off x="1822588" y="3531592"/>
            <a:ext cx="547525" cy="526869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C3DBB5B0-8981-7348-B5C2-AA9B5034D5D3}"/>
              </a:ext>
            </a:extLst>
          </p:cNvPr>
          <p:cNvCxnSpPr>
            <a:cxnSpLocks/>
          </p:cNvCxnSpPr>
          <p:nvPr/>
        </p:nvCxnSpPr>
        <p:spPr>
          <a:xfrm rot="10800000">
            <a:off x="2290093" y="4842728"/>
            <a:ext cx="4726063" cy="1150453"/>
          </a:xfrm>
          <a:prstGeom prst="bentConnector3">
            <a:avLst>
              <a:gd name="adj1" fmla="val 107768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D59334C7-C52C-2749-97AA-CA14C134D1DF}"/>
              </a:ext>
            </a:extLst>
          </p:cNvPr>
          <p:cNvCxnSpPr>
            <a:cxnSpLocks/>
          </p:cNvCxnSpPr>
          <p:nvPr/>
        </p:nvCxnSpPr>
        <p:spPr>
          <a:xfrm rot="16200000" flipV="1">
            <a:off x="5765587" y="4784499"/>
            <a:ext cx="1947777" cy="495702"/>
          </a:xfrm>
          <a:prstGeom prst="bentConnector3">
            <a:avLst>
              <a:gd name="adj1" fmla="val 10097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>
            <a:extLst>
              <a:ext uri="{FF2B5EF4-FFF2-40B4-BE49-F238E27FC236}">
                <a16:creationId xmlns:a16="http://schemas.microsoft.com/office/drawing/2014/main" id="{A7554D39-D3AF-0A41-94C7-EF64A5564C81}"/>
              </a:ext>
            </a:extLst>
          </p:cNvPr>
          <p:cNvCxnSpPr>
            <a:cxnSpLocks/>
          </p:cNvCxnSpPr>
          <p:nvPr/>
        </p:nvCxnSpPr>
        <p:spPr>
          <a:xfrm flipV="1">
            <a:off x="6956492" y="3483696"/>
            <a:ext cx="597932" cy="561704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F512F67D-C8EC-9B49-B666-4F0BD2D18ACA}"/>
              </a:ext>
            </a:extLst>
          </p:cNvPr>
          <p:cNvSpPr/>
          <p:nvPr/>
        </p:nvSpPr>
        <p:spPr>
          <a:xfrm>
            <a:off x="2439830" y="2674081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ESTADO SIGUIENTE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9FC2AE0-95E4-1648-952E-A13F41361D51}"/>
              </a:ext>
            </a:extLst>
          </p:cNvPr>
          <p:cNvCxnSpPr>
            <a:cxnSpLocks/>
          </p:cNvCxnSpPr>
          <p:nvPr/>
        </p:nvCxnSpPr>
        <p:spPr>
          <a:xfrm>
            <a:off x="3753132" y="4058461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redondeado 24">
            <a:extLst>
              <a:ext uri="{FF2B5EF4-FFF2-40B4-BE49-F238E27FC236}">
                <a16:creationId xmlns:a16="http://schemas.microsoft.com/office/drawing/2014/main" id="{6C60701F-6B85-F045-8E19-D74AB4F24449}"/>
              </a:ext>
            </a:extLst>
          </p:cNvPr>
          <p:cNvSpPr/>
          <p:nvPr/>
        </p:nvSpPr>
        <p:spPr>
          <a:xfrm>
            <a:off x="7569973" y="2805416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SALIDA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83457B0-6F09-EA43-BBD2-0FA0C905AEDA}"/>
              </a:ext>
            </a:extLst>
          </p:cNvPr>
          <p:cNvCxnSpPr>
            <a:cxnSpLocks/>
          </p:cNvCxnSpPr>
          <p:nvPr/>
        </p:nvCxnSpPr>
        <p:spPr>
          <a:xfrm>
            <a:off x="8896063" y="3531592"/>
            <a:ext cx="627017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BBB9933-4030-2B45-B1FD-73CBD14467A1}"/>
              </a:ext>
            </a:extLst>
          </p:cNvPr>
          <p:cNvSpPr txBox="1"/>
          <p:nvPr/>
        </p:nvSpPr>
        <p:spPr>
          <a:xfrm>
            <a:off x="6002089" y="403509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actual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60532EE-3BA4-9341-A362-0D4420836AE4}"/>
              </a:ext>
            </a:extLst>
          </p:cNvPr>
          <p:cNvSpPr txBox="1"/>
          <p:nvPr/>
        </p:nvSpPr>
        <p:spPr>
          <a:xfrm>
            <a:off x="3425625" y="403233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siguiente</a:t>
            </a:r>
          </a:p>
        </p:txBody>
      </p:sp>
      <p:cxnSp>
        <p:nvCxnSpPr>
          <p:cNvPr id="18" name="Conector angular 17">
            <a:extLst>
              <a:ext uri="{FF2B5EF4-FFF2-40B4-BE49-F238E27FC236}">
                <a16:creationId xmlns:a16="http://schemas.microsoft.com/office/drawing/2014/main" id="{2FD81F09-92ED-2C4E-92CC-1505427C73E9}"/>
              </a:ext>
            </a:extLst>
          </p:cNvPr>
          <p:cNvCxnSpPr>
            <a:cxnSpLocks/>
          </p:cNvCxnSpPr>
          <p:nvPr/>
        </p:nvCxnSpPr>
        <p:spPr>
          <a:xfrm flipV="1">
            <a:off x="2094150" y="2387827"/>
            <a:ext cx="4922006" cy="1121996"/>
          </a:xfrm>
          <a:prstGeom prst="bentConnector3">
            <a:avLst>
              <a:gd name="adj1" fmla="val -16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angular 28">
            <a:extLst>
              <a:ext uri="{FF2B5EF4-FFF2-40B4-BE49-F238E27FC236}">
                <a16:creationId xmlns:a16="http://schemas.microsoft.com/office/drawing/2014/main" id="{3CA7CFE8-C994-1D4E-BE30-080285756D1D}"/>
              </a:ext>
            </a:extLst>
          </p:cNvPr>
          <p:cNvCxnSpPr>
            <a:cxnSpLocks/>
          </p:cNvCxnSpPr>
          <p:nvPr/>
        </p:nvCxnSpPr>
        <p:spPr>
          <a:xfrm>
            <a:off x="6488689" y="2387827"/>
            <a:ext cx="1048417" cy="810814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F8D5CE71-D370-EF45-A9D0-80BB99C68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5456" y="2575872"/>
            <a:ext cx="1508769" cy="2839230"/>
          </a:xfrm>
          <a:prstGeom prst="rect">
            <a:avLst/>
          </a:prstGeom>
        </p:spPr>
      </p:pic>
      <p:pic>
        <p:nvPicPr>
          <p:cNvPr id="24" name="Picture 2" descr="Computador mágico XVII – Lógica secuencial | El Cedazo">
            <a:extLst>
              <a:ext uri="{FF2B5EF4-FFF2-40B4-BE49-F238E27FC236}">
                <a16:creationId xmlns:a16="http://schemas.microsoft.com/office/drawing/2014/main" id="{D5FC6F9E-9D37-4A47-B125-85BAF778B4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17"/>
          <a:stretch/>
        </p:blipFill>
        <p:spPr bwMode="auto">
          <a:xfrm>
            <a:off x="653763" y="188990"/>
            <a:ext cx="8242300" cy="1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C395A68C-4D89-924C-89E4-6FECF76419A1}"/>
              </a:ext>
            </a:extLst>
          </p:cNvPr>
          <p:cNvSpPr/>
          <p:nvPr/>
        </p:nvSpPr>
        <p:spPr>
          <a:xfrm>
            <a:off x="454697" y="236669"/>
            <a:ext cx="8441366" cy="105892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297E6849-C47F-B943-830B-A289C95AB9AD}"/>
              </a:ext>
            </a:extLst>
          </p:cNvPr>
          <p:cNvCxnSpPr>
            <a:cxnSpLocks/>
          </p:cNvCxnSpPr>
          <p:nvPr/>
        </p:nvCxnSpPr>
        <p:spPr>
          <a:xfrm>
            <a:off x="5599841" y="1295589"/>
            <a:ext cx="0" cy="182218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02619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5185AE-AFF8-7B4A-8E50-BC9DA7A5C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Diagramas de estados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265007-B47E-E14B-A3AD-9C08385EA1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Modela comportamiento de un sistema secuencial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/>
              <a:t>Estados</a:t>
            </a:r>
          </a:p>
          <a:p>
            <a:r>
              <a:rPr lang="es-ES" dirty="0"/>
              <a:t>Entradas</a:t>
            </a:r>
          </a:p>
          <a:p>
            <a:r>
              <a:rPr lang="es-ES" dirty="0"/>
              <a:t>Transiciones (estados + entrada)</a:t>
            </a:r>
          </a:p>
          <a:p>
            <a:r>
              <a:rPr lang="es-ES" dirty="0"/>
              <a:t>Salidas</a:t>
            </a:r>
          </a:p>
          <a:p>
            <a:pPr lvl="1"/>
            <a:r>
              <a:rPr lang="es-ES" dirty="0"/>
              <a:t>Moore (asociadas a estados)</a:t>
            </a:r>
          </a:p>
          <a:p>
            <a:pPr lvl="1"/>
            <a:r>
              <a:rPr lang="es-ES" dirty="0" err="1"/>
              <a:t>Mealy</a:t>
            </a:r>
            <a:r>
              <a:rPr lang="es-ES" dirty="0"/>
              <a:t> (asociadas a transiciones)</a:t>
            </a:r>
          </a:p>
        </p:txBody>
      </p:sp>
    </p:spTree>
    <p:extLst>
      <p:ext uri="{BB962C8B-B14F-4D97-AF65-F5344CB8AC3E}">
        <p14:creationId xmlns:p14="http://schemas.microsoft.com/office/powerpoint/2010/main" val="28687786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E0A2E8-2940-A348-9C98-E6A788370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Diagrama de estados (maquina de Moore)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E8D89580-B78A-1E40-80E1-5077C2CBEB4B}"/>
              </a:ext>
            </a:extLst>
          </p:cNvPr>
          <p:cNvSpPr/>
          <p:nvPr/>
        </p:nvSpPr>
        <p:spPr>
          <a:xfrm>
            <a:off x="838200" y="2286000"/>
            <a:ext cx="1669473" cy="16694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ESTADO /Salida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7A292679-D2DB-9840-878F-EEC54067EA38}"/>
              </a:ext>
            </a:extLst>
          </p:cNvPr>
          <p:cNvSpPr/>
          <p:nvPr/>
        </p:nvSpPr>
        <p:spPr>
          <a:xfrm>
            <a:off x="3276600" y="3671454"/>
            <a:ext cx="1669473" cy="16694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ESTADO /Salida</a:t>
            </a:r>
          </a:p>
        </p:txBody>
      </p:sp>
      <p:sp>
        <p:nvSpPr>
          <p:cNvPr id="6" name="Arco 5">
            <a:extLst>
              <a:ext uri="{FF2B5EF4-FFF2-40B4-BE49-F238E27FC236}">
                <a16:creationId xmlns:a16="http://schemas.microsoft.com/office/drawing/2014/main" id="{55E05480-F6EA-DD4B-8A1F-8296ED22BCF3}"/>
              </a:ext>
            </a:extLst>
          </p:cNvPr>
          <p:cNvSpPr/>
          <p:nvPr/>
        </p:nvSpPr>
        <p:spPr>
          <a:xfrm>
            <a:off x="2036618" y="2313709"/>
            <a:ext cx="2244437" cy="2743200"/>
          </a:xfrm>
          <a:prstGeom prst="arc">
            <a:avLst>
              <a:gd name="adj1" fmla="val 13964015"/>
              <a:gd name="adj2" fmla="val 0"/>
            </a:avLst>
          </a:prstGeom>
          <a:ln w="635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3B9F73F-28B7-A341-922F-AC474F77F323}"/>
              </a:ext>
            </a:extLst>
          </p:cNvPr>
          <p:cNvSpPr txBox="1"/>
          <p:nvPr/>
        </p:nvSpPr>
        <p:spPr>
          <a:xfrm>
            <a:off x="2667000" y="1930523"/>
            <a:ext cx="1454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Entrada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FD58033-09FE-FB45-9772-C1A68080BE18}"/>
              </a:ext>
            </a:extLst>
          </p:cNvPr>
          <p:cNvSpPr/>
          <p:nvPr/>
        </p:nvSpPr>
        <p:spPr>
          <a:xfrm>
            <a:off x="6532419" y="2286000"/>
            <a:ext cx="1669473" cy="16694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S</a:t>
            </a:r>
            <a:r>
              <a:rPr lang="es-ES" b="1" baseline="-25000" dirty="0"/>
              <a:t>3</a:t>
            </a:r>
            <a:r>
              <a:rPr lang="es-ES" b="1" dirty="0"/>
              <a:t> / y=0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E5CB222B-16AD-554B-AF1C-73DB1DDEDDD9}"/>
              </a:ext>
            </a:extLst>
          </p:cNvPr>
          <p:cNvSpPr/>
          <p:nvPr/>
        </p:nvSpPr>
        <p:spPr>
          <a:xfrm>
            <a:off x="8970819" y="3671454"/>
            <a:ext cx="1669473" cy="16694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S</a:t>
            </a:r>
            <a:r>
              <a:rPr lang="es-ES" b="1" baseline="-25000" dirty="0"/>
              <a:t>4</a:t>
            </a:r>
            <a:r>
              <a:rPr lang="es-ES" b="1" dirty="0"/>
              <a:t> / y=1</a:t>
            </a:r>
          </a:p>
        </p:txBody>
      </p:sp>
      <p:sp>
        <p:nvSpPr>
          <p:cNvPr id="10" name="Arco 9">
            <a:extLst>
              <a:ext uri="{FF2B5EF4-FFF2-40B4-BE49-F238E27FC236}">
                <a16:creationId xmlns:a16="http://schemas.microsoft.com/office/drawing/2014/main" id="{279A554A-4294-274F-A2F7-9B5F65FC0500}"/>
              </a:ext>
            </a:extLst>
          </p:cNvPr>
          <p:cNvSpPr/>
          <p:nvPr/>
        </p:nvSpPr>
        <p:spPr>
          <a:xfrm>
            <a:off x="7730837" y="2313709"/>
            <a:ext cx="2244437" cy="2743200"/>
          </a:xfrm>
          <a:prstGeom prst="arc">
            <a:avLst>
              <a:gd name="adj1" fmla="val 13964015"/>
              <a:gd name="adj2" fmla="val 0"/>
            </a:avLst>
          </a:prstGeom>
          <a:ln w="635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6E5FCEE-3871-5A4C-8CEA-27D9D2666377}"/>
              </a:ext>
            </a:extLst>
          </p:cNvPr>
          <p:cNvSpPr txBox="1"/>
          <p:nvPr/>
        </p:nvSpPr>
        <p:spPr>
          <a:xfrm>
            <a:off x="8361219" y="1930523"/>
            <a:ext cx="1454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x = a</a:t>
            </a:r>
          </a:p>
        </p:txBody>
      </p:sp>
    </p:spTree>
    <p:extLst>
      <p:ext uri="{BB962C8B-B14F-4D97-AF65-F5344CB8AC3E}">
        <p14:creationId xmlns:p14="http://schemas.microsoft.com/office/powerpoint/2010/main" val="3643627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E0A2E8-2940-A348-9C98-E6A788370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Diagrama de estados (maquina de </a:t>
            </a:r>
            <a:r>
              <a:rPr lang="es-ES"/>
              <a:t>Me</a:t>
            </a:r>
            <a:r>
              <a:rPr lang="ca-ES"/>
              <a:t>aly</a:t>
            </a:r>
            <a:r>
              <a:rPr lang="es-ES" dirty="0"/>
              <a:t>)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E8D89580-B78A-1E40-80E1-5077C2CBEB4B}"/>
              </a:ext>
            </a:extLst>
          </p:cNvPr>
          <p:cNvSpPr/>
          <p:nvPr/>
        </p:nvSpPr>
        <p:spPr>
          <a:xfrm>
            <a:off x="838200" y="2286000"/>
            <a:ext cx="1669473" cy="16694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ESTADO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7A292679-D2DB-9840-878F-EEC54067EA38}"/>
              </a:ext>
            </a:extLst>
          </p:cNvPr>
          <p:cNvSpPr/>
          <p:nvPr/>
        </p:nvSpPr>
        <p:spPr>
          <a:xfrm>
            <a:off x="3276600" y="3671454"/>
            <a:ext cx="1669473" cy="16694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ESTADO</a:t>
            </a:r>
          </a:p>
        </p:txBody>
      </p:sp>
      <p:sp>
        <p:nvSpPr>
          <p:cNvPr id="6" name="Arco 5">
            <a:extLst>
              <a:ext uri="{FF2B5EF4-FFF2-40B4-BE49-F238E27FC236}">
                <a16:creationId xmlns:a16="http://schemas.microsoft.com/office/drawing/2014/main" id="{55E05480-F6EA-DD4B-8A1F-8296ED22BCF3}"/>
              </a:ext>
            </a:extLst>
          </p:cNvPr>
          <p:cNvSpPr/>
          <p:nvPr/>
        </p:nvSpPr>
        <p:spPr>
          <a:xfrm>
            <a:off x="2036618" y="2313709"/>
            <a:ext cx="2244437" cy="2743200"/>
          </a:xfrm>
          <a:prstGeom prst="arc">
            <a:avLst>
              <a:gd name="adj1" fmla="val 13964015"/>
              <a:gd name="adj2" fmla="val 0"/>
            </a:avLst>
          </a:prstGeom>
          <a:ln w="635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3B9F73F-28B7-A341-922F-AC474F77F323}"/>
              </a:ext>
            </a:extLst>
          </p:cNvPr>
          <p:cNvSpPr txBox="1"/>
          <p:nvPr/>
        </p:nvSpPr>
        <p:spPr>
          <a:xfrm>
            <a:off x="2667000" y="1930523"/>
            <a:ext cx="1773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Entrada / Salida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FD58033-09FE-FB45-9772-C1A68080BE18}"/>
              </a:ext>
            </a:extLst>
          </p:cNvPr>
          <p:cNvSpPr/>
          <p:nvPr/>
        </p:nvSpPr>
        <p:spPr>
          <a:xfrm>
            <a:off x="6532419" y="2286000"/>
            <a:ext cx="1669473" cy="16694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S</a:t>
            </a:r>
            <a:r>
              <a:rPr lang="es-ES" b="1" baseline="-25000" dirty="0"/>
              <a:t>3</a:t>
            </a:r>
            <a:endParaRPr lang="es-ES" b="1" dirty="0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E5CB222B-16AD-554B-AF1C-73DB1DDEDDD9}"/>
              </a:ext>
            </a:extLst>
          </p:cNvPr>
          <p:cNvSpPr/>
          <p:nvPr/>
        </p:nvSpPr>
        <p:spPr>
          <a:xfrm>
            <a:off x="8970819" y="3671454"/>
            <a:ext cx="1669473" cy="16694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S</a:t>
            </a:r>
            <a:r>
              <a:rPr lang="es-ES" b="1" baseline="-25000" dirty="0"/>
              <a:t>4</a:t>
            </a:r>
            <a:endParaRPr lang="es-ES" b="1" dirty="0"/>
          </a:p>
        </p:txBody>
      </p:sp>
      <p:sp>
        <p:nvSpPr>
          <p:cNvPr id="10" name="Arco 9">
            <a:extLst>
              <a:ext uri="{FF2B5EF4-FFF2-40B4-BE49-F238E27FC236}">
                <a16:creationId xmlns:a16="http://schemas.microsoft.com/office/drawing/2014/main" id="{279A554A-4294-274F-A2F7-9B5F65FC0500}"/>
              </a:ext>
            </a:extLst>
          </p:cNvPr>
          <p:cNvSpPr/>
          <p:nvPr/>
        </p:nvSpPr>
        <p:spPr>
          <a:xfrm>
            <a:off x="7730837" y="2313709"/>
            <a:ext cx="2244437" cy="2743200"/>
          </a:xfrm>
          <a:prstGeom prst="arc">
            <a:avLst>
              <a:gd name="adj1" fmla="val 13964015"/>
              <a:gd name="adj2" fmla="val 0"/>
            </a:avLst>
          </a:prstGeom>
          <a:ln w="635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6E5FCEE-3871-5A4C-8CEA-27D9D2666377}"/>
              </a:ext>
            </a:extLst>
          </p:cNvPr>
          <p:cNvSpPr txBox="1"/>
          <p:nvPr/>
        </p:nvSpPr>
        <p:spPr>
          <a:xfrm>
            <a:off x="8361219" y="1930523"/>
            <a:ext cx="1454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x = a / y=1</a:t>
            </a:r>
          </a:p>
        </p:txBody>
      </p:sp>
    </p:spTree>
    <p:extLst>
      <p:ext uri="{BB962C8B-B14F-4D97-AF65-F5344CB8AC3E}">
        <p14:creationId xmlns:p14="http://schemas.microsoft.com/office/powerpoint/2010/main" val="96393027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26C95F-6874-BC49-824B-7A53947A7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Diagramas de estados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6787920-3DDA-BB4A-AC20-0D7992F56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s-ES" dirty="0"/>
              <a:t>Identificar entradas</a:t>
            </a:r>
          </a:p>
          <a:p>
            <a:pPr marL="514350" indent="-514350">
              <a:buFont typeface="+mj-lt"/>
              <a:buAutoNum type="alphaLcParenR"/>
            </a:pPr>
            <a:r>
              <a:rPr lang="es-ES" dirty="0"/>
              <a:t>Identificar salidas</a:t>
            </a:r>
          </a:p>
          <a:p>
            <a:pPr marL="514350" indent="-514350">
              <a:buFont typeface="+mj-lt"/>
              <a:buAutoNum type="alphaLcParenR"/>
            </a:pPr>
            <a:r>
              <a:rPr lang="es-ES" dirty="0"/>
              <a:t>Identificar la información que almacenan los estados (significado de cada estado)</a:t>
            </a:r>
          </a:p>
        </p:txBody>
      </p:sp>
    </p:spTree>
    <p:extLst>
      <p:ext uri="{BB962C8B-B14F-4D97-AF65-F5344CB8AC3E}">
        <p14:creationId xmlns:p14="http://schemas.microsoft.com/office/powerpoint/2010/main" val="107529522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42EFA6-4D4A-294D-BA17-95FBF0D22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Diagramas de estados (Moore)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F8B8C9F-5677-EA4D-9B87-23EAA7A47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Tenemos una línea de comunicación por la que se reciben bits en serie. Queremos activar una salida cada vez que lleguen de forma consecutiva un cero y un uno (01). Construye el diagrama de estados correspondiente.</a:t>
            </a:r>
          </a:p>
        </p:txBody>
      </p:sp>
    </p:spTree>
    <p:extLst>
      <p:ext uri="{BB962C8B-B14F-4D97-AF65-F5344CB8AC3E}">
        <p14:creationId xmlns:p14="http://schemas.microsoft.com/office/powerpoint/2010/main" val="376280328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42EFA6-4D4A-294D-BA17-95FBF0D22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Diagramas de estados (</a:t>
            </a:r>
            <a:r>
              <a:rPr lang="es-ES" dirty="0" err="1"/>
              <a:t>Mealy</a:t>
            </a:r>
            <a:r>
              <a:rPr lang="es-ES" dirty="0"/>
              <a:t>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F8B8C9F-5677-EA4D-9B87-23EAA7A47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Tenemos una línea de comunicación por la que se reciben bits en serie. Queremos activar una salida cada vez que lleguen de forma consecutiva un cero y un uno (01). Construye el diagrama de estados correspondiente.</a:t>
            </a:r>
          </a:p>
        </p:txBody>
      </p:sp>
    </p:spTree>
    <p:extLst>
      <p:ext uri="{BB962C8B-B14F-4D97-AF65-F5344CB8AC3E}">
        <p14:creationId xmlns:p14="http://schemas.microsoft.com/office/powerpoint/2010/main" val="424948658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12023E-4923-7144-A67B-6BEE95A035E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s-ES" b="1" dirty="0">
                <a:solidFill>
                  <a:schemeClr val="bg1"/>
                </a:solidFill>
                <a:latin typeface="+mn-lt"/>
              </a:rPr>
              <a:t>Contenido (3.7)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E85D76B-17A2-A14F-9A5B-27C37F022E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Ejercicios de diagramas de estados</a:t>
            </a:r>
          </a:p>
        </p:txBody>
      </p:sp>
    </p:spTree>
    <p:extLst>
      <p:ext uri="{BB962C8B-B14F-4D97-AF65-F5344CB8AC3E}">
        <p14:creationId xmlns:p14="http://schemas.microsoft.com/office/powerpoint/2010/main" val="296779680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147CB9-9F0B-0945-85DC-2E18BE8F0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Detectar la secuencia de entrada 1101 sin solapamiento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F46686A-D3B3-FC4A-ADF1-229AE222E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673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2763361" y="652650"/>
            <a:ext cx="7059907" cy="3867099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173101" y="940885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10049218" y="927471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5633309" y="1606731"/>
            <a:ext cx="1453764" cy="1822269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  <a:p>
            <a:pPr algn="ctr"/>
            <a:endParaRPr lang="es-ES" b="1" dirty="0"/>
          </a:p>
          <a:p>
            <a:pPr algn="ctr"/>
            <a:endParaRPr lang="es-ES" b="1" dirty="0"/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cxnSp>
        <p:nvCxnSpPr>
          <p:cNvPr id="3" name="Conector angular 2">
            <a:extLst>
              <a:ext uri="{FF2B5EF4-FFF2-40B4-BE49-F238E27FC236}">
                <a16:creationId xmlns:a16="http://schemas.microsoft.com/office/drawing/2014/main" id="{792D0BED-E919-0044-AC5A-08761446CA2B}"/>
              </a:ext>
            </a:extLst>
          </p:cNvPr>
          <p:cNvCxnSpPr/>
          <p:nvPr/>
        </p:nvCxnSpPr>
        <p:spPr>
          <a:xfrm>
            <a:off x="2991394" y="1449977"/>
            <a:ext cx="2429692" cy="521103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C3DBB5B0-8981-7348-B5C2-AA9B5034D5D3}"/>
              </a:ext>
            </a:extLst>
          </p:cNvPr>
          <p:cNvCxnSpPr>
            <a:cxnSpLocks/>
          </p:cNvCxnSpPr>
          <p:nvPr/>
        </p:nvCxnSpPr>
        <p:spPr>
          <a:xfrm rot="10800000">
            <a:off x="5407360" y="2768407"/>
            <a:ext cx="2362343" cy="1150450"/>
          </a:xfrm>
          <a:prstGeom prst="bentConnector3">
            <a:avLst>
              <a:gd name="adj1" fmla="val 151745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D59334C7-C52C-2749-97AA-CA14C134D1DF}"/>
              </a:ext>
            </a:extLst>
          </p:cNvPr>
          <p:cNvCxnSpPr>
            <a:cxnSpLocks/>
          </p:cNvCxnSpPr>
          <p:nvPr/>
        </p:nvCxnSpPr>
        <p:spPr>
          <a:xfrm rot="16200000" flipV="1">
            <a:off x="6519140" y="2710180"/>
            <a:ext cx="1947777" cy="495702"/>
          </a:xfrm>
          <a:prstGeom prst="bentConnector3">
            <a:avLst>
              <a:gd name="adj1" fmla="val 10097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204554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147CB9-9F0B-0945-85DC-2E18BE8F0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Detectar la secuencia de entrada 1101 con solapamiento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F46686A-D3B3-FC4A-ADF1-229AE222E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033060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B82236-A48B-F541-95A6-040B91EAB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Detectar la secuencia de entrada </a:t>
            </a:r>
            <a:r>
              <a:rPr lang="es-ES" dirty="0" err="1"/>
              <a:t>abca</a:t>
            </a:r>
            <a:r>
              <a:rPr lang="es-ES" dirty="0"/>
              <a:t> sin solapamiento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7673D39-60C3-DB4B-8170-3B1F1C40D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547831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B82236-A48B-F541-95A6-040B91EAB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Detectar la secuencia de entrada </a:t>
            </a:r>
            <a:r>
              <a:rPr lang="es-ES" dirty="0" err="1"/>
              <a:t>abca</a:t>
            </a:r>
            <a:r>
              <a:rPr lang="es-ES" dirty="0"/>
              <a:t> con solapamiento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7673D39-60C3-DB4B-8170-3B1F1C40D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973419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AFE336-E438-2A45-A756-94EB47ADC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Detectar un número par de </a:t>
            </a:r>
            <a:r>
              <a:rPr lang="es-ES" dirty="0" err="1"/>
              <a:t>a’s</a:t>
            </a:r>
            <a:r>
              <a:rPr lang="es-ES" dirty="0"/>
              <a:t> seguido de </a:t>
            </a:r>
            <a:r>
              <a:rPr lang="es-ES" dirty="0" err="1"/>
              <a:t>bc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84402F6-62AF-DF46-B2B4-A1D393B2E3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280346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112647-37CC-F449-B914-42A24A5DE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Que la salida se active cuando las últimas 4 entradas sean 1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F01B18-4BC5-6C4D-A872-77DB50F2CF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886193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17B530-AF7B-0448-AF86-24C903C9F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Máquina dispensadora de café. Acepta monedas de 20</a:t>
            </a:r>
            <a:r>
              <a:rPr lang="ca-ES"/>
              <a:t> y 40</a:t>
            </a:r>
            <a:r>
              <a:rPr lang="es-ES"/>
              <a:t> </a:t>
            </a:r>
            <a:r>
              <a:rPr lang="es-ES" dirty="0"/>
              <a:t>céntimos. Precio del café 60 céntimos.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7AB4DCD-A70C-0C49-810B-01C4ADCD5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16025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17B530-AF7B-0448-AF86-24C903C9F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55036" cy="1325563"/>
          </a:xfrm>
        </p:spPr>
        <p:txBody>
          <a:bodyPr>
            <a:normAutofit fontScale="90000"/>
          </a:bodyPr>
          <a:lstStyle/>
          <a:p>
            <a:r>
              <a:rPr lang="es-ES" dirty="0"/>
              <a:t>Máquina dispensadora de café. Acepta monedas de</a:t>
            </a:r>
            <a:r>
              <a:rPr lang="ca-ES"/>
              <a:t> </a:t>
            </a:r>
            <a:r>
              <a:rPr lang="es-ES" dirty="0"/>
              <a:t>20 céntimos. Precio del café 60 céntimos.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7AB4DCD-A70C-0C49-810B-01C4ADCD5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396187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BBB3E1-3391-B74B-A725-E86862DEF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Sistema de control de semáforos en un paso de peatones con pulsador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757DEFE-04A8-F243-8C2E-A3C2BB2357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072588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64F2B0D4-F33B-324B-8BEB-F8101CA0D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Sistema de control de semáforos en un paso para peatones con pulsador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9D654CDD-0BAE-F74E-8B27-CCCCA21370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4081855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3241A8-3A82-D04F-92D6-BBE3C5D8031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s-ES" b="1" dirty="0">
                <a:solidFill>
                  <a:schemeClr val="bg1"/>
                </a:solidFill>
                <a:latin typeface="+mn-lt"/>
              </a:rPr>
              <a:t>Contenido (3.8)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83DB00-EBD9-8548-87DF-095BABFAF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Diseño sistemático secuencial (máquina de </a:t>
            </a:r>
            <a:r>
              <a:rPr lang="es-ES" dirty="0" err="1"/>
              <a:t>Mealy</a:t>
            </a:r>
            <a:r>
              <a:rPr lang="es-E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7529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2763361" y="652650"/>
            <a:ext cx="7059907" cy="3867099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173101" y="940885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10049218" y="927471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5633309" y="1606731"/>
            <a:ext cx="1453764" cy="1822269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  <a:p>
            <a:pPr algn="ctr"/>
            <a:endParaRPr lang="es-ES" b="1" dirty="0"/>
          </a:p>
          <a:p>
            <a:pPr algn="ctr"/>
            <a:endParaRPr lang="es-ES" b="1" dirty="0"/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cxnSp>
        <p:nvCxnSpPr>
          <p:cNvPr id="3" name="Conector angular 2">
            <a:extLst>
              <a:ext uri="{FF2B5EF4-FFF2-40B4-BE49-F238E27FC236}">
                <a16:creationId xmlns:a16="http://schemas.microsoft.com/office/drawing/2014/main" id="{792D0BED-E919-0044-AC5A-08761446CA2B}"/>
              </a:ext>
            </a:extLst>
          </p:cNvPr>
          <p:cNvCxnSpPr/>
          <p:nvPr/>
        </p:nvCxnSpPr>
        <p:spPr>
          <a:xfrm>
            <a:off x="2991394" y="1449977"/>
            <a:ext cx="2429692" cy="521103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C3DBB5B0-8981-7348-B5C2-AA9B5034D5D3}"/>
              </a:ext>
            </a:extLst>
          </p:cNvPr>
          <p:cNvCxnSpPr>
            <a:cxnSpLocks/>
          </p:cNvCxnSpPr>
          <p:nvPr/>
        </p:nvCxnSpPr>
        <p:spPr>
          <a:xfrm rot="10800000">
            <a:off x="5407360" y="2768407"/>
            <a:ext cx="2362343" cy="1150450"/>
          </a:xfrm>
          <a:prstGeom prst="bentConnector3">
            <a:avLst>
              <a:gd name="adj1" fmla="val 151745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D59334C7-C52C-2749-97AA-CA14C134D1DF}"/>
              </a:ext>
            </a:extLst>
          </p:cNvPr>
          <p:cNvCxnSpPr>
            <a:cxnSpLocks/>
          </p:cNvCxnSpPr>
          <p:nvPr/>
        </p:nvCxnSpPr>
        <p:spPr>
          <a:xfrm rot="16200000" flipV="1">
            <a:off x="6519140" y="2710180"/>
            <a:ext cx="1947777" cy="495702"/>
          </a:xfrm>
          <a:prstGeom prst="bentConnector3">
            <a:avLst>
              <a:gd name="adj1" fmla="val 10097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>
            <a:extLst>
              <a:ext uri="{FF2B5EF4-FFF2-40B4-BE49-F238E27FC236}">
                <a16:creationId xmlns:a16="http://schemas.microsoft.com/office/drawing/2014/main" id="{A7554D39-D3AF-0A41-94C7-EF64A5564C81}"/>
              </a:ext>
            </a:extLst>
          </p:cNvPr>
          <p:cNvCxnSpPr>
            <a:cxnSpLocks/>
          </p:cNvCxnSpPr>
          <p:nvPr/>
        </p:nvCxnSpPr>
        <p:spPr>
          <a:xfrm flipV="1">
            <a:off x="7710045" y="1449275"/>
            <a:ext cx="1939571" cy="521805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:a16="http://schemas.microsoft.com/office/drawing/2014/main" id="{3E77DDC5-D262-1B48-9246-1556631EB82F}"/>
              </a:ext>
            </a:extLst>
          </p:cNvPr>
          <p:cNvSpPr txBox="1"/>
          <p:nvPr/>
        </p:nvSpPr>
        <p:spPr>
          <a:xfrm>
            <a:off x="2873829" y="5094514"/>
            <a:ext cx="67757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b="1" dirty="0">
                <a:solidFill>
                  <a:srgbClr val="0070C0"/>
                </a:solidFill>
              </a:rPr>
              <a:t>MAQUINA DE MOORE</a:t>
            </a:r>
          </a:p>
        </p:txBody>
      </p:sp>
    </p:spTree>
    <p:extLst>
      <p:ext uri="{BB962C8B-B14F-4D97-AF65-F5344CB8AC3E}">
        <p14:creationId xmlns:p14="http://schemas.microsoft.com/office/powerpoint/2010/main" val="362137917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1754515" y="1904503"/>
            <a:ext cx="7903029" cy="4689566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71351" y="3015204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9765932" y="3001790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4879756" y="2511851"/>
            <a:ext cx="1453764" cy="3349992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</p:txBody>
      </p:sp>
      <p:cxnSp>
        <p:nvCxnSpPr>
          <p:cNvPr id="3" name="Conector angular 2">
            <a:extLst>
              <a:ext uri="{FF2B5EF4-FFF2-40B4-BE49-F238E27FC236}">
                <a16:creationId xmlns:a16="http://schemas.microsoft.com/office/drawing/2014/main" id="{792D0BED-E919-0044-AC5A-08761446CA2B}"/>
              </a:ext>
            </a:extLst>
          </p:cNvPr>
          <p:cNvCxnSpPr>
            <a:cxnSpLocks/>
          </p:cNvCxnSpPr>
          <p:nvPr/>
        </p:nvCxnSpPr>
        <p:spPr>
          <a:xfrm>
            <a:off x="1822588" y="3531592"/>
            <a:ext cx="547525" cy="526869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C3DBB5B0-8981-7348-B5C2-AA9B5034D5D3}"/>
              </a:ext>
            </a:extLst>
          </p:cNvPr>
          <p:cNvCxnSpPr>
            <a:cxnSpLocks/>
          </p:cNvCxnSpPr>
          <p:nvPr/>
        </p:nvCxnSpPr>
        <p:spPr>
          <a:xfrm rot="10800000">
            <a:off x="2290093" y="4842728"/>
            <a:ext cx="4726063" cy="1150453"/>
          </a:xfrm>
          <a:prstGeom prst="bentConnector3">
            <a:avLst>
              <a:gd name="adj1" fmla="val 107768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D59334C7-C52C-2749-97AA-CA14C134D1DF}"/>
              </a:ext>
            </a:extLst>
          </p:cNvPr>
          <p:cNvCxnSpPr>
            <a:cxnSpLocks/>
          </p:cNvCxnSpPr>
          <p:nvPr/>
        </p:nvCxnSpPr>
        <p:spPr>
          <a:xfrm rot="16200000" flipV="1">
            <a:off x="5765587" y="4784499"/>
            <a:ext cx="1947777" cy="495702"/>
          </a:xfrm>
          <a:prstGeom prst="bentConnector3">
            <a:avLst>
              <a:gd name="adj1" fmla="val 10097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>
            <a:extLst>
              <a:ext uri="{FF2B5EF4-FFF2-40B4-BE49-F238E27FC236}">
                <a16:creationId xmlns:a16="http://schemas.microsoft.com/office/drawing/2014/main" id="{A7554D39-D3AF-0A41-94C7-EF64A5564C81}"/>
              </a:ext>
            </a:extLst>
          </p:cNvPr>
          <p:cNvCxnSpPr>
            <a:cxnSpLocks/>
          </p:cNvCxnSpPr>
          <p:nvPr/>
        </p:nvCxnSpPr>
        <p:spPr>
          <a:xfrm flipV="1">
            <a:off x="6956492" y="3483696"/>
            <a:ext cx="597932" cy="561704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F512F67D-C8EC-9B49-B666-4F0BD2D18ACA}"/>
              </a:ext>
            </a:extLst>
          </p:cNvPr>
          <p:cNvSpPr/>
          <p:nvPr/>
        </p:nvSpPr>
        <p:spPr>
          <a:xfrm>
            <a:off x="2439830" y="2674081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ESTADO SIGUIENTE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9FC2AE0-95E4-1648-952E-A13F41361D51}"/>
              </a:ext>
            </a:extLst>
          </p:cNvPr>
          <p:cNvCxnSpPr>
            <a:cxnSpLocks/>
          </p:cNvCxnSpPr>
          <p:nvPr/>
        </p:nvCxnSpPr>
        <p:spPr>
          <a:xfrm>
            <a:off x="3753132" y="4058461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redondeado 24">
            <a:extLst>
              <a:ext uri="{FF2B5EF4-FFF2-40B4-BE49-F238E27FC236}">
                <a16:creationId xmlns:a16="http://schemas.microsoft.com/office/drawing/2014/main" id="{6C60701F-6B85-F045-8E19-D74AB4F24449}"/>
              </a:ext>
            </a:extLst>
          </p:cNvPr>
          <p:cNvSpPr/>
          <p:nvPr/>
        </p:nvSpPr>
        <p:spPr>
          <a:xfrm>
            <a:off x="7569973" y="2805416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SALIDA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83457B0-6F09-EA43-BBD2-0FA0C905AEDA}"/>
              </a:ext>
            </a:extLst>
          </p:cNvPr>
          <p:cNvCxnSpPr>
            <a:cxnSpLocks/>
          </p:cNvCxnSpPr>
          <p:nvPr/>
        </p:nvCxnSpPr>
        <p:spPr>
          <a:xfrm>
            <a:off x="8896063" y="3531592"/>
            <a:ext cx="627017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BBB9933-4030-2B45-B1FD-73CBD14467A1}"/>
              </a:ext>
            </a:extLst>
          </p:cNvPr>
          <p:cNvSpPr txBox="1"/>
          <p:nvPr/>
        </p:nvSpPr>
        <p:spPr>
          <a:xfrm>
            <a:off x="6002089" y="403509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actual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60532EE-3BA4-9341-A362-0D4420836AE4}"/>
              </a:ext>
            </a:extLst>
          </p:cNvPr>
          <p:cNvSpPr txBox="1"/>
          <p:nvPr/>
        </p:nvSpPr>
        <p:spPr>
          <a:xfrm>
            <a:off x="3425625" y="403233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siguiente</a:t>
            </a:r>
          </a:p>
        </p:txBody>
      </p:sp>
      <p:cxnSp>
        <p:nvCxnSpPr>
          <p:cNvPr id="18" name="Conector angular 17">
            <a:extLst>
              <a:ext uri="{FF2B5EF4-FFF2-40B4-BE49-F238E27FC236}">
                <a16:creationId xmlns:a16="http://schemas.microsoft.com/office/drawing/2014/main" id="{2FD81F09-92ED-2C4E-92CC-1505427C73E9}"/>
              </a:ext>
            </a:extLst>
          </p:cNvPr>
          <p:cNvCxnSpPr>
            <a:cxnSpLocks/>
          </p:cNvCxnSpPr>
          <p:nvPr/>
        </p:nvCxnSpPr>
        <p:spPr>
          <a:xfrm flipV="1">
            <a:off x="2094150" y="2387827"/>
            <a:ext cx="4922006" cy="1121996"/>
          </a:xfrm>
          <a:prstGeom prst="bentConnector3">
            <a:avLst>
              <a:gd name="adj1" fmla="val -16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angular 28">
            <a:extLst>
              <a:ext uri="{FF2B5EF4-FFF2-40B4-BE49-F238E27FC236}">
                <a16:creationId xmlns:a16="http://schemas.microsoft.com/office/drawing/2014/main" id="{3CA7CFE8-C994-1D4E-BE30-080285756D1D}"/>
              </a:ext>
            </a:extLst>
          </p:cNvPr>
          <p:cNvCxnSpPr>
            <a:cxnSpLocks/>
          </p:cNvCxnSpPr>
          <p:nvPr/>
        </p:nvCxnSpPr>
        <p:spPr>
          <a:xfrm>
            <a:off x="6488689" y="2387827"/>
            <a:ext cx="1048417" cy="810814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F8D5CE71-D370-EF45-A9D0-80BB99C68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440"/>
          <a:stretch/>
        </p:blipFill>
        <p:spPr>
          <a:xfrm>
            <a:off x="4845456" y="2575872"/>
            <a:ext cx="1508769" cy="1605855"/>
          </a:xfrm>
          <a:prstGeom prst="rect">
            <a:avLst/>
          </a:prstGeom>
        </p:spPr>
      </p:pic>
      <p:pic>
        <p:nvPicPr>
          <p:cNvPr id="24" name="Picture 2" descr="Computador mágico XVII – Lógica secuencial | El Cedazo">
            <a:extLst>
              <a:ext uri="{FF2B5EF4-FFF2-40B4-BE49-F238E27FC236}">
                <a16:creationId xmlns:a16="http://schemas.microsoft.com/office/drawing/2014/main" id="{D5FC6F9E-9D37-4A47-B125-85BAF778B4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17"/>
          <a:stretch/>
        </p:blipFill>
        <p:spPr bwMode="auto">
          <a:xfrm>
            <a:off x="653763" y="188990"/>
            <a:ext cx="8242300" cy="1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C395A68C-4D89-924C-89E4-6FECF76419A1}"/>
              </a:ext>
            </a:extLst>
          </p:cNvPr>
          <p:cNvSpPr/>
          <p:nvPr/>
        </p:nvSpPr>
        <p:spPr>
          <a:xfrm>
            <a:off x="454697" y="236669"/>
            <a:ext cx="8441366" cy="105892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297E6849-C47F-B943-830B-A289C95AB9AD}"/>
              </a:ext>
            </a:extLst>
          </p:cNvPr>
          <p:cNvCxnSpPr>
            <a:cxnSpLocks/>
          </p:cNvCxnSpPr>
          <p:nvPr/>
        </p:nvCxnSpPr>
        <p:spPr>
          <a:xfrm>
            <a:off x="5599841" y="1295589"/>
            <a:ext cx="0" cy="182218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BD0CDF3-5F0C-7841-B2DC-D774971593CB}"/>
              </a:ext>
            </a:extLst>
          </p:cNvPr>
          <p:cNvSpPr txBox="1"/>
          <p:nvPr/>
        </p:nvSpPr>
        <p:spPr>
          <a:xfrm>
            <a:off x="-177396" y="3720062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BDAD902-5B17-D541-A5F1-D0264204A752}"/>
              </a:ext>
            </a:extLst>
          </p:cNvPr>
          <p:cNvSpPr txBox="1"/>
          <p:nvPr/>
        </p:nvSpPr>
        <p:spPr>
          <a:xfrm>
            <a:off x="1262991" y="3509823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5BDB685E-B5BF-9147-B4C0-347BC6353783}"/>
              </a:ext>
            </a:extLst>
          </p:cNvPr>
          <p:cNvSpPr txBox="1"/>
          <p:nvPr/>
        </p:nvSpPr>
        <p:spPr>
          <a:xfrm>
            <a:off x="6509394" y="2397661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83EE4763-0424-A449-A8F2-504D60502227}"/>
              </a:ext>
            </a:extLst>
          </p:cNvPr>
          <p:cNvSpPr txBox="1"/>
          <p:nvPr/>
        </p:nvSpPr>
        <p:spPr>
          <a:xfrm>
            <a:off x="8308672" y="2930703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y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E85728DA-9BF3-FC40-9EB8-19089C093918}"/>
              </a:ext>
            </a:extLst>
          </p:cNvPr>
          <p:cNvSpPr txBox="1"/>
          <p:nvPr/>
        </p:nvSpPr>
        <p:spPr>
          <a:xfrm>
            <a:off x="9511700" y="3720062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y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68FA40D-E0A0-2A40-ADA6-CA48C8DA804E}"/>
              </a:ext>
            </a:extLst>
          </p:cNvPr>
          <p:cNvSpPr txBox="1"/>
          <p:nvPr/>
        </p:nvSpPr>
        <p:spPr>
          <a:xfrm>
            <a:off x="5916989" y="3561748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C5F1103-3F4D-884C-B2B4-19D550EEAD05}"/>
              </a:ext>
            </a:extLst>
          </p:cNvPr>
          <p:cNvSpPr txBox="1"/>
          <p:nvPr/>
        </p:nvSpPr>
        <p:spPr>
          <a:xfrm>
            <a:off x="1270410" y="4328976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761D5FBC-E831-E64B-8255-F6C6FB3F6842}"/>
              </a:ext>
            </a:extLst>
          </p:cNvPr>
          <p:cNvSpPr txBox="1"/>
          <p:nvPr/>
        </p:nvSpPr>
        <p:spPr>
          <a:xfrm>
            <a:off x="3328983" y="320992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J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K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J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  <a:r>
              <a:rPr lang="es-ES" sz="2400" b="1" dirty="0">
                <a:solidFill>
                  <a:srgbClr val="FF0000"/>
                </a:solidFill>
              </a:rPr>
              <a:t>K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9" name="Marcador de contenido 2">
            <a:extLst>
              <a:ext uri="{FF2B5EF4-FFF2-40B4-BE49-F238E27FC236}">
                <a16:creationId xmlns:a16="http://schemas.microsoft.com/office/drawing/2014/main" id="{687282D7-3026-D748-87D7-6D9975A57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5164" y="5373828"/>
            <a:ext cx="1944314" cy="147263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s-ES" b="1" dirty="0">
                <a:highlight>
                  <a:srgbClr val="C0C0C0"/>
                </a:highlight>
              </a:rPr>
              <a:t>J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 = Q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·x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endParaRPr lang="es-ES" b="1" dirty="0">
              <a:highlight>
                <a:srgbClr val="C0C0C0"/>
              </a:highlight>
            </a:endParaRPr>
          </a:p>
          <a:p>
            <a:pPr marL="0" indent="0">
              <a:buNone/>
            </a:pPr>
            <a:r>
              <a:rPr lang="es-ES" b="1" dirty="0">
                <a:highlight>
                  <a:srgbClr val="C0C0C0"/>
                </a:highlight>
              </a:rPr>
              <a:t>K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 = Q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 + x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’</a:t>
            </a:r>
            <a:endParaRPr lang="es-ES" b="1" baseline="-25000" dirty="0">
              <a:highlight>
                <a:srgbClr val="C0C0C0"/>
              </a:highlight>
            </a:endParaRPr>
          </a:p>
          <a:p>
            <a:pPr marL="0" indent="0">
              <a:buNone/>
            </a:pPr>
            <a:r>
              <a:rPr lang="es-ES" b="1" dirty="0">
                <a:highlight>
                  <a:srgbClr val="C0C0C0"/>
                </a:highlight>
              </a:rPr>
              <a:t>J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 = x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’·x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’ + Q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·x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’</a:t>
            </a:r>
          </a:p>
          <a:p>
            <a:pPr marL="0" indent="0" fontAlgn="b">
              <a:buNone/>
            </a:pPr>
            <a:r>
              <a:rPr lang="es-ES" b="1" dirty="0">
                <a:highlight>
                  <a:srgbClr val="C0C0C0"/>
                </a:highlight>
              </a:rPr>
              <a:t>K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 = x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 + x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endParaRPr lang="es-ES" b="1" dirty="0">
              <a:highlight>
                <a:srgbClr val="C0C0C0"/>
              </a:highlight>
            </a:endParaRPr>
          </a:p>
          <a:p>
            <a:pPr marL="0" indent="0">
              <a:buNone/>
            </a:pPr>
            <a:endParaRPr lang="es-ES" b="1" dirty="0"/>
          </a:p>
        </p:txBody>
      </p:sp>
      <p:sp>
        <p:nvSpPr>
          <p:cNvPr id="40" name="Marcador de contenido 2">
            <a:extLst>
              <a:ext uri="{FF2B5EF4-FFF2-40B4-BE49-F238E27FC236}">
                <a16:creationId xmlns:a16="http://schemas.microsoft.com/office/drawing/2014/main" id="{4B6F479B-49C1-164E-A8A3-63D5AB2D5517}"/>
              </a:ext>
            </a:extLst>
          </p:cNvPr>
          <p:cNvSpPr txBox="1">
            <a:spLocks/>
          </p:cNvSpPr>
          <p:nvPr/>
        </p:nvSpPr>
        <p:spPr>
          <a:xfrm>
            <a:off x="7510941" y="6075861"/>
            <a:ext cx="1944315" cy="429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">
              <a:buFont typeface="Arial" panose="020B0604020202020204" pitchFamily="34" charset="0"/>
              <a:buNone/>
            </a:pPr>
            <a:r>
              <a:rPr lang="es-ES" sz="1900" b="1" dirty="0">
                <a:highlight>
                  <a:srgbClr val="C0C0C0"/>
                </a:highlight>
              </a:rPr>
              <a:t>Y = Q</a:t>
            </a:r>
            <a:r>
              <a:rPr lang="es-ES" sz="1900" b="1" baseline="-25000" dirty="0">
                <a:highlight>
                  <a:srgbClr val="C0C0C0"/>
                </a:highlight>
              </a:rPr>
              <a:t>1</a:t>
            </a:r>
            <a:r>
              <a:rPr lang="es-ES" sz="1900" b="1" dirty="0">
                <a:highlight>
                  <a:srgbClr val="C0C0C0"/>
                </a:highlight>
              </a:rPr>
              <a:t>·Q</a:t>
            </a:r>
            <a:r>
              <a:rPr lang="es-ES" sz="1900" b="1" baseline="-25000" dirty="0">
                <a:highlight>
                  <a:srgbClr val="C0C0C0"/>
                </a:highlight>
              </a:rPr>
              <a:t>0</a:t>
            </a:r>
            <a:r>
              <a:rPr lang="es-ES" sz="1900" b="1" dirty="0">
                <a:highlight>
                  <a:srgbClr val="C0C0C0"/>
                </a:highlight>
              </a:rPr>
              <a:t>·x</a:t>
            </a:r>
            <a:r>
              <a:rPr lang="es-ES" sz="1900" b="1" baseline="-25000" dirty="0">
                <a:highlight>
                  <a:srgbClr val="C0C0C0"/>
                </a:highlight>
              </a:rPr>
              <a:t>0</a:t>
            </a:r>
          </a:p>
          <a:p>
            <a:pPr marL="0" indent="0" fontAlgn="b">
              <a:buFont typeface="Arial" panose="020B0604020202020204" pitchFamily="34" charset="0"/>
              <a:buNone/>
            </a:pPr>
            <a:endParaRPr lang="es-ES" b="1" dirty="0"/>
          </a:p>
          <a:p>
            <a:pPr marL="0" indent="0">
              <a:buFont typeface="Arial" panose="020B0604020202020204" pitchFamily="34" charset="0"/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33439057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Codificar entradas, salidas y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excitación de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Minimización de funciones de los </a:t>
            </a:r>
            <a:r>
              <a:rPr lang="es-ES" dirty="0" err="1"/>
              <a:t>flip-flops</a:t>
            </a:r>
            <a:r>
              <a:rPr lang="es-ES" dirty="0"/>
              <a:t> y de las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 Dibujar diagrama de circuito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7773850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1754515" y="1904503"/>
            <a:ext cx="7903029" cy="4689566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71351" y="3015204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9765932" y="3001790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4879756" y="2511851"/>
            <a:ext cx="1453764" cy="3349992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</p:txBody>
      </p:sp>
      <p:cxnSp>
        <p:nvCxnSpPr>
          <p:cNvPr id="3" name="Conector angular 2">
            <a:extLst>
              <a:ext uri="{FF2B5EF4-FFF2-40B4-BE49-F238E27FC236}">
                <a16:creationId xmlns:a16="http://schemas.microsoft.com/office/drawing/2014/main" id="{792D0BED-E919-0044-AC5A-08761446CA2B}"/>
              </a:ext>
            </a:extLst>
          </p:cNvPr>
          <p:cNvCxnSpPr>
            <a:cxnSpLocks/>
          </p:cNvCxnSpPr>
          <p:nvPr/>
        </p:nvCxnSpPr>
        <p:spPr>
          <a:xfrm>
            <a:off x="1822588" y="3531592"/>
            <a:ext cx="547525" cy="526869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C3DBB5B0-8981-7348-B5C2-AA9B5034D5D3}"/>
              </a:ext>
            </a:extLst>
          </p:cNvPr>
          <p:cNvCxnSpPr>
            <a:cxnSpLocks/>
          </p:cNvCxnSpPr>
          <p:nvPr/>
        </p:nvCxnSpPr>
        <p:spPr>
          <a:xfrm rot="10800000">
            <a:off x="2290093" y="4842728"/>
            <a:ext cx="4726063" cy="1150453"/>
          </a:xfrm>
          <a:prstGeom prst="bentConnector3">
            <a:avLst>
              <a:gd name="adj1" fmla="val 107768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D59334C7-C52C-2749-97AA-CA14C134D1DF}"/>
              </a:ext>
            </a:extLst>
          </p:cNvPr>
          <p:cNvCxnSpPr>
            <a:cxnSpLocks/>
          </p:cNvCxnSpPr>
          <p:nvPr/>
        </p:nvCxnSpPr>
        <p:spPr>
          <a:xfrm rot="16200000" flipV="1">
            <a:off x="5765587" y="4784499"/>
            <a:ext cx="1947777" cy="495702"/>
          </a:xfrm>
          <a:prstGeom prst="bentConnector3">
            <a:avLst>
              <a:gd name="adj1" fmla="val 10097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>
            <a:extLst>
              <a:ext uri="{FF2B5EF4-FFF2-40B4-BE49-F238E27FC236}">
                <a16:creationId xmlns:a16="http://schemas.microsoft.com/office/drawing/2014/main" id="{A7554D39-D3AF-0A41-94C7-EF64A5564C81}"/>
              </a:ext>
            </a:extLst>
          </p:cNvPr>
          <p:cNvCxnSpPr>
            <a:cxnSpLocks/>
          </p:cNvCxnSpPr>
          <p:nvPr/>
        </p:nvCxnSpPr>
        <p:spPr>
          <a:xfrm flipV="1">
            <a:off x="6956492" y="3483696"/>
            <a:ext cx="597932" cy="561704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F512F67D-C8EC-9B49-B666-4F0BD2D18ACA}"/>
              </a:ext>
            </a:extLst>
          </p:cNvPr>
          <p:cNvSpPr/>
          <p:nvPr/>
        </p:nvSpPr>
        <p:spPr>
          <a:xfrm>
            <a:off x="2439830" y="2674081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ESTADO SIGUIENTE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9FC2AE0-95E4-1648-952E-A13F41361D51}"/>
              </a:ext>
            </a:extLst>
          </p:cNvPr>
          <p:cNvCxnSpPr>
            <a:cxnSpLocks/>
          </p:cNvCxnSpPr>
          <p:nvPr/>
        </p:nvCxnSpPr>
        <p:spPr>
          <a:xfrm>
            <a:off x="3753132" y="4058461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redondeado 24">
            <a:extLst>
              <a:ext uri="{FF2B5EF4-FFF2-40B4-BE49-F238E27FC236}">
                <a16:creationId xmlns:a16="http://schemas.microsoft.com/office/drawing/2014/main" id="{6C60701F-6B85-F045-8E19-D74AB4F24449}"/>
              </a:ext>
            </a:extLst>
          </p:cNvPr>
          <p:cNvSpPr/>
          <p:nvPr/>
        </p:nvSpPr>
        <p:spPr>
          <a:xfrm>
            <a:off x="7569973" y="2805416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SALIDA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83457B0-6F09-EA43-BBD2-0FA0C905AEDA}"/>
              </a:ext>
            </a:extLst>
          </p:cNvPr>
          <p:cNvCxnSpPr>
            <a:cxnSpLocks/>
          </p:cNvCxnSpPr>
          <p:nvPr/>
        </p:nvCxnSpPr>
        <p:spPr>
          <a:xfrm>
            <a:off x="8896063" y="3531592"/>
            <a:ext cx="627017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BBB9933-4030-2B45-B1FD-73CBD14467A1}"/>
              </a:ext>
            </a:extLst>
          </p:cNvPr>
          <p:cNvSpPr txBox="1"/>
          <p:nvPr/>
        </p:nvSpPr>
        <p:spPr>
          <a:xfrm>
            <a:off x="6002089" y="403509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actual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60532EE-3BA4-9341-A362-0D4420836AE4}"/>
              </a:ext>
            </a:extLst>
          </p:cNvPr>
          <p:cNvSpPr txBox="1"/>
          <p:nvPr/>
        </p:nvSpPr>
        <p:spPr>
          <a:xfrm>
            <a:off x="3425625" y="403233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siguiente</a:t>
            </a:r>
          </a:p>
        </p:txBody>
      </p:sp>
      <p:cxnSp>
        <p:nvCxnSpPr>
          <p:cNvPr id="18" name="Conector angular 17">
            <a:extLst>
              <a:ext uri="{FF2B5EF4-FFF2-40B4-BE49-F238E27FC236}">
                <a16:creationId xmlns:a16="http://schemas.microsoft.com/office/drawing/2014/main" id="{2FD81F09-92ED-2C4E-92CC-1505427C73E9}"/>
              </a:ext>
            </a:extLst>
          </p:cNvPr>
          <p:cNvCxnSpPr>
            <a:cxnSpLocks/>
          </p:cNvCxnSpPr>
          <p:nvPr/>
        </p:nvCxnSpPr>
        <p:spPr>
          <a:xfrm flipV="1">
            <a:off x="2094150" y="2387827"/>
            <a:ext cx="4922006" cy="1121996"/>
          </a:xfrm>
          <a:prstGeom prst="bentConnector3">
            <a:avLst>
              <a:gd name="adj1" fmla="val -16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angular 28">
            <a:extLst>
              <a:ext uri="{FF2B5EF4-FFF2-40B4-BE49-F238E27FC236}">
                <a16:creationId xmlns:a16="http://schemas.microsoft.com/office/drawing/2014/main" id="{3CA7CFE8-C994-1D4E-BE30-080285756D1D}"/>
              </a:ext>
            </a:extLst>
          </p:cNvPr>
          <p:cNvCxnSpPr>
            <a:cxnSpLocks/>
          </p:cNvCxnSpPr>
          <p:nvPr/>
        </p:nvCxnSpPr>
        <p:spPr>
          <a:xfrm>
            <a:off x="6488689" y="2387827"/>
            <a:ext cx="1048417" cy="810814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F8D5CE71-D370-EF45-A9D0-80BB99C68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5456" y="2575872"/>
            <a:ext cx="1508769" cy="2839230"/>
          </a:xfrm>
          <a:prstGeom prst="rect">
            <a:avLst/>
          </a:prstGeom>
        </p:spPr>
      </p:pic>
      <p:pic>
        <p:nvPicPr>
          <p:cNvPr id="24" name="Picture 2" descr="Computador mágico XVII – Lógica secuencial | El Cedazo">
            <a:extLst>
              <a:ext uri="{FF2B5EF4-FFF2-40B4-BE49-F238E27FC236}">
                <a16:creationId xmlns:a16="http://schemas.microsoft.com/office/drawing/2014/main" id="{D5FC6F9E-9D37-4A47-B125-85BAF778B4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17"/>
          <a:stretch/>
        </p:blipFill>
        <p:spPr bwMode="auto">
          <a:xfrm>
            <a:off x="653763" y="188990"/>
            <a:ext cx="8242300" cy="1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C395A68C-4D89-924C-89E4-6FECF76419A1}"/>
              </a:ext>
            </a:extLst>
          </p:cNvPr>
          <p:cNvSpPr/>
          <p:nvPr/>
        </p:nvSpPr>
        <p:spPr>
          <a:xfrm>
            <a:off x="454697" y="236669"/>
            <a:ext cx="8441366" cy="105892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297E6849-C47F-B943-830B-A289C95AB9AD}"/>
              </a:ext>
            </a:extLst>
          </p:cNvPr>
          <p:cNvCxnSpPr>
            <a:cxnSpLocks/>
          </p:cNvCxnSpPr>
          <p:nvPr/>
        </p:nvCxnSpPr>
        <p:spPr>
          <a:xfrm>
            <a:off x="5599841" y="1295589"/>
            <a:ext cx="0" cy="182218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96028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487427-898C-4840-8FE6-E89468737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F618AA-4856-3D47-B9FE-53835CD9E8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ES" b="1" dirty="0"/>
              <a:t>Crear un sistema </a:t>
            </a:r>
            <a:r>
              <a:rPr lang="es-ES" b="1" err="1"/>
              <a:t>secuencial</a:t>
            </a:r>
            <a:r>
              <a:rPr lang="es-ES" b="1" dirty="0"/>
              <a:t> que detecte la secuencia de entrada “</a:t>
            </a:r>
            <a:r>
              <a:rPr lang="es-ES" b="1"/>
              <a:t>acbb</a:t>
            </a:r>
            <a:r>
              <a:rPr lang="es-ES" b="1" dirty="0"/>
              <a:t>” utilizando </a:t>
            </a:r>
            <a:r>
              <a:rPr lang="es-ES" b="1" dirty="0" err="1"/>
              <a:t>flip-flops</a:t>
            </a:r>
            <a:r>
              <a:rPr lang="es-ES" b="1" dirty="0"/>
              <a:t> de tipo </a:t>
            </a:r>
            <a:r>
              <a:rPr lang="es-ES" b="1"/>
              <a:t>J</a:t>
            </a:r>
            <a:r>
              <a:rPr lang="ca-ES" b="1"/>
              <a:t>K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56957943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742950" indent="-7429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Codificar entradas, salidas y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excitación de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Minimización de funciones de los </a:t>
            </a:r>
            <a:r>
              <a:rPr lang="es-ES" dirty="0" err="1"/>
              <a:t>flip-flops</a:t>
            </a:r>
            <a:r>
              <a:rPr lang="es-ES" dirty="0"/>
              <a:t> y de las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 Dibujar diagrama de circuito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9651505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E0146D-4A43-3644-9E9C-09994EFE0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(a) Generar diagrama de estados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6411A4-F6B3-F44C-AAF7-C9BCB85F7B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039959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E0146D-4A43-3644-9E9C-09994EFE0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(a) Generar diagrama de estados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6411A4-F6B3-F44C-AAF7-C9BCB85F7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436" y="1881043"/>
            <a:ext cx="3027218" cy="4351338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Entradas: x={</a:t>
            </a:r>
            <a:r>
              <a:rPr lang="es-ES" dirty="0" err="1"/>
              <a:t>a,b,c</a:t>
            </a:r>
            <a:r>
              <a:rPr lang="es-ES" dirty="0"/>
              <a:t>}</a:t>
            </a:r>
          </a:p>
          <a:p>
            <a:pPr marL="0" indent="0">
              <a:buNone/>
            </a:pPr>
            <a:r>
              <a:rPr lang="es-ES" dirty="0"/>
              <a:t>Salidas: y={0,1}</a:t>
            </a:r>
          </a:p>
          <a:p>
            <a:pPr marL="0" indent="0">
              <a:buNone/>
            </a:pPr>
            <a:r>
              <a:rPr lang="es-ES" dirty="0"/>
              <a:t>Estados: “Porción de secuencia ya detectada”</a:t>
            </a:r>
          </a:p>
        </p:txBody>
      </p:sp>
    </p:spTree>
    <p:extLst>
      <p:ext uri="{BB962C8B-B14F-4D97-AF65-F5344CB8AC3E}">
        <p14:creationId xmlns:p14="http://schemas.microsoft.com/office/powerpoint/2010/main" val="303509618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742950" indent="-7429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Codificar entradas, salidas y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excitación de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Minimización de funciones de los </a:t>
            </a:r>
            <a:r>
              <a:rPr lang="es-ES" dirty="0" err="1"/>
              <a:t>flip-flops</a:t>
            </a:r>
            <a:r>
              <a:rPr lang="es-ES" dirty="0"/>
              <a:t> y de las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 Dibujar diagrama de circuito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4311737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18CD53-8D8B-0C4A-B44C-4DD4B295A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598"/>
            <a:ext cx="5257800" cy="1325563"/>
          </a:xfrm>
        </p:spPr>
        <p:txBody>
          <a:bodyPr/>
          <a:lstStyle/>
          <a:p>
            <a:r>
              <a:rPr lang="es-ES" dirty="0"/>
              <a:t>(b) Codificar entradas, salidas y estados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77E397AC-87B5-584F-86D8-ABF778D56A08}"/>
              </a:ext>
            </a:extLst>
          </p:cNvPr>
          <p:cNvSpPr/>
          <p:nvPr/>
        </p:nvSpPr>
        <p:spPr>
          <a:xfrm>
            <a:off x="7861154" y="1892228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</a:t>
            </a:r>
            <a:r>
              <a:rPr lang="es-ES" sz="2400" b="1" baseline="-25000" dirty="0"/>
              <a:t>0</a:t>
            </a:r>
          </a:p>
          <a:p>
            <a:pPr algn="ctr"/>
            <a:r>
              <a:rPr lang="es-ES" sz="2400" b="1" dirty="0"/>
              <a:t>“”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2562F2B5-21C8-D041-85B5-4447BD5AA0AA}"/>
              </a:ext>
            </a:extLst>
          </p:cNvPr>
          <p:cNvSpPr/>
          <p:nvPr/>
        </p:nvSpPr>
        <p:spPr>
          <a:xfrm>
            <a:off x="7861154" y="4965773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</a:t>
            </a:r>
            <a:r>
              <a:rPr lang="es-ES" sz="2400" b="1" baseline="-25000" dirty="0"/>
              <a:t>2</a:t>
            </a:r>
          </a:p>
          <a:p>
            <a:pPr algn="ctr"/>
            <a:r>
              <a:rPr lang="es-ES" sz="2400" b="1" dirty="0"/>
              <a:t>“c”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33BF8AEB-92AD-E74B-8CAF-70CA837A1623}"/>
              </a:ext>
            </a:extLst>
          </p:cNvPr>
          <p:cNvSpPr/>
          <p:nvPr/>
        </p:nvSpPr>
        <p:spPr>
          <a:xfrm>
            <a:off x="9736857" y="3429000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</a:t>
            </a:r>
            <a:r>
              <a:rPr lang="es-ES" sz="2400" b="1" baseline="-25000" dirty="0"/>
              <a:t>1</a:t>
            </a:r>
          </a:p>
          <a:p>
            <a:pPr algn="ctr"/>
            <a:r>
              <a:rPr lang="es-ES" sz="2400" b="1" dirty="0"/>
              <a:t>“a”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6C8CFE58-7E07-944A-BC21-016221D8697E}"/>
              </a:ext>
            </a:extLst>
          </p:cNvPr>
          <p:cNvSpPr/>
          <p:nvPr/>
        </p:nvSpPr>
        <p:spPr>
          <a:xfrm>
            <a:off x="5824537" y="3429001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</a:t>
            </a:r>
            <a:r>
              <a:rPr lang="es-ES" sz="2400" b="1" baseline="-25000" dirty="0"/>
              <a:t>3</a:t>
            </a:r>
          </a:p>
          <a:p>
            <a:pPr algn="ctr"/>
            <a:r>
              <a:rPr lang="es-ES" sz="2400" b="1" dirty="0"/>
              <a:t>“</a:t>
            </a:r>
            <a:r>
              <a:rPr lang="es-ES" sz="2400" b="1" dirty="0" err="1"/>
              <a:t>acb</a:t>
            </a:r>
            <a:r>
              <a:rPr lang="es-ES" sz="2400" b="1" dirty="0"/>
              <a:t>”</a:t>
            </a:r>
          </a:p>
        </p:txBody>
      </p:sp>
      <p:cxnSp>
        <p:nvCxnSpPr>
          <p:cNvPr id="10" name="Conector curvado 9">
            <a:extLst>
              <a:ext uri="{FF2B5EF4-FFF2-40B4-BE49-F238E27FC236}">
                <a16:creationId xmlns:a16="http://schemas.microsoft.com/office/drawing/2014/main" id="{846482A1-35B2-B645-8C03-679F44918BC2}"/>
              </a:ext>
            </a:extLst>
          </p:cNvPr>
          <p:cNvCxnSpPr>
            <a:cxnSpLocks/>
            <a:stCxn id="4" idx="6"/>
            <a:endCxn id="6" idx="0"/>
          </p:cNvCxnSpPr>
          <p:nvPr/>
        </p:nvCxnSpPr>
        <p:spPr>
          <a:xfrm>
            <a:off x="9138947" y="2531125"/>
            <a:ext cx="1236807" cy="897875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curvado 10">
            <a:extLst>
              <a:ext uri="{FF2B5EF4-FFF2-40B4-BE49-F238E27FC236}">
                <a16:creationId xmlns:a16="http://schemas.microsoft.com/office/drawing/2014/main" id="{5FD75234-73D6-CF43-8249-94CA6675F1B2}"/>
              </a:ext>
            </a:extLst>
          </p:cNvPr>
          <p:cNvCxnSpPr>
            <a:cxnSpLocks/>
            <a:stCxn id="6" idx="4"/>
          </p:cNvCxnSpPr>
          <p:nvPr/>
        </p:nvCxnSpPr>
        <p:spPr>
          <a:xfrm rot="5400000">
            <a:off x="9308414" y="4537329"/>
            <a:ext cx="897876" cy="1236805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curvado 15">
            <a:extLst>
              <a:ext uri="{FF2B5EF4-FFF2-40B4-BE49-F238E27FC236}">
                <a16:creationId xmlns:a16="http://schemas.microsoft.com/office/drawing/2014/main" id="{549CDD14-9398-854B-8AEE-E32F1D6473ED}"/>
              </a:ext>
            </a:extLst>
          </p:cNvPr>
          <p:cNvCxnSpPr>
            <a:cxnSpLocks/>
            <a:stCxn id="5" idx="2"/>
            <a:endCxn id="7" idx="4"/>
          </p:cNvCxnSpPr>
          <p:nvPr/>
        </p:nvCxnSpPr>
        <p:spPr>
          <a:xfrm rot="10800000">
            <a:off x="6463434" y="4706794"/>
            <a:ext cx="1397720" cy="897876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curvado 28">
            <a:extLst>
              <a:ext uri="{FF2B5EF4-FFF2-40B4-BE49-F238E27FC236}">
                <a16:creationId xmlns:a16="http://schemas.microsoft.com/office/drawing/2014/main" id="{C5A29063-198F-2C46-970F-2C38699767D6}"/>
              </a:ext>
            </a:extLst>
          </p:cNvPr>
          <p:cNvCxnSpPr>
            <a:cxnSpLocks/>
            <a:stCxn id="7" idx="0"/>
            <a:endCxn id="4" idx="2"/>
          </p:cNvCxnSpPr>
          <p:nvPr/>
        </p:nvCxnSpPr>
        <p:spPr>
          <a:xfrm rot="5400000" flipH="1" flipV="1">
            <a:off x="6713356" y="2281203"/>
            <a:ext cx="897876" cy="1397720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9B31734-1A85-1548-84ED-B84FA99F83F2}"/>
              </a:ext>
            </a:extLst>
          </p:cNvPr>
          <p:cNvSpPr txBox="1"/>
          <p:nvPr/>
        </p:nvSpPr>
        <p:spPr>
          <a:xfrm>
            <a:off x="9517346" y="2165355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a/y=0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A6B68943-AC34-8442-A93D-7DA9DDBAEE57}"/>
              </a:ext>
            </a:extLst>
          </p:cNvPr>
          <p:cNvSpPr txBox="1"/>
          <p:nvPr/>
        </p:nvSpPr>
        <p:spPr>
          <a:xfrm>
            <a:off x="9718963" y="5366264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c/y=0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B70771C9-22C5-B847-BB1E-0DC9436C1DA3}"/>
              </a:ext>
            </a:extLst>
          </p:cNvPr>
          <p:cNvSpPr txBox="1"/>
          <p:nvPr/>
        </p:nvSpPr>
        <p:spPr>
          <a:xfrm>
            <a:off x="6625934" y="5490882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b/y=0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A6BCB362-9F65-664B-8075-5BB77F0850E9}"/>
              </a:ext>
            </a:extLst>
          </p:cNvPr>
          <p:cNvSpPr txBox="1"/>
          <p:nvPr/>
        </p:nvSpPr>
        <p:spPr>
          <a:xfrm>
            <a:off x="6560413" y="2240106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b/y=1</a:t>
            </a:r>
          </a:p>
        </p:txBody>
      </p:sp>
      <p:cxnSp>
        <p:nvCxnSpPr>
          <p:cNvPr id="36" name="Conector curvado 35">
            <a:extLst>
              <a:ext uri="{FF2B5EF4-FFF2-40B4-BE49-F238E27FC236}">
                <a16:creationId xmlns:a16="http://schemas.microsoft.com/office/drawing/2014/main" id="{8DEA7E39-AFB7-C348-B072-B09ABBAB6728}"/>
              </a:ext>
            </a:extLst>
          </p:cNvPr>
          <p:cNvCxnSpPr>
            <a:cxnSpLocks/>
            <a:stCxn id="5" idx="1"/>
            <a:endCxn id="4" idx="4"/>
          </p:cNvCxnSpPr>
          <p:nvPr/>
        </p:nvCxnSpPr>
        <p:spPr>
          <a:xfrm rot="5400000" flipH="1" flipV="1">
            <a:off x="7282726" y="3935577"/>
            <a:ext cx="1982880" cy="451769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uadroTexto 38">
            <a:extLst>
              <a:ext uri="{FF2B5EF4-FFF2-40B4-BE49-F238E27FC236}">
                <a16:creationId xmlns:a16="http://schemas.microsoft.com/office/drawing/2014/main" id="{C184789A-BA5E-E542-BB05-4F3A008047C6}"/>
              </a:ext>
            </a:extLst>
          </p:cNvPr>
          <p:cNvSpPr txBox="1"/>
          <p:nvPr/>
        </p:nvSpPr>
        <p:spPr>
          <a:xfrm>
            <a:off x="7521717" y="4668976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c/y=0</a:t>
            </a:r>
          </a:p>
        </p:txBody>
      </p:sp>
      <p:cxnSp>
        <p:nvCxnSpPr>
          <p:cNvPr id="40" name="Conector curvado 39">
            <a:extLst>
              <a:ext uri="{FF2B5EF4-FFF2-40B4-BE49-F238E27FC236}">
                <a16:creationId xmlns:a16="http://schemas.microsoft.com/office/drawing/2014/main" id="{3A207A9D-1A8C-0D47-8504-684A834F85AA}"/>
              </a:ext>
            </a:extLst>
          </p:cNvPr>
          <p:cNvCxnSpPr>
            <a:cxnSpLocks/>
            <a:endCxn id="4" idx="5"/>
          </p:cNvCxnSpPr>
          <p:nvPr/>
        </p:nvCxnSpPr>
        <p:spPr>
          <a:xfrm rot="10800000">
            <a:off x="8951819" y="2982893"/>
            <a:ext cx="876088" cy="765056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uadroTexto 48">
            <a:extLst>
              <a:ext uri="{FF2B5EF4-FFF2-40B4-BE49-F238E27FC236}">
                <a16:creationId xmlns:a16="http://schemas.microsoft.com/office/drawing/2014/main" id="{F8F14125-65A4-FE4A-8D79-EE263DE93B65}"/>
              </a:ext>
            </a:extLst>
          </p:cNvPr>
          <p:cNvSpPr txBox="1"/>
          <p:nvPr/>
        </p:nvSpPr>
        <p:spPr>
          <a:xfrm>
            <a:off x="9081308" y="3110051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b/y=0</a:t>
            </a:r>
          </a:p>
        </p:txBody>
      </p:sp>
      <p:cxnSp>
        <p:nvCxnSpPr>
          <p:cNvPr id="51" name="Conector curvado 50">
            <a:extLst>
              <a:ext uri="{FF2B5EF4-FFF2-40B4-BE49-F238E27FC236}">
                <a16:creationId xmlns:a16="http://schemas.microsoft.com/office/drawing/2014/main" id="{91ACD071-5364-9B43-B1A9-6E34965E169E}"/>
              </a:ext>
            </a:extLst>
          </p:cNvPr>
          <p:cNvCxnSpPr>
            <a:cxnSpLocks/>
            <a:stCxn id="4" idx="0"/>
            <a:endCxn id="4" idx="7"/>
          </p:cNvCxnSpPr>
          <p:nvPr/>
        </p:nvCxnSpPr>
        <p:spPr>
          <a:xfrm rot="16200000" flipH="1">
            <a:off x="8632371" y="1759908"/>
            <a:ext cx="187128" cy="451768"/>
          </a:xfrm>
          <a:prstGeom prst="curvedConnector3">
            <a:avLst>
              <a:gd name="adj1" fmla="val -218411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uadroTexto 54">
            <a:extLst>
              <a:ext uri="{FF2B5EF4-FFF2-40B4-BE49-F238E27FC236}">
                <a16:creationId xmlns:a16="http://schemas.microsoft.com/office/drawing/2014/main" id="{0ECA531C-22A3-5547-A58A-E063A0B300F9}"/>
              </a:ext>
            </a:extLst>
          </p:cNvPr>
          <p:cNvSpPr txBox="1"/>
          <p:nvPr/>
        </p:nvSpPr>
        <p:spPr>
          <a:xfrm>
            <a:off x="8699927" y="102886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b,c</a:t>
            </a:r>
            <a:r>
              <a:rPr lang="es-ES" sz="2400" b="1" dirty="0"/>
              <a:t>/y=0</a:t>
            </a:r>
          </a:p>
        </p:txBody>
      </p:sp>
      <p:cxnSp>
        <p:nvCxnSpPr>
          <p:cNvPr id="56" name="Conector curvado 55">
            <a:extLst>
              <a:ext uri="{FF2B5EF4-FFF2-40B4-BE49-F238E27FC236}">
                <a16:creationId xmlns:a16="http://schemas.microsoft.com/office/drawing/2014/main" id="{483D4D7F-2A23-0447-A78A-B2C62ECF274C}"/>
              </a:ext>
            </a:extLst>
          </p:cNvPr>
          <p:cNvCxnSpPr>
            <a:cxnSpLocks/>
            <a:stCxn id="6" idx="6"/>
            <a:endCxn id="6" idx="5"/>
          </p:cNvCxnSpPr>
          <p:nvPr/>
        </p:nvCxnSpPr>
        <p:spPr>
          <a:xfrm flipH="1">
            <a:off x="10827522" y="4067897"/>
            <a:ext cx="187128" cy="451768"/>
          </a:xfrm>
          <a:prstGeom prst="curvedConnector4">
            <a:avLst>
              <a:gd name="adj1" fmla="val -233219"/>
              <a:gd name="adj2" fmla="val 173621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uadroTexto 60">
            <a:extLst>
              <a:ext uri="{FF2B5EF4-FFF2-40B4-BE49-F238E27FC236}">
                <a16:creationId xmlns:a16="http://schemas.microsoft.com/office/drawing/2014/main" id="{97FDB6EB-4119-1648-8F03-A224D9A18721}"/>
              </a:ext>
            </a:extLst>
          </p:cNvPr>
          <p:cNvSpPr txBox="1"/>
          <p:nvPr/>
        </p:nvSpPr>
        <p:spPr>
          <a:xfrm>
            <a:off x="10773786" y="4717471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a/y=0</a:t>
            </a:r>
          </a:p>
        </p:txBody>
      </p:sp>
      <p:cxnSp>
        <p:nvCxnSpPr>
          <p:cNvPr id="68" name="Conector curvado 67">
            <a:extLst>
              <a:ext uri="{FF2B5EF4-FFF2-40B4-BE49-F238E27FC236}">
                <a16:creationId xmlns:a16="http://schemas.microsoft.com/office/drawing/2014/main" id="{D960FADB-606D-5040-B662-528FD093F57D}"/>
              </a:ext>
            </a:extLst>
          </p:cNvPr>
          <p:cNvCxnSpPr>
            <a:cxnSpLocks/>
            <a:stCxn id="5" idx="0"/>
          </p:cNvCxnSpPr>
          <p:nvPr/>
        </p:nvCxnSpPr>
        <p:spPr>
          <a:xfrm rot="5400000" flipH="1" flipV="1">
            <a:off x="9037229" y="3982487"/>
            <a:ext cx="446108" cy="1520464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CuadroTexto 75">
            <a:extLst>
              <a:ext uri="{FF2B5EF4-FFF2-40B4-BE49-F238E27FC236}">
                <a16:creationId xmlns:a16="http://schemas.microsoft.com/office/drawing/2014/main" id="{53043F0F-B5D6-6B44-A074-97B94BD149FA}"/>
              </a:ext>
            </a:extLst>
          </p:cNvPr>
          <p:cNvSpPr txBox="1"/>
          <p:nvPr/>
        </p:nvSpPr>
        <p:spPr>
          <a:xfrm>
            <a:off x="8725032" y="4574863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a/y=0</a:t>
            </a:r>
          </a:p>
        </p:txBody>
      </p:sp>
      <p:cxnSp>
        <p:nvCxnSpPr>
          <p:cNvPr id="77" name="Conector curvado 76">
            <a:extLst>
              <a:ext uri="{FF2B5EF4-FFF2-40B4-BE49-F238E27FC236}">
                <a16:creationId xmlns:a16="http://schemas.microsoft.com/office/drawing/2014/main" id="{9B727877-55E3-D34A-BFFA-32C86686EA0B}"/>
              </a:ext>
            </a:extLst>
          </p:cNvPr>
          <p:cNvCxnSpPr>
            <a:cxnSpLocks/>
            <a:endCxn id="4" idx="3"/>
          </p:cNvCxnSpPr>
          <p:nvPr/>
        </p:nvCxnSpPr>
        <p:spPr>
          <a:xfrm flipV="1">
            <a:off x="7029973" y="2982893"/>
            <a:ext cx="1018309" cy="725994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CuadroTexto 79">
            <a:extLst>
              <a:ext uri="{FF2B5EF4-FFF2-40B4-BE49-F238E27FC236}">
                <a16:creationId xmlns:a16="http://schemas.microsoft.com/office/drawing/2014/main" id="{46D280C8-208F-6645-9BF1-19A4C638560C}"/>
              </a:ext>
            </a:extLst>
          </p:cNvPr>
          <p:cNvSpPr txBox="1"/>
          <p:nvPr/>
        </p:nvSpPr>
        <p:spPr>
          <a:xfrm>
            <a:off x="6856607" y="3221079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c/y=0</a:t>
            </a:r>
          </a:p>
        </p:txBody>
      </p:sp>
      <p:cxnSp>
        <p:nvCxnSpPr>
          <p:cNvPr id="82" name="Conector curvado 81">
            <a:extLst>
              <a:ext uri="{FF2B5EF4-FFF2-40B4-BE49-F238E27FC236}">
                <a16:creationId xmlns:a16="http://schemas.microsoft.com/office/drawing/2014/main" id="{E3C66D74-7548-6E41-90C8-6177F137144B}"/>
              </a:ext>
            </a:extLst>
          </p:cNvPr>
          <p:cNvCxnSpPr>
            <a:cxnSpLocks/>
            <a:stCxn id="7" idx="6"/>
            <a:endCxn id="6" idx="2"/>
          </p:cNvCxnSpPr>
          <p:nvPr/>
        </p:nvCxnSpPr>
        <p:spPr>
          <a:xfrm flipV="1">
            <a:off x="7102330" y="4067897"/>
            <a:ext cx="2634527" cy="1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CuadroTexto 86">
            <a:extLst>
              <a:ext uri="{FF2B5EF4-FFF2-40B4-BE49-F238E27FC236}">
                <a16:creationId xmlns:a16="http://schemas.microsoft.com/office/drawing/2014/main" id="{77E60ADC-B44B-D040-9A65-ED2B147266B8}"/>
              </a:ext>
            </a:extLst>
          </p:cNvPr>
          <p:cNvSpPr txBox="1"/>
          <p:nvPr/>
        </p:nvSpPr>
        <p:spPr>
          <a:xfrm>
            <a:off x="7082651" y="4024344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a/y=0</a:t>
            </a:r>
          </a:p>
        </p:txBody>
      </p:sp>
    </p:spTree>
    <p:extLst>
      <p:ext uri="{BB962C8B-B14F-4D97-AF65-F5344CB8AC3E}">
        <p14:creationId xmlns:p14="http://schemas.microsoft.com/office/powerpoint/2010/main" val="204681293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1754515" y="1904503"/>
            <a:ext cx="7903029" cy="4689566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71351" y="3015204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9765932" y="3001790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4879756" y="2511851"/>
            <a:ext cx="1453764" cy="3349992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</p:txBody>
      </p:sp>
      <p:cxnSp>
        <p:nvCxnSpPr>
          <p:cNvPr id="3" name="Conector angular 2">
            <a:extLst>
              <a:ext uri="{FF2B5EF4-FFF2-40B4-BE49-F238E27FC236}">
                <a16:creationId xmlns:a16="http://schemas.microsoft.com/office/drawing/2014/main" id="{792D0BED-E919-0044-AC5A-08761446CA2B}"/>
              </a:ext>
            </a:extLst>
          </p:cNvPr>
          <p:cNvCxnSpPr>
            <a:cxnSpLocks/>
          </p:cNvCxnSpPr>
          <p:nvPr/>
        </p:nvCxnSpPr>
        <p:spPr>
          <a:xfrm>
            <a:off x="1822588" y="3531592"/>
            <a:ext cx="547525" cy="526869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C3DBB5B0-8981-7348-B5C2-AA9B5034D5D3}"/>
              </a:ext>
            </a:extLst>
          </p:cNvPr>
          <p:cNvCxnSpPr>
            <a:cxnSpLocks/>
          </p:cNvCxnSpPr>
          <p:nvPr/>
        </p:nvCxnSpPr>
        <p:spPr>
          <a:xfrm rot="10800000">
            <a:off x="2290093" y="4842728"/>
            <a:ext cx="4726063" cy="1150453"/>
          </a:xfrm>
          <a:prstGeom prst="bentConnector3">
            <a:avLst>
              <a:gd name="adj1" fmla="val 107768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D59334C7-C52C-2749-97AA-CA14C134D1DF}"/>
              </a:ext>
            </a:extLst>
          </p:cNvPr>
          <p:cNvCxnSpPr>
            <a:cxnSpLocks/>
          </p:cNvCxnSpPr>
          <p:nvPr/>
        </p:nvCxnSpPr>
        <p:spPr>
          <a:xfrm rot="16200000" flipV="1">
            <a:off x="5765587" y="4784499"/>
            <a:ext cx="1947777" cy="495702"/>
          </a:xfrm>
          <a:prstGeom prst="bentConnector3">
            <a:avLst>
              <a:gd name="adj1" fmla="val 10097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>
            <a:extLst>
              <a:ext uri="{FF2B5EF4-FFF2-40B4-BE49-F238E27FC236}">
                <a16:creationId xmlns:a16="http://schemas.microsoft.com/office/drawing/2014/main" id="{A7554D39-D3AF-0A41-94C7-EF64A5564C81}"/>
              </a:ext>
            </a:extLst>
          </p:cNvPr>
          <p:cNvCxnSpPr>
            <a:cxnSpLocks/>
          </p:cNvCxnSpPr>
          <p:nvPr/>
        </p:nvCxnSpPr>
        <p:spPr>
          <a:xfrm flipV="1">
            <a:off x="6956492" y="3483696"/>
            <a:ext cx="597932" cy="561704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F512F67D-C8EC-9B49-B666-4F0BD2D18ACA}"/>
              </a:ext>
            </a:extLst>
          </p:cNvPr>
          <p:cNvSpPr/>
          <p:nvPr/>
        </p:nvSpPr>
        <p:spPr>
          <a:xfrm>
            <a:off x="2439830" y="2674081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ESTADO SIGUIENTE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9FC2AE0-95E4-1648-952E-A13F41361D51}"/>
              </a:ext>
            </a:extLst>
          </p:cNvPr>
          <p:cNvCxnSpPr>
            <a:cxnSpLocks/>
          </p:cNvCxnSpPr>
          <p:nvPr/>
        </p:nvCxnSpPr>
        <p:spPr>
          <a:xfrm>
            <a:off x="3753132" y="4058461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redondeado 24">
            <a:extLst>
              <a:ext uri="{FF2B5EF4-FFF2-40B4-BE49-F238E27FC236}">
                <a16:creationId xmlns:a16="http://schemas.microsoft.com/office/drawing/2014/main" id="{6C60701F-6B85-F045-8E19-D74AB4F24449}"/>
              </a:ext>
            </a:extLst>
          </p:cNvPr>
          <p:cNvSpPr/>
          <p:nvPr/>
        </p:nvSpPr>
        <p:spPr>
          <a:xfrm>
            <a:off x="7569973" y="2805416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SALIDA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83457B0-6F09-EA43-BBD2-0FA0C905AEDA}"/>
              </a:ext>
            </a:extLst>
          </p:cNvPr>
          <p:cNvCxnSpPr>
            <a:cxnSpLocks/>
          </p:cNvCxnSpPr>
          <p:nvPr/>
        </p:nvCxnSpPr>
        <p:spPr>
          <a:xfrm>
            <a:off x="8896063" y="3531592"/>
            <a:ext cx="627017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BBB9933-4030-2B45-B1FD-73CBD14467A1}"/>
              </a:ext>
            </a:extLst>
          </p:cNvPr>
          <p:cNvSpPr txBox="1"/>
          <p:nvPr/>
        </p:nvSpPr>
        <p:spPr>
          <a:xfrm>
            <a:off x="6002089" y="403509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actual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60532EE-3BA4-9341-A362-0D4420836AE4}"/>
              </a:ext>
            </a:extLst>
          </p:cNvPr>
          <p:cNvSpPr txBox="1"/>
          <p:nvPr/>
        </p:nvSpPr>
        <p:spPr>
          <a:xfrm>
            <a:off x="3425625" y="403233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siguiente</a:t>
            </a:r>
          </a:p>
        </p:txBody>
      </p:sp>
      <p:cxnSp>
        <p:nvCxnSpPr>
          <p:cNvPr id="18" name="Conector angular 17">
            <a:extLst>
              <a:ext uri="{FF2B5EF4-FFF2-40B4-BE49-F238E27FC236}">
                <a16:creationId xmlns:a16="http://schemas.microsoft.com/office/drawing/2014/main" id="{2FD81F09-92ED-2C4E-92CC-1505427C73E9}"/>
              </a:ext>
            </a:extLst>
          </p:cNvPr>
          <p:cNvCxnSpPr>
            <a:cxnSpLocks/>
          </p:cNvCxnSpPr>
          <p:nvPr/>
        </p:nvCxnSpPr>
        <p:spPr>
          <a:xfrm flipV="1">
            <a:off x="2094150" y="2387827"/>
            <a:ext cx="4922006" cy="1121996"/>
          </a:xfrm>
          <a:prstGeom prst="bentConnector3">
            <a:avLst>
              <a:gd name="adj1" fmla="val -16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angular 28">
            <a:extLst>
              <a:ext uri="{FF2B5EF4-FFF2-40B4-BE49-F238E27FC236}">
                <a16:creationId xmlns:a16="http://schemas.microsoft.com/office/drawing/2014/main" id="{3CA7CFE8-C994-1D4E-BE30-080285756D1D}"/>
              </a:ext>
            </a:extLst>
          </p:cNvPr>
          <p:cNvCxnSpPr>
            <a:cxnSpLocks/>
          </p:cNvCxnSpPr>
          <p:nvPr/>
        </p:nvCxnSpPr>
        <p:spPr>
          <a:xfrm>
            <a:off x="6488689" y="2387827"/>
            <a:ext cx="1048417" cy="810814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F8D5CE71-D370-EF45-A9D0-80BB99C68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440"/>
          <a:stretch/>
        </p:blipFill>
        <p:spPr>
          <a:xfrm>
            <a:off x="4845456" y="2575872"/>
            <a:ext cx="1508769" cy="1605855"/>
          </a:xfrm>
          <a:prstGeom prst="rect">
            <a:avLst/>
          </a:prstGeom>
        </p:spPr>
      </p:pic>
      <p:pic>
        <p:nvPicPr>
          <p:cNvPr id="24" name="Picture 2" descr="Computador mágico XVII – Lógica secuencial | El Cedazo">
            <a:extLst>
              <a:ext uri="{FF2B5EF4-FFF2-40B4-BE49-F238E27FC236}">
                <a16:creationId xmlns:a16="http://schemas.microsoft.com/office/drawing/2014/main" id="{D5FC6F9E-9D37-4A47-B125-85BAF778B4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17"/>
          <a:stretch/>
        </p:blipFill>
        <p:spPr bwMode="auto">
          <a:xfrm>
            <a:off x="653763" y="188990"/>
            <a:ext cx="8242300" cy="1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C395A68C-4D89-924C-89E4-6FECF76419A1}"/>
              </a:ext>
            </a:extLst>
          </p:cNvPr>
          <p:cNvSpPr/>
          <p:nvPr/>
        </p:nvSpPr>
        <p:spPr>
          <a:xfrm>
            <a:off x="454697" y="236669"/>
            <a:ext cx="8441366" cy="105892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297E6849-C47F-B943-830B-A289C95AB9AD}"/>
              </a:ext>
            </a:extLst>
          </p:cNvPr>
          <p:cNvCxnSpPr>
            <a:cxnSpLocks/>
          </p:cNvCxnSpPr>
          <p:nvPr/>
        </p:nvCxnSpPr>
        <p:spPr>
          <a:xfrm>
            <a:off x="5599841" y="1295589"/>
            <a:ext cx="0" cy="182218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BD0CDF3-5F0C-7841-B2DC-D774971593CB}"/>
              </a:ext>
            </a:extLst>
          </p:cNvPr>
          <p:cNvSpPr txBox="1"/>
          <p:nvPr/>
        </p:nvSpPr>
        <p:spPr>
          <a:xfrm>
            <a:off x="-177396" y="3720062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BDAD902-5B17-D541-A5F1-D0264204A752}"/>
              </a:ext>
            </a:extLst>
          </p:cNvPr>
          <p:cNvSpPr txBox="1"/>
          <p:nvPr/>
        </p:nvSpPr>
        <p:spPr>
          <a:xfrm>
            <a:off x="1262991" y="3509823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5BDB685E-B5BF-9147-B4C0-347BC6353783}"/>
              </a:ext>
            </a:extLst>
          </p:cNvPr>
          <p:cNvSpPr txBox="1"/>
          <p:nvPr/>
        </p:nvSpPr>
        <p:spPr>
          <a:xfrm>
            <a:off x="6509394" y="2397661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83EE4763-0424-A449-A8F2-504D60502227}"/>
              </a:ext>
            </a:extLst>
          </p:cNvPr>
          <p:cNvSpPr txBox="1"/>
          <p:nvPr/>
        </p:nvSpPr>
        <p:spPr>
          <a:xfrm>
            <a:off x="8308672" y="2930703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y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E85728DA-9BF3-FC40-9EB8-19089C093918}"/>
              </a:ext>
            </a:extLst>
          </p:cNvPr>
          <p:cNvSpPr txBox="1"/>
          <p:nvPr/>
        </p:nvSpPr>
        <p:spPr>
          <a:xfrm>
            <a:off x="9511700" y="3720062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y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68FA40D-E0A0-2A40-ADA6-CA48C8DA804E}"/>
              </a:ext>
            </a:extLst>
          </p:cNvPr>
          <p:cNvSpPr txBox="1"/>
          <p:nvPr/>
        </p:nvSpPr>
        <p:spPr>
          <a:xfrm>
            <a:off x="5916989" y="3561748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C5F1103-3F4D-884C-B2B4-19D550EEAD05}"/>
              </a:ext>
            </a:extLst>
          </p:cNvPr>
          <p:cNvSpPr txBox="1"/>
          <p:nvPr/>
        </p:nvSpPr>
        <p:spPr>
          <a:xfrm>
            <a:off x="1270410" y="4328976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61764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2763361" y="652650"/>
            <a:ext cx="7059907" cy="3867099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173101" y="940885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10049218" y="927471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5633309" y="1606731"/>
            <a:ext cx="1453764" cy="1822269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  <a:p>
            <a:pPr algn="ctr"/>
            <a:endParaRPr lang="es-ES" b="1" dirty="0"/>
          </a:p>
          <a:p>
            <a:pPr algn="ctr"/>
            <a:endParaRPr lang="es-ES" b="1" dirty="0"/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cxnSp>
        <p:nvCxnSpPr>
          <p:cNvPr id="3" name="Conector angular 2">
            <a:extLst>
              <a:ext uri="{FF2B5EF4-FFF2-40B4-BE49-F238E27FC236}">
                <a16:creationId xmlns:a16="http://schemas.microsoft.com/office/drawing/2014/main" id="{792D0BED-E919-0044-AC5A-08761446CA2B}"/>
              </a:ext>
            </a:extLst>
          </p:cNvPr>
          <p:cNvCxnSpPr/>
          <p:nvPr/>
        </p:nvCxnSpPr>
        <p:spPr>
          <a:xfrm>
            <a:off x="2991394" y="1449977"/>
            <a:ext cx="2429692" cy="521103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C3DBB5B0-8981-7348-B5C2-AA9B5034D5D3}"/>
              </a:ext>
            </a:extLst>
          </p:cNvPr>
          <p:cNvCxnSpPr>
            <a:cxnSpLocks/>
          </p:cNvCxnSpPr>
          <p:nvPr/>
        </p:nvCxnSpPr>
        <p:spPr>
          <a:xfrm rot="10800000">
            <a:off x="5407360" y="2768407"/>
            <a:ext cx="2362343" cy="1150450"/>
          </a:xfrm>
          <a:prstGeom prst="bentConnector3">
            <a:avLst>
              <a:gd name="adj1" fmla="val 151745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D59334C7-C52C-2749-97AA-CA14C134D1DF}"/>
              </a:ext>
            </a:extLst>
          </p:cNvPr>
          <p:cNvCxnSpPr>
            <a:cxnSpLocks/>
          </p:cNvCxnSpPr>
          <p:nvPr/>
        </p:nvCxnSpPr>
        <p:spPr>
          <a:xfrm rot="16200000" flipV="1">
            <a:off x="6519140" y="2710180"/>
            <a:ext cx="1947777" cy="495702"/>
          </a:xfrm>
          <a:prstGeom prst="bentConnector3">
            <a:avLst>
              <a:gd name="adj1" fmla="val 10097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>
            <a:extLst>
              <a:ext uri="{FF2B5EF4-FFF2-40B4-BE49-F238E27FC236}">
                <a16:creationId xmlns:a16="http://schemas.microsoft.com/office/drawing/2014/main" id="{A7554D39-D3AF-0A41-94C7-EF64A5564C81}"/>
              </a:ext>
            </a:extLst>
          </p:cNvPr>
          <p:cNvCxnSpPr>
            <a:cxnSpLocks/>
          </p:cNvCxnSpPr>
          <p:nvPr/>
        </p:nvCxnSpPr>
        <p:spPr>
          <a:xfrm flipV="1">
            <a:off x="7710045" y="1606731"/>
            <a:ext cx="1943406" cy="364350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angular 12">
            <a:extLst>
              <a:ext uri="{FF2B5EF4-FFF2-40B4-BE49-F238E27FC236}">
                <a16:creationId xmlns:a16="http://schemas.microsoft.com/office/drawing/2014/main" id="{411AA153-C55A-2D4E-B93A-B126BFE3BEE9}"/>
              </a:ext>
            </a:extLst>
          </p:cNvPr>
          <p:cNvCxnSpPr>
            <a:cxnSpLocks/>
          </p:cNvCxnSpPr>
          <p:nvPr/>
        </p:nvCxnSpPr>
        <p:spPr>
          <a:xfrm flipV="1">
            <a:off x="4152594" y="1293223"/>
            <a:ext cx="5500857" cy="156403"/>
          </a:xfrm>
          <a:prstGeom prst="bentConnector3">
            <a:avLst>
              <a:gd name="adj1" fmla="val 17229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74E9BDF-BA44-954C-9E80-C2C80DE7893F}"/>
              </a:ext>
            </a:extLst>
          </p:cNvPr>
          <p:cNvSpPr txBox="1"/>
          <p:nvPr/>
        </p:nvSpPr>
        <p:spPr>
          <a:xfrm>
            <a:off x="2873829" y="5094514"/>
            <a:ext cx="67757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b="1" dirty="0">
                <a:solidFill>
                  <a:srgbClr val="0070C0"/>
                </a:solidFill>
              </a:rPr>
              <a:t>MAQUINA DE MEALY</a:t>
            </a:r>
          </a:p>
        </p:txBody>
      </p:sp>
    </p:spTree>
    <p:extLst>
      <p:ext uri="{BB962C8B-B14F-4D97-AF65-F5344CB8AC3E}">
        <p14:creationId xmlns:p14="http://schemas.microsoft.com/office/powerpoint/2010/main" val="247963468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Codificar entradas, salidas y estados</a:t>
            </a:r>
          </a:p>
          <a:p>
            <a:pPr marL="742950" indent="-7429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excitación de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Minimización de funciones de los </a:t>
            </a:r>
            <a:r>
              <a:rPr lang="es-ES" dirty="0" err="1"/>
              <a:t>flip-flops</a:t>
            </a:r>
            <a:r>
              <a:rPr lang="es-ES" dirty="0"/>
              <a:t> y de las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 Dibujar diagrama de circuito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5324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873" y="115743"/>
            <a:ext cx="4523509" cy="1325563"/>
          </a:xfrm>
        </p:spPr>
        <p:txBody>
          <a:bodyPr/>
          <a:lstStyle/>
          <a:p>
            <a:r>
              <a:rPr lang="es-ES" dirty="0"/>
              <a:t>(c) Tabla transición estados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F8D9543-9F28-7448-9572-CD1F7D7EEB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254333"/>
              </p:ext>
            </p:extLst>
          </p:nvPr>
        </p:nvGraphicFramePr>
        <p:xfrm>
          <a:off x="4863292" y="263720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Estado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s-ES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s-ES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s-ES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s-ES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E3562EA4-4B48-2D43-B08D-183B600F5E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05778"/>
              </p:ext>
            </p:extLst>
          </p:nvPr>
        </p:nvGraphicFramePr>
        <p:xfrm>
          <a:off x="7218563" y="263719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Entrada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2B247CAC-FC36-5745-8FCB-8EABB25BAD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259411"/>
              </p:ext>
            </p:extLst>
          </p:nvPr>
        </p:nvGraphicFramePr>
        <p:xfrm>
          <a:off x="9573834" y="263719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Salida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sp>
        <p:nvSpPr>
          <p:cNvPr id="7" name="Elipse 6">
            <a:extLst>
              <a:ext uri="{FF2B5EF4-FFF2-40B4-BE49-F238E27FC236}">
                <a16:creationId xmlns:a16="http://schemas.microsoft.com/office/drawing/2014/main" id="{AB0D0C2F-91E1-D346-9B5C-61BFD7E457B8}"/>
              </a:ext>
            </a:extLst>
          </p:cNvPr>
          <p:cNvSpPr/>
          <p:nvPr/>
        </p:nvSpPr>
        <p:spPr>
          <a:xfrm>
            <a:off x="8470754" y="2404847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</a:t>
            </a:r>
            <a:r>
              <a:rPr lang="es-ES" sz="2400" b="1" baseline="-25000" dirty="0"/>
              <a:t>0</a:t>
            </a:r>
          </a:p>
          <a:p>
            <a:pPr algn="ctr"/>
            <a:r>
              <a:rPr lang="es-ES" sz="2400" b="1" dirty="0"/>
              <a:t>“”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31103C3A-E353-114D-B526-DBAD86C8DE32}"/>
              </a:ext>
            </a:extLst>
          </p:cNvPr>
          <p:cNvSpPr/>
          <p:nvPr/>
        </p:nvSpPr>
        <p:spPr>
          <a:xfrm>
            <a:off x="8470754" y="5478392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</a:t>
            </a:r>
            <a:r>
              <a:rPr lang="es-ES" sz="2400" b="1" baseline="-25000" dirty="0"/>
              <a:t>2</a:t>
            </a:r>
          </a:p>
          <a:p>
            <a:pPr algn="ctr"/>
            <a:r>
              <a:rPr lang="es-ES" sz="2400" b="1" dirty="0"/>
              <a:t>“c”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2204C199-9A62-1E46-89B6-77E01004C750}"/>
              </a:ext>
            </a:extLst>
          </p:cNvPr>
          <p:cNvSpPr/>
          <p:nvPr/>
        </p:nvSpPr>
        <p:spPr>
          <a:xfrm>
            <a:off x="10346457" y="3941619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</a:t>
            </a:r>
            <a:r>
              <a:rPr lang="es-ES" sz="2400" b="1" baseline="-25000" dirty="0"/>
              <a:t>1</a:t>
            </a:r>
          </a:p>
          <a:p>
            <a:pPr algn="ctr"/>
            <a:r>
              <a:rPr lang="es-ES" sz="2400" b="1" dirty="0"/>
              <a:t>“a”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150B0DE-BFB5-F641-B1A9-BA637B86B07A}"/>
              </a:ext>
            </a:extLst>
          </p:cNvPr>
          <p:cNvSpPr/>
          <p:nvPr/>
        </p:nvSpPr>
        <p:spPr>
          <a:xfrm>
            <a:off x="6434137" y="3941620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</a:t>
            </a:r>
            <a:r>
              <a:rPr lang="es-ES" sz="2400" b="1" baseline="-25000" dirty="0"/>
              <a:t>3</a:t>
            </a:r>
          </a:p>
          <a:p>
            <a:pPr algn="ctr"/>
            <a:r>
              <a:rPr lang="es-ES" sz="2400" b="1" dirty="0"/>
              <a:t>“</a:t>
            </a:r>
            <a:r>
              <a:rPr lang="es-ES" sz="2400" b="1" dirty="0" err="1"/>
              <a:t>acb</a:t>
            </a:r>
            <a:r>
              <a:rPr lang="es-ES" sz="2400" b="1" dirty="0"/>
              <a:t>”</a:t>
            </a:r>
          </a:p>
        </p:txBody>
      </p:sp>
      <p:cxnSp>
        <p:nvCxnSpPr>
          <p:cNvPr id="11" name="Conector curvado 10">
            <a:extLst>
              <a:ext uri="{FF2B5EF4-FFF2-40B4-BE49-F238E27FC236}">
                <a16:creationId xmlns:a16="http://schemas.microsoft.com/office/drawing/2014/main" id="{30720BC7-4D33-164B-9A5C-F8B9F92F12A7}"/>
              </a:ext>
            </a:extLst>
          </p:cNvPr>
          <p:cNvCxnSpPr>
            <a:cxnSpLocks/>
            <a:stCxn id="7" idx="6"/>
            <a:endCxn id="9" idx="0"/>
          </p:cNvCxnSpPr>
          <p:nvPr/>
        </p:nvCxnSpPr>
        <p:spPr>
          <a:xfrm>
            <a:off x="9748547" y="3043744"/>
            <a:ext cx="1236807" cy="897875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curvado 11">
            <a:extLst>
              <a:ext uri="{FF2B5EF4-FFF2-40B4-BE49-F238E27FC236}">
                <a16:creationId xmlns:a16="http://schemas.microsoft.com/office/drawing/2014/main" id="{1CD85E6B-F526-824B-92DE-86FA882521AC}"/>
              </a:ext>
            </a:extLst>
          </p:cNvPr>
          <p:cNvCxnSpPr>
            <a:cxnSpLocks/>
            <a:stCxn id="9" idx="4"/>
          </p:cNvCxnSpPr>
          <p:nvPr/>
        </p:nvCxnSpPr>
        <p:spPr>
          <a:xfrm rot="5400000">
            <a:off x="9918014" y="5049948"/>
            <a:ext cx="897876" cy="1236805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curvado 12">
            <a:extLst>
              <a:ext uri="{FF2B5EF4-FFF2-40B4-BE49-F238E27FC236}">
                <a16:creationId xmlns:a16="http://schemas.microsoft.com/office/drawing/2014/main" id="{E1BEF097-667B-1549-88A3-1EE5F6FC8840}"/>
              </a:ext>
            </a:extLst>
          </p:cNvPr>
          <p:cNvCxnSpPr>
            <a:cxnSpLocks/>
            <a:stCxn id="8" idx="2"/>
            <a:endCxn id="10" idx="4"/>
          </p:cNvCxnSpPr>
          <p:nvPr/>
        </p:nvCxnSpPr>
        <p:spPr>
          <a:xfrm rot="10800000">
            <a:off x="7073034" y="5219413"/>
            <a:ext cx="1397720" cy="897876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curvado 13">
            <a:extLst>
              <a:ext uri="{FF2B5EF4-FFF2-40B4-BE49-F238E27FC236}">
                <a16:creationId xmlns:a16="http://schemas.microsoft.com/office/drawing/2014/main" id="{9AE841E5-3867-D248-8345-4A9EAD6DF9D2}"/>
              </a:ext>
            </a:extLst>
          </p:cNvPr>
          <p:cNvCxnSpPr>
            <a:cxnSpLocks/>
            <a:stCxn id="10" idx="0"/>
            <a:endCxn id="7" idx="2"/>
          </p:cNvCxnSpPr>
          <p:nvPr/>
        </p:nvCxnSpPr>
        <p:spPr>
          <a:xfrm rot="5400000" flipH="1" flipV="1">
            <a:off x="7322956" y="2793822"/>
            <a:ext cx="897876" cy="1397720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10239B7-DE20-9A47-A0AB-DF25189FB9EB}"/>
              </a:ext>
            </a:extLst>
          </p:cNvPr>
          <p:cNvSpPr txBox="1"/>
          <p:nvPr/>
        </p:nvSpPr>
        <p:spPr>
          <a:xfrm>
            <a:off x="10126946" y="2677974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a/y=0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9A12907-9123-CC48-A63A-D834AEBAB1B6}"/>
              </a:ext>
            </a:extLst>
          </p:cNvPr>
          <p:cNvSpPr txBox="1"/>
          <p:nvPr/>
        </p:nvSpPr>
        <p:spPr>
          <a:xfrm>
            <a:off x="10328563" y="5878883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c/y=0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8D7EBB9-7BD9-0141-872C-54930CC3E8DA}"/>
              </a:ext>
            </a:extLst>
          </p:cNvPr>
          <p:cNvSpPr txBox="1"/>
          <p:nvPr/>
        </p:nvSpPr>
        <p:spPr>
          <a:xfrm>
            <a:off x="7235534" y="6003501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b/y=0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254D325-158D-694C-962C-02FE2D20245A}"/>
              </a:ext>
            </a:extLst>
          </p:cNvPr>
          <p:cNvSpPr txBox="1"/>
          <p:nvPr/>
        </p:nvSpPr>
        <p:spPr>
          <a:xfrm>
            <a:off x="7170013" y="2752725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b/y=1</a:t>
            </a:r>
          </a:p>
        </p:txBody>
      </p:sp>
      <p:cxnSp>
        <p:nvCxnSpPr>
          <p:cNvPr id="19" name="Conector curvado 18">
            <a:extLst>
              <a:ext uri="{FF2B5EF4-FFF2-40B4-BE49-F238E27FC236}">
                <a16:creationId xmlns:a16="http://schemas.microsoft.com/office/drawing/2014/main" id="{377F960D-60A7-1E42-B753-CB7D8347D3B2}"/>
              </a:ext>
            </a:extLst>
          </p:cNvPr>
          <p:cNvCxnSpPr>
            <a:cxnSpLocks/>
            <a:stCxn id="8" idx="1"/>
            <a:endCxn id="7" idx="4"/>
          </p:cNvCxnSpPr>
          <p:nvPr/>
        </p:nvCxnSpPr>
        <p:spPr>
          <a:xfrm rot="5400000" flipH="1" flipV="1">
            <a:off x="7892326" y="4448196"/>
            <a:ext cx="1982880" cy="451769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078C0B3-4847-7E4A-9AA9-4F9C9B985221}"/>
              </a:ext>
            </a:extLst>
          </p:cNvPr>
          <p:cNvSpPr txBox="1"/>
          <p:nvPr/>
        </p:nvSpPr>
        <p:spPr>
          <a:xfrm>
            <a:off x="8131317" y="5181595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c/y=0</a:t>
            </a:r>
          </a:p>
        </p:txBody>
      </p:sp>
      <p:cxnSp>
        <p:nvCxnSpPr>
          <p:cNvPr id="21" name="Conector curvado 20">
            <a:extLst>
              <a:ext uri="{FF2B5EF4-FFF2-40B4-BE49-F238E27FC236}">
                <a16:creationId xmlns:a16="http://schemas.microsoft.com/office/drawing/2014/main" id="{7DC7B897-6C0F-DE41-8FDF-E775C07C49BE}"/>
              </a:ext>
            </a:extLst>
          </p:cNvPr>
          <p:cNvCxnSpPr>
            <a:cxnSpLocks/>
            <a:endCxn id="7" idx="5"/>
          </p:cNvCxnSpPr>
          <p:nvPr/>
        </p:nvCxnSpPr>
        <p:spPr>
          <a:xfrm rot="10800000">
            <a:off x="9561419" y="3495512"/>
            <a:ext cx="876088" cy="765056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9458CBC-20CD-9C43-8C02-8E079586198E}"/>
              </a:ext>
            </a:extLst>
          </p:cNvPr>
          <p:cNvSpPr txBox="1"/>
          <p:nvPr/>
        </p:nvSpPr>
        <p:spPr>
          <a:xfrm>
            <a:off x="9690908" y="3622670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b/y=0</a:t>
            </a:r>
          </a:p>
        </p:txBody>
      </p:sp>
      <p:cxnSp>
        <p:nvCxnSpPr>
          <p:cNvPr id="23" name="Conector curvado 22">
            <a:extLst>
              <a:ext uri="{FF2B5EF4-FFF2-40B4-BE49-F238E27FC236}">
                <a16:creationId xmlns:a16="http://schemas.microsoft.com/office/drawing/2014/main" id="{338F7C3B-18F0-CB49-B3FE-0C00E116DC6A}"/>
              </a:ext>
            </a:extLst>
          </p:cNvPr>
          <p:cNvCxnSpPr>
            <a:cxnSpLocks/>
            <a:stCxn id="7" idx="0"/>
            <a:endCxn id="7" idx="7"/>
          </p:cNvCxnSpPr>
          <p:nvPr/>
        </p:nvCxnSpPr>
        <p:spPr>
          <a:xfrm rot="16200000" flipH="1">
            <a:off x="9241971" y="2272527"/>
            <a:ext cx="187128" cy="451768"/>
          </a:xfrm>
          <a:prstGeom prst="curvedConnector3">
            <a:avLst>
              <a:gd name="adj1" fmla="val -218411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E8B25F98-0D1A-2F4A-A517-0E66FA19C22E}"/>
              </a:ext>
            </a:extLst>
          </p:cNvPr>
          <p:cNvSpPr txBox="1"/>
          <p:nvPr/>
        </p:nvSpPr>
        <p:spPr>
          <a:xfrm>
            <a:off x="9309527" y="1541487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b,c</a:t>
            </a:r>
            <a:r>
              <a:rPr lang="es-ES" sz="2400" b="1" dirty="0"/>
              <a:t>/y=0</a:t>
            </a:r>
          </a:p>
        </p:txBody>
      </p:sp>
      <p:cxnSp>
        <p:nvCxnSpPr>
          <p:cNvPr id="25" name="Conector curvado 24">
            <a:extLst>
              <a:ext uri="{FF2B5EF4-FFF2-40B4-BE49-F238E27FC236}">
                <a16:creationId xmlns:a16="http://schemas.microsoft.com/office/drawing/2014/main" id="{5837CE45-09BB-5945-B3CC-C77DC99257DB}"/>
              </a:ext>
            </a:extLst>
          </p:cNvPr>
          <p:cNvCxnSpPr>
            <a:cxnSpLocks/>
            <a:stCxn id="9" idx="6"/>
            <a:endCxn id="9" idx="5"/>
          </p:cNvCxnSpPr>
          <p:nvPr/>
        </p:nvCxnSpPr>
        <p:spPr>
          <a:xfrm flipH="1">
            <a:off x="11437122" y="4580516"/>
            <a:ext cx="187128" cy="451768"/>
          </a:xfrm>
          <a:prstGeom prst="curvedConnector4">
            <a:avLst>
              <a:gd name="adj1" fmla="val -233219"/>
              <a:gd name="adj2" fmla="val 173621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F4452B7B-55AA-424F-B12D-95F9798045FD}"/>
              </a:ext>
            </a:extLst>
          </p:cNvPr>
          <p:cNvSpPr txBox="1"/>
          <p:nvPr/>
        </p:nvSpPr>
        <p:spPr>
          <a:xfrm>
            <a:off x="11383386" y="5230090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a/y=0</a:t>
            </a:r>
          </a:p>
        </p:txBody>
      </p:sp>
      <p:cxnSp>
        <p:nvCxnSpPr>
          <p:cNvPr id="27" name="Conector curvado 26">
            <a:extLst>
              <a:ext uri="{FF2B5EF4-FFF2-40B4-BE49-F238E27FC236}">
                <a16:creationId xmlns:a16="http://schemas.microsoft.com/office/drawing/2014/main" id="{89D1D255-3F49-A546-9BBC-B5FE5A9B6744}"/>
              </a:ext>
            </a:extLst>
          </p:cNvPr>
          <p:cNvCxnSpPr>
            <a:cxnSpLocks/>
            <a:stCxn id="8" idx="0"/>
          </p:cNvCxnSpPr>
          <p:nvPr/>
        </p:nvCxnSpPr>
        <p:spPr>
          <a:xfrm rot="5400000" flipH="1" flipV="1">
            <a:off x="9646829" y="4495106"/>
            <a:ext cx="446108" cy="1520464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A730BA3-23B6-744C-A9E0-CA5D45D9597D}"/>
              </a:ext>
            </a:extLst>
          </p:cNvPr>
          <p:cNvSpPr txBox="1"/>
          <p:nvPr/>
        </p:nvSpPr>
        <p:spPr>
          <a:xfrm>
            <a:off x="9334632" y="5087482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a/y=0</a:t>
            </a:r>
          </a:p>
        </p:txBody>
      </p:sp>
      <p:cxnSp>
        <p:nvCxnSpPr>
          <p:cNvPr id="29" name="Conector curvado 28">
            <a:extLst>
              <a:ext uri="{FF2B5EF4-FFF2-40B4-BE49-F238E27FC236}">
                <a16:creationId xmlns:a16="http://schemas.microsoft.com/office/drawing/2014/main" id="{D08350A6-25D5-8B45-98BF-5666827D8B1E}"/>
              </a:ext>
            </a:extLst>
          </p:cNvPr>
          <p:cNvCxnSpPr>
            <a:cxnSpLocks/>
            <a:endCxn id="7" idx="3"/>
          </p:cNvCxnSpPr>
          <p:nvPr/>
        </p:nvCxnSpPr>
        <p:spPr>
          <a:xfrm flipV="1">
            <a:off x="7639573" y="3495512"/>
            <a:ext cx="1018309" cy="725994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29">
            <a:extLst>
              <a:ext uri="{FF2B5EF4-FFF2-40B4-BE49-F238E27FC236}">
                <a16:creationId xmlns:a16="http://schemas.microsoft.com/office/drawing/2014/main" id="{6C8A57E9-4D50-1E4A-907D-E4F9585E8A9A}"/>
              </a:ext>
            </a:extLst>
          </p:cNvPr>
          <p:cNvSpPr txBox="1"/>
          <p:nvPr/>
        </p:nvSpPr>
        <p:spPr>
          <a:xfrm>
            <a:off x="7466207" y="373369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c/y=0</a:t>
            </a:r>
          </a:p>
        </p:txBody>
      </p:sp>
      <p:cxnSp>
        <p:nvCxnSpPr>
          <p:cNvPr id="31" name="Conector curvado 30">
            <a:extLst>
              <a:ext uri="{FF2B5EF4-FFF2-40B4-BE49-F238E27FC236}">
                <a16:creationId xmlns:a16="http://schemas.microsoft.com/office/drawing/2014/main" id="{E0D24B9C-DC13-284F-9FB8-960BBB02255A}"/>
              </a:ext>
            </a:extLst>
          </p:cNvPr>
          <p:cNvCxnSpPr>
            <a:cxnSpLocks/>
            <a:stCxn id="10" idx="6"/>
            <a:endCxn id="9" idx="2"/>
          </p:cNvCxnSpPr>
          <p:nvPr/>
        </p:nvCxnSpPr>
        <p:spPr>
          <a:xfrm flipV="1">
            <a:off x="7711930" y="4580516"/>
            <a:ext cx="2634527" cy="1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2A7C9BBB-3EBE-C941-B978-399D9414ABAC}"/>
              </a:ext>
            </a:extLst>
          </p:cNvPr>
          <p:cNvSpPr txBox="1"/>
          <p:nvPr/>
        </p:nvSpPr>
        <p:spPr>
          <a:xfrm>
            <a:off x="7692251" y="4536963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a/y=0</a:t>
            </a:r>
          </a:p>
        </p:txBody>
      </p:sp>
    </p:spTree>
    <p:extLst>
      <p:ext uri="{BB962C8B-B14F-4D97-AF65-F5344CB8AC3E}">
        <p14:creationId xmlns:p14="http://schemas.microsoft.com/office/powerpoint/2010/main" val="423878427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873" y="115743"/>
            <a:ext cx="4523509" cy="1325563"/>
          </a:xfrm>
        </p:spPr>
        <p:txBody>
          <a:bodyPr/>
          <a:lstStyle/>
          <a:p>
            <a:r>
              <a:rPr lang="es-ES" dirty="0"/>
              <a:t>(c) Tabla transición estados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F8D9543-9F28-7448-9572-CD1F7D7EEB1B}"/>
              </a:ext>
            </a:extLst>
          </p:cNvPr>
          <p:cNvGraphicFramePr>
            <a:graphicFrameLocks noGrp="1"/>
          </p:cNvGraphicFramePr>
          <p:nvPr/>
        </p:nvGraphicFramePr>
        <p:xfrm>
          <a:off x="4863292" y="263720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Estado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s-ES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s-ES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s-ES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s-ES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E3562EA4-4B48-2D43-B08D-183B600F5ED2}"/>
              </a:ext>
            </a:extLst>
          </p:cNvPr>
          <p:cNvGraphicFramePr>
            <a:graphicFrameLocks noGrp="1"/>
          </p:cNvGraphicFramePr>
          <p:nvPr/>
        </p:nvGraphicFramePr>
        <p:xfrm>
          <a:off x="7218563" y="263719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Entrada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2B247CAC-FC36-5745-8FCB-8EABB25BAD01}"/>
              </a:ext>
            </a:extLst>
          </p:cNvPr>
          <p:cNvGraphicFramePr>
            <a:graphicFrameLocks noGrp="1"/>
          </p:cNvGraphicFramePr>
          <p:nvPr/>
        </p:nvGraphicFramePr>
        <p:xfrm>
          <a:off x="9573834" y="263719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Salida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sp>
        <p:nvSpPr>
          <p:cNvPr id="7" name="Elipse 6">
            <a:extLst>
              <a:ext uri="{FF2B5EF4-FFF2-40B4-BE49-F238E27FC236}">
                <a16:creationId xmlns:a16="http://schemas.microsoft.com/office/drawing/2014/main" id="{AB0D0C2F-91E1-D346-9B5C-61BFD7E457B8}"/>
              </a:ext>
            </a:extLst>
          </p:cNvPr>
          <p:cNvSpPr/>
          <p:nvPr/>
        </p:nvSpPr>
        <p:spPr>
          <a:xfrm>
            <a:off x="8470754" y="2404847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</a:t>
            </a:r>
            <a:r>
              <a:rPr lang="es-ES" sz="2400" b="1" baseline="-25000" dirty="0"/>
              <a:t>0</a:t>
            </a:r>
          </a:p>
          <a:p>
            <a:pPr algn="ctr"/>
            <a:r>
              <a:rPr lang="es-ES" sz="2400" b="1" dirty="0"/>
              <a:t>“”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31103C3A-E353-114D-B526-DBAD86C8DE32}"/>
              </a:ext>
            </a:extLst>
          </p:cNvPr>
          <p:cNvSpPr/>
          <p:nvPr/>
        </p:nvSpPr>
        <p:spPr>
          <a:xfrm>
            <a:off x="8470754" y="5478392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</a:t>
            </a:r>
            <a:r>
              <a:rPr lang="es-ES" sz="2400" b="1" baseline="-25000" dirty="0"/>
              <a:t>2</a:t>
            </a:r>
          </a:p>
          <a:p>
            <a:pPr algn="ctr"/>
            <a:r>
              <a:rPr lang="es-ES" sz="2400" b="1" dirty="0"/>
              <a:t>“c”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2204C199-9A62-1E46-89B6-77E01004C750}"/>
              </a:ext>
            </a:extLst>
          </p:cNvPr>
          <p:cNvSpPr/>
          <p:nvPr/>
        </p:nvSpPr>
        <p:spPr>
          <a:xfrm>
            <a:off x="10346457" y="3941619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</a:t>
            </a:r>
            <a:r>
              <a:rPr lang="es-ES" sz="2400" b="1" baseline="-25000" dirty="0"/>
              <a:t>1</a:t>
            </a:r>
          </a:p>
          <a:p>
            <a:pPr algn="ctr"/>
            <a:r>
              <a:rPr lang="es-ES" sz="2400" b="1" dirty="0"/>
              <a:t>“a”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150B0DE-BFB5-F641-B1A9-BA637B86B07A}"/>
              </a:ext>
            </a:extLst>
          </p:cNvPr>
          <p:cNvSpPr/>
          <p:nvPr/>
        </p:nvSpPr>
        <p:spPr>
          <a:xfrm>
            <a:off x="6434137" y="3941620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</a:t>
            </a:r>
            <a:r>
              <a:rPr lang="es-ES" sz="2400" b="1" baseline="-25000" dirty="0"/>
              <a:t>3</a:t>
            </a:r>
          </a:p>
          <a:p>
            <a:pPr algn="ctr"/>
            <a:r>
              <a:rPr lang="es-ES" sz="2400" b="1" dirty="0"/>
              <a:t>“</a:t>
            </a:r>
            <a:r>
              <a:rPr lang="es-ES" sz="2400" b="1" dirty="0" err="1"/>
              <a:t>acb</a:t>
            </a:r>
            <a:r>
              <a:rPr lang="es-ES" sz="2400" b="1" dirty="0"/>
              <a:t>”</a:t>
            </a:r>
          </a:p>
        </p:txBody>
      </p:sp>
      <p:cxnSp>
        <p:nvCxnSpPr>
          <p:cNvPr id="11" name="Conector curvado 10">
            <a:extLst>
              <a:ext uri="{FF2B5EF4-FFF2-40B4-BE49-F238E27FC236}">
                <a16:creationId xmlns:a16="http://schemas.microsoft.com/office/drawing/2014/main" id="{30720BC7-4D33-164B-9A5C-F8B9F92F12A7}"/>
              </a:ext>
            </a:extLst>
          </p:cNvPr>
          <p:cNvCxnSpPr>
            <a:cxnSpLocks/>
            <a:stCxn id="7" idx="6"/>
            <a:endCxn id="9" idx="0"/>
          </p:cNvCxnSpPr>
          <p:nvPr/>
        </p:nvCxnSpPr>
        <p:spPr>
          <a:xfrm>
            <a:off x="9748547" y="3043744"/>
            <a:ext cx="1236807" cy="897875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curvado 11">
            <a:extLst>
              <a:ext uri="{FF2B5EF4-FFF2-40B4-BE49-F238E27FC236}">
                <a16:creationId xmlns:a16="http://schemas.microsoft.com/office/drawing/2014/main" id="{1CD85E6B-F526-824B-92DE-86FA882521AC}"/>
              </a:ext>
            </a:extLst>
          </p:cNvPr>
          <p:cNvCxnSpPr>
            <a:cxnSpLocks/>
            <a:stCxn id="9" idx="4"/>
          </p:cNvCxnSpPr>
          <p:nvPr/>
        </p:nvCxnSpPr>
        <p:spPr>
          <a:xfrm rot="5400000">
            <a:off x="9918014" y="5049948"/>
            <a:ext cx="897876" cy="1236805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curvado 12">
            <a:extLst>
              <a:ext uri="{FF2B5EF4-FFF2-40B4-BE49-F238E27FC236}">
                <a16:creationId xmlns:a16="http://schemas.microsoft.com/office/drawing/2014/main" id="{E1BEF097-667B-1549-88A3-1EE5F6FC8840}"/>
              </a:ext>
            </a:extLst>
          </p:cNvPr>
          <p:cNvCxnSpPr>
            <a:cxnSpLocks/>
            <a:stCxn id="8" idx="2"/>
            <a:endCxn id="10" idx="4"/>
          </p:cNvCxnSpPr>
          <p:nvPr/>
        </p:nvCxnSpPr>
        <p:spPr>
          <a:xfrm rot="10800000">
            <a:off x="7073034" y="5219413"/>
            <a:ext cx="1397720" cy="897876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curvado 13">
            <a:extLst>
              <a:ext uri="{FF2B5EF4-FFF2-40B4-BE49-F238E27FC236}">
                <a16:creationId xmlns:a16="http://schemas.microsoft.com/office/drawing/2014/main" id="{9AE841E5-3867-D248-8345-4A9EAD6DF9D2}"/>
              </a:ext>
            </a:extLst>
          </p:cNvPr>
          <p:cNvCxnSpPr>
            <a:cxnSpLocks/>
            <a:stCxn id="10" idx="0"/>
            <a:endCxn id="7" idx="2"/>
          </p:cNvCxnSpPr>
          <p:nvPr/>
        </p:nvCxnSpPr>
        <p:spPr>
          <a:xfrm rot="5400000" flipH="1" flipV="1">
            <a:off x="7322956" y="2793822"/>
            <a:ext cx="897876" cy="1397720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10239B7-DE20-9A47-A0AB-DF25189FB9EB}"/>
              </a:ext>
            </a:extLst>
          </p:cNvPr>
          <p:cNvSpPr txBox="1"/>
          <p:nvPr/>
        </p:nvSpPr>
        <p:spPr>
          <a:xfrm>
            <a:off x="10126946" y="2677974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a/y=0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9A12907-9123-CC48-A63A-D834AEBAB1B6}"/>
              </a:ext>
            </a:extLst>
          </p:cNvPr>
          <p:cNvSpPr txBox="1"/>
          <p:nvPr/>
        </p:nvSpPr>
        <p:spPr>
          <a:xfrm>
            <a:off x="10328563" y="5878883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c/y=0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8D7EBB9-7BD9-0141-872C-54930CC3E8DA}"/>
              </a:ext>
            </a:extLst>
          </p:cNvPr>
          <p:cNvSpPr txBox="1"/>
          <p:nvPr/>
        </p:nvSpPr>
        <p:spPr>
          <a:xfrm>
            <a:off x="7235534" y="6003501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b/y=0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254D325-158D-694C-962C-02FE2D20245A}"/>
              </a:ext>
            </a:extLst>
          </p:cNvPr>
          <p:cNvSpPr txBox="1"/>
          <p:nvPr/>
        </p:nvSpPr>
        <p:spPr>
          <a:xfrm>
            <a:off x="7170013" y="2752725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b/y=1</a:t>
            </a:r>
          </a:p>
        </p:txBody>
      </p:sp>
      <p:cxnSp>
        <p:nvCxnSpPr>
          <p:cNvPr id="19" name="Conector curvado 18">
            <a:extLst>
              <a:ext uri="{FF2B5EF4-FFF2-40B4-BE49-F238E27FC236}">
                <a16:creationId xmlns:a16="http://schemas.microsoft.com/office/drawing/2014/main" id="{377F960D-60A7-1E42-B753-CB7D8347D3B2}"/>
              </a:ext>
            </a:extLst>
          </p:cNvPr>
          <p:cNvCxnSpPr>
            <a:cxnSpLocks/>
            <a:stCxn id="8" idx="1"/>
            <a:endCxn id="7" idx="4"/>
          </p:cNvCxnSpPr>
          <p:nvPr/>
        </p:nvCxnSpPr>
        <p:spPr>
          <a:xfrm rot="5400000" flipH="1" flipV="1">
            <a:off x="7892326" y="4448196"/>
            <a:ext cx="1982880" cy="451769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078C0B3-4847-7E4A-9AA9-4F9C9B985221}"/>
              </a:ext>
            </a:extLst>
          </p:cNvPr>
          <p:cNvSpPr txBox="1"/>
          <p:nvPr/>
        </p:nvSpPr>
        <p:spPr>
          <a:xfrm>
            <a:off x="8131317" y="5181595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c/y=0</a:t>
            </a:r>
          </a:p>
        </p:txBody>
      </p:sp>
      <p:cxnSp>
        <p:nvCxnSpPr>
          <p:cNvPr id="21" name="Conector curvado 20">
            <a:extLst>
              <a:ext uri="{FF2B5EF4-FFF2-40B4-BE49-F238E27FC236}">
                <a16:creationId xmlns:a16="http://schemas.microsoft.com/office/drawing/2014/main" id="{7DC7B897-6C0F-DE41-8FDF-E775C07C49BE}"/>
              </a:ext>
            </a:extLst>
          </p:cNvPr>
          <p:cNvCxnSpPr>
            <a:cxnSpLocks/>
            <a:endCxn id="7" idx="5"/>
          </p:cNvCxnSpPr>
          <p:nvPr/>
        </p:nvCxnSpPr>
        <p:spPr>
          <a:xfrm rot="10800000">
            <a:off x="9561419" y="3495512"/>
            <a:ext cx="876088" cy="765056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9458CBC-20CD-9C43-8C02-8E079586198E}"/>
              </a:ext>
            </a:extLst>
          </p:cNvPr>
          <p:cNvSpPr txBox="1"/>
          <p:nvPr/>
        </p:nvSpPr>
        <p:spPr>
          <a:xfrm>
            <a:off x="9690908" y="3622670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b/y=0</a:t>
            </a:r>
          </a:p>
        </p:txBody>
      </p:sp>
      <p:cxnSp>
        <p:nvCxnSpPr>
          <p:cNvPr id="23" name="Conector curvado 22">
            <a:extLst>
              <a:ext uri="{FF2B5EF4-FFF2-40B4-BE49-F238E27FC236}">
                <a16:creationId xmlns:a16="http://schemas.microsoft.com/office/drawing/2014/main" id="{338F7C3B-18F0-CB49-B3FE-0C00E116DC6A}"/>
              </a:ext>
            </a:extLst>
          </p:cNvPr>
          <p:cNvCxnSpPr>
            <a:cxnSpLocks/>
            <a:stCxn id="7" idx="0"/>
            <a:endCxn id="7" idx="7"/>
          </p:cNvCxnSpPr>
          <p:nvPr/>
        </p:nvCxnSpPr>
        <p:spPr>
          <a:xfrm rot="16200000" flipH="1">
            <a:off x="9241971" y="2272527"/>
            <a:ext cx="187128" cy="451768"/>
          </a:xfrm>
          <a:prstGeom prst="curvedConnector3">
            <a:avLst>
              <a:gd name="adj1" fmla="val -218411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E8B25F98-0D1A-2F4A-A517-0E66FA19C22E}"/>
              </a:ext>
            </a:extLst>
          </p:cNvPr>
          <p:cNvSpPr txBox="1"/>
          <p:nvPr/>
        </p:nvSpPr>
        <p:spPr>
          <a:xfrm>
            <a:off x="9309527" y="1541487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b,c</a:t>
            </a:r>
            <a:r>
              <a:rPr lang="es-ES" sz="2400" b="1" dirty="0"/>
              <a:t>/y=0</a:t>
            </a:r>
          </a:p>
        </p:txBody>
      </p:sp>
      <p:cxnSp>
        <p:nvCxnSpPr>
          <p:cNvPr id="25" name="Conector curvado 24">
            <a:extLst>
              <a:ext uri="{FF2B5EF4-FFF2-40B4-BE49-F238E27FC236}">
                <a16:creationId xmlns:a16="http://schemas.microsoft.com/office/drawing/2014/main" id="{5837CE45-09BB-5945-B3CC-C77DC99257DB}"/>
              </a:ext>
            </a:extLst>
          </p:cNvPr>
          <p:cNvCxnSpPr>
            <a:cxnSpLocks/>
            <a:stCxn id="9" idx="6"/>
            <a:endCxn id="9" idx="5"/>
          </p:cNvCxnSpPr>
          <p:nvPr/>
        </p:nvCxnSpPr>
        <p:spPr>
          <a:xfrm flipH="1">
            <a:off x="11437122" y="4580516"/>
            <a:ext cx="187128" cy="451768"/>
          </a:xfrm>
          <a:prstGeom prst="curvedConnector4">
            <a:avLst>
              <a:gd name="adj1" fmla="val -233219"/>
              <a:gd name="adj2" fmla="val 173621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F4452B7B-55AA-424F-B12D-95F9798045FD}"/>
              </a:ext>
            </a:extLst>
          </p:cNvPr>
          <p:cNvSpPr txBox="1"/>
          <p:nvPr/>
        </p:nvSpPr>
        <p:spPr>
          <a:xfrm>
            <a:off x="11383386" y="5230090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a/y=0</a:t>
            </a:r>
          </a:p>
        </p:txBody>
      </p:sp>
      <p:cxnSp>
        <p:nvCxnSpPr>
          <p:cNvPr id="27" name="Conector curvado 26">
            <a:extLst>
              <a:ext uri="{FF2B5EF4-FFF2-40B4-BE49-F238E27FC236}">
                <a16:creationId xmlns:a16="http://schemas.microsoft.com/office/drawing/2014/main" id="{89D1D255-3F49-A546-9BBC-B5FE5A9B6744}"/>
              </a:ext>
            </a:extLst>
          </p:cNvPr>
          <p:cNvCxnSpPr>
            <a:cxnSpLocks/>
            <a:stCxn id="8" idx="0"/>
          </p:cNvCxnSpPr>
          <p:nvPr/>
        </p:nvCxnSpPr>
        <p:spPr>
          <a:xfrm rot="5400000" flipH="1" flipV="1">
            <a:off x="9646829" y="4495106"/>
            <a:ext cx="446108" cy="1520464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A730BA3-23B6-744C-A9E0-CA5D45D9597D}"/>
              </a:ext>
            </a:extLst>
          </p:cNvPr>
          <p:cNvSpPr txBox="1"/>
          <p:nvPr/>
        </p:nvSpPr>
        <p:spPr>
          <a:xfrm>
            <a:off x="9334632" y="5087482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a/y=0</a:t>
            </a:r>
          </a:p>
        </p:txBody>
      </p:sp>
      <p:cxnSp>
        <p:nvCxnSpPr>
          <p:cNvPr id="29" name="Conector curvado 28">
            <a:extLst>
              <a:ext uri="{FF2B5EF4-FFF2-40B4-BE49-F238E27FC236}">
                <a16:creationId xmlns:a16="http://schemas.microsoft.com/office/drawing/2014/main" id="{D08350A6-25D5-8B45-98BF-5666827D8B1E}"/>
              </a:ext>
            </a:extLst>
          </p:cNvPr>
          <p:cNvCxnSpPr>
            <a:cxnSpLocks/>
            <a:endCxn id="7" idx="3"/>
          </p:cNvCxnSpPr>
          <p:nvPr/>
        </p:nvCxnSpPr>
        <p:spPr>
          <a:xfrm flipV="1">
            <a:off x="7639573" y="3495512"/>
            <a:ext cx="1018309" cy="725994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29">
            <a:extLst>
              <a:ext uri="{FF2B5EF4-FFF2-40B4-BE49-F238E27FC236}">
                <a16:creationId xmlns:a16="http://schemas.microsoft.com/office/drawing/2014/main" id="{6C8A57E9-4D50-1E4A-907D-E4F9585E8A9A}"/>
              </a:ext>
            </a:extLst>
          </p:cNvPr>
          <p:cNvSpPr txBox="1"/>
          <p:nvPr/>
        </p:nvSpPr>
        <p:spPr>
          <a:xfrm>
            <a:off x="7466207" y="373369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c/y=0</a:t>
            </a:r>
          </a:p>
        </p:txBody>
      </p:sp>
      <p:cxnSp>
        <p:nvCxnSpPr>
          <p:cNvPr id="31" name="Conector curvado 30">
            <a:extLst>
              <a:ext uri="{FF2B5EF4-FFF2-40B4-BE49-F238E27FC236}">
                <a16:creationId xmlns:a16="http://schemas.microsoft.com/office/drawing/2014/main" id="{E0D24B9C-DC13-284F-9FB8-960BBB02255A}"/>
              </a:ext>
            </a:extLst>
          </p:cNvPr>
          <p:cNvCxnSpPr>
            <a:cxnSpLocks/>
            <a:stCxn id="10" idx="6"/>
            <a:endCxn id="9" idx="2"/>
          </p:cNvCxnSpPr>
          <p:nvPr/>
        </p:nvCxnSpPr>
        <p:spPr>
          <a:xfrm flipV="1">
            <a:off x="7711930" y="4580516"/>
            <a:ext cx="2634527" cy="1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2A7C9BBB-3EBE-C941-B978-399D9414ABAC}"/>
              </a:ext>
            </a:extLst>
          </p:cNvPr>
          <p:cNvSpPr txBox="1"/>
          <p:nvPr/>
        </p:nvSpPr>
        <p:spPr>
          <a:xfrm>
            <a:off x="7692251" y="4536963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a/y=0</a:t>
            </a:r>
          </a:p>
        </p:txBody>
      </p:sp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6AB68D18-3F9A-6545-AB01-CD7D2097C0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602161"/>
              </p:ext>
            </p:extLst>
          </p:nvPr>
        </p:nvGraphicFramePr>
        <p:xfrm>
          <a:off x="364760" y="1351411"/>
          <a:ext cx="2779467" cy="5343525"/>
        </p:xfrm>
        <a:graphic>
          <a:graphicData uri="http://schemas.openxmlformats.org/drawingml/2006/table">
            <a:tbl>
              <a:tblPr/>
              <a:tblGrid>
                <a:gridCol w="327334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27334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27334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38503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06216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06216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301934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Codificar entradas, salidas y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transición de estados</a:t>
            </a:r>
          </a:p>
          <a:p>
            <a:pPr marL="742950" indent="-7429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excitación de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Minimización de funciones de los </a:t>
            </a:r>
            <a:r>
              <a:rPr lang="es-ES" dirty="0" err="1"/>
              <a:t>flip-flops</a:t>
            </a:r>
            <a:r>
              <a:rPr lang="es-ES" dirty="0"/>
              <a:t> y de las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 Dibujar diagrama de circuito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8696925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2" y="-223804"/>
            <a:ext cx="4523509" cy="1325563"/>
          </a:xfrm>
        </p:spPr>
        <p:txBody>
          <a:bodyPr/>
          <a:lstStyle/>
          <a:p>
            <a:r>
              <a:rPr lang="es-ES" dirty="0"/>
              <a:t>(d) Tabla de salidas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F8D9543-9F28-7448-9572-CD1F7D7EEB1B}"/>
              </a:ext>
            </a:extLst>
          </p:cNvPr>
          <p:cNvGraphicFramePr>
            <a:graphicFrameLocks noGrp="1"/>
          </p:cNvGraphicFramePr>
          <p:nvPr/>
        </p:nvGraphicFramePr>
        <p:xfrm>
          <a:off x="4863292" y="263720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Estado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s-ES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s-ES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s-ES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s-ES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E3562EA4-4B48-2D43-B08D-183B600F5ED2}"/>
              </a:ext>
            </a:extLst>
          </p:cNvPr>
          <p:cNvGraphicFramePr>
            <a:graphicFrameLocks noGrp="1"/>
          </p:cNvGraphicFramePr>
          <p:nvPr/>
        </p:nvGraphicFramePr>
        <p:xfrm>
          <a:off x="7218563" y="263719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Entrada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2B247CAC-FC36-5745-8FCB-8EABB25BAD01}"/>
              </a:ext>
            </a:extLst>
          </p:cNvPr>
          <p:cNvGraphicFramePr>
            <a:graphicFrameLocks noGrp="1"/>
          </p:cNvGraphicFramePr>
          <p:nvPr/>
        </p:nvGraphicFramePr>
        <p:xfrm>
          <a:off x="9573834" y="263719"/>
          <a:ext cx="2119396" cy="1571625"/>
        </p:xfrm>
        <a:graphic>
          <a:graphicData uri="http://schemas.openxmlformats.org/drawingml/2006/table">
            <a:tbl>
              <a:tblPr/>
              <a:tblGrid>
                <a:gridCol w="1080305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Salida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sp>
        <p:nvSpPr>
          <p:cNvPr id="7" name="Elipse 6">
            <a:extLst>
              <a:ext uri="{FF2B5EF4-FFF2-40B4-BE49-F238E27FC236}">
                <a16:creationId xmlns:a16="http://schemas.microsoft.com/office/drawing/2014/main" id="{AB0D0C2F-91E1-D346-9B5C-61BFD7E457B8}"/>
              </a:ext>
            </a:extLst>
          </p:cNvPr>
          <p:cNvSpPr/>
          <p:nvPr/>
        </p:nvSpPr>
        <p:spPr>
          <a:xfrm>
            <a:off x="8470754" y="2404847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</a:t>
            </a:r>
            <a:r>
              <a:rPr lang="es-ES" sz="2400" b="1" baseline="-25000" dirty="0"/>
              <a:t>0</a:t>
            </a:r>
          </a:p>
          <a:p>
            <a:pPr algn="ctr"/>
            <a:r>
              <a:rPr lang="es-ES" sz="2400" b="1" dirty="0"/>
              <a:t>“”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31103C3A-E353-114D-B526-DBAD86C8DE32}"/>
              </a:ext>
            </a:extLst>
          </p:cNvPr>
          <p:cNvSpPr/>
          <p:nvPr/>
        </p:nvSpPr>
        <p:spPr>
          <a:xfrm>
            <a:off x="8470754" y="5478392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</a:t>
            </a:r>
            <a:r>
              <a:rPr lang="es-ES" sz="2400" b="1" baseline="-25000" dirty="0"/>
              <a:t>2</a:t>
            </a:r>
          </a:p>
          <a:p>
            <a:pPr algn="ctr"/>
            <a:r>
              <a:rPr lang="es-ES" sz="2400" b="1" dirty="0"/>
              <a:t>“c”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2204C199-9A62-1E46-89B6-77E01004C750}"/>
              </a:ext>
            </a:extLst>
          </p:cNvPr>
          <p:cNvSpPr/>
          <p:nvPr/>
        </p:nvSpPr>
        <p:spPr>
          <a:xfrm>
            <a:off x="10346457" y="3941619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</a:t>
            </a:r>
            <a:r>
              <a:rPr lang="es-ES" sz="2400" b="1" baseline="-25000" dirty="0"/>
              <a:t>1</a:t>
            </a:r>
          </a:p>
          <a:p>
            <a:pPr algn="ctr"/>
            <a:r>
              <a:rPr lang="es-ES" sz="2400" b="1" dirty="0"/>
              <a:t>“a”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150B0DE-BFB5-F641-B1A9-BA637B86B07A}"/>
              </a:ext>
            </a:extLst>
          </p:cNvPr>
          <p:cNvSpPr/>
          <p:nvPr/>
        </p:nvSpPr>
        <p:spPr>
          <a:xfrm>
            <a:off x="6434137" y="3941620"/>
            <a:ext cx="1277793" cy="12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</a:t>
            </a:r>
            <a:r>
              <a:rPr lang="es-ES" sz="2400" b="1" baseline="-25000" dirty="0"/>
              <a:t>3</a:t>
            </a:r>
          </a:p>
          <a:p>
            <a:pPr algn="ctr"/>
            <a:r>
              <a:rPr lang="es-ES" sz="2400" b="1" dirty="0"/>
              <a:t>“</a:t>
            </a:r>
            <a:r>
              <a:rPr lang="es-ES" sz="2400" b="1" dirty="0" err="1"/>
              <a:t>acb</a:t>
            </a:r>
            <a:r>
              <a:rPr lang="es-ES" sz="2400" b="1" dirty="0"/>
              <a:t>”</a:t>
            </a:r>
          </a:p>
        </p:txBody>
      </p:sp>
      <p:cxnSp>
        <p:nvCxnSpPr>
          <p:cNvPr id="11" name="Conector curvado 10">
            <a:extLst>
              <a:ext uri="{FF2B5EF4-FFF2-40B4-BE49-F238E27FC236}">
                <a16:creationId xmlns:a16="http://schemas.microsoft.com/office/drawing/2014/main" id="{30720BC7-4D33-164B-9A5C-F8B9F92F12A7}"/>
              </a:ext>
            </a:extLst>
          </p:cNvPr>
          <p:cNvCxnSpPr>
            <a:cxnSpLocks/>
            <a:stCxn id="7" idx="6"/>
            <a:endCxn id="9" idx="0"/>
          </p:cNvCxnSpPr>
          <p:nvPr/>
        </p:nvCxnSpPr>
        <p:spPr>
          <a:xfrm>
            <a:off x="9748547" y="3043744"/>
            <a:ext cx="1236807" cy="897875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curvado 11">
            <a:extLst>
              <a:ext uri="{FF2B5EF4-FFF2-40B4-BE49-F238E27FC236}">
                <a16:creationId xmlns:a16="http://schemas.microsoft.com/office/drawing/2014/main" id="{1CD85E6B-F526-824B-92DE-86FA882521AC}"/>
              </a:ext>
            </a:extLst>
          </p:cNvPr>
          <p:cNvCxnSpPr>
            <a:cxnSpLocks/>
            <a:stCxn id="9" idx="4"/>
          </p:cNvCxnSpPr>
          <p:nvPr/>
        </p:nvCxnSpPr>
        <p:spPr>
          <a:xfrm rot="5400000">
            <a:off x="9918014" y="5049948"/>
            <a:ext cx="897876" cy="1236805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curvado 12">
            <a:extLst>
              <a:ext uri="{FF2B5EF4-FFF2-40B4-BE49-F238E27FC236}">
                <a16:creationId xmlns:a16="http://schemas.microsoft.com/office/drawing/2014/main" id="{E1BEF097-667B-1549-88A3-1EE5F6FC8840}"/>
              </a:ext>
            </a:extLst>
          </p:cNvPr>
          <p:cNvCxnSpPr>
            <a:cxnSpLocks/>
            <a:stCxn id="8" idx="2"/>
            <a:endCxn id="10" idx="4"/>
          </p:cNvCxnSpPr>
          <p:nvPr/>
        </p:nvCxnSpPr>
        <p:spPr>
          <a:xfrm rot="10800000">
            <a:off x="7073034" y="5219413"/>
            <a:ext cx="1397720" cy="897876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curvado 13">
            <a:extLst>
              <a:ext uri="{FF2B5EF4-FFF2-40B4-BE49-F238E27FC236}">
                <a16:creationId xmlns:a16="http://schemas.microsoft.com/office/drawing/2014/main" id="{9AE841E5-3867-D248-8345-4A9EAD6DF9D2}"/>
              </a:ext>
            </a:extLst>
          </p:cNvPr>
          <p:cNvCxnSpPr>
            <a:cxnSpLocks/>
            <a:stCxn id="10" idx="0"/>
            <a:endCxn id="7" idx="2"/>
          </p:cNvCxnSpPr>
          <p:nvPr/>
        </p:nvCxnSpPr>
        <p:spPr>
          <a:xfrm rot="5400000" flipH="1" flipV="1">
            <a:off x="7322956" y="2793822"/>
            <a:ext cx="897876" cy="1397720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10239B7-DE20-9A47-A0AB-DF25189FB9EB}"/>
              </a:ext>
            </a:extLst>
          </p:cNvPr>
          <p:cNvSpPr txBox="1"/>
          <p:nvPr/>
        </p:nvSpPr>
        <p:spPr>
          <a:xfrm>
            <a:off x="10126946" y="2677974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a/y=0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9A12907-9123-CC48-A63A-D834AEBAB1B6}"/>
              </a:ext>
            </a:extLst>
          </p:cNvPr>
          <p:cNvSpPr txBox="1"/>
          <p:nvPr/>
        </p:nvSpPr>
        <p:spPr>
          <a:xfrm>
            <a:off x="10328563" y="5878883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c/y=0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8D7EBB9-7BD9-0141-872C-54930CC3E8DA}"/>
              </a:ext>
            </a:extLst>
          </p:cNvPr>
          <p:cNvSpPr txBox="1"/>
          <p:nvPr/>
        </p:nvSpPr>
        <p:spPr>
          <a:xfrm>
            <a:off x="7235534" y="6003501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b/y=0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254D325-158D-694C-962C-02FE2D20245A}"/>
              </a:ext>
            </a:extLst>
          </p:cNvPr>
          <p:cNvSpPr txBox="1"/>
          <p:nvPr/>
        </p:nvSpPr>
        <p:spPr>
          <a:xfrm>
            <a:off x="7170013" y="2752725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b/y=1</a:t>
            </a:r>
          </a:p>
        </p:txBody>
      </p:sp>
      <p:cxnSp>
        <p:nvCxnSpPr>
          <p:cNvPr id="19" name="Conector curvado 18">
            <a:extLst>
              <a:ext uri="{FF2B5EF4-FFF2-40B4-BE49-F238E27FC236}">
                <a16:creationId xmlns:a16="http://schemas.microsoft.com/office/drawing/2014/main" id="{377F960D-60A7-1E42-B753-CB7D8347D3B2}"/>
              </a:ext>
            </a:extLst>
          </p:cNvPr>
          <p:cNvCxnSpPr>
            <a:cxnSpLocks/>
            <a:stCxn id="8" idx="1"/>
            <a:endCxn id="7" idx="4"/>
          </p:cNvCxnSpPr>
          <p:nvPr/>
        </p:nvCxnSpPr>
        <p:spPr>
          <a:xfrm rot="5400000" flipH="1" flipV="1">
            <a:off x="7892326" y="4448196"/>
            <a:ext cx="1982880" cy="451769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078C0B3-4847-7E4A-9AA9-4F9C9B985221}"/>
              </a:ext>
            </a:extLst>
          </p:cNvPr>
          <p:cNvSpPr txBox="1"/>
          <p:nvPr/>
        </p:nvSpPr>
        <p:spPr>
          <a:xfrm>
            <a:off x="8131317" y="5181595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c/y=0</a:t>
            </a:r>
          </a:p>
        </p:txBody>
      </p:sp>
      <p:cxnSp>
        <p:nvCxnSpPr>
          <p:cNvPr id="21" name="Conector curvado 20">
            <a:extLst>
              <a:ext uri="{FF2B5EF4-FFF2-40B4-BE49-F238E27FC236}">
                <a16:creationId xmlns:a16="http://schemas.microsoft.com/office/drawing/2014/main" id="{7DC7B897-6C0F-DE41-8FDF-E775C07C49BE}"/>
              </a:ext>
            </a:extLst>
          </p:cNvPr>
          <p:cNvCxnSpPr>
            <a:cxnSpLocks/>
            <a:endCxn id="7" idx="5"/>
          </p:cNvCxnSpPr>
          <p:nvPr/>
        </p:nvCxnSpPr>
        <p:spPr>
          <a:xfrm rot="10800000">
            <a:off x="9561419" y="3495512"/>
            <a:ext cx="876088" cy="765056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9458CBC-20CD-9C43-8C02-8E079586198E}"/>
              </a:ext>
            </a:extLst>
          </p:cNvPr>
          <p:cNvSpPr txBox="1"/>
          <p:nvPr/>
        </p:nvSpPr>
        <p:spPr>
          <a:xfrm>
            <a:off x="9690908" y="3622670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b/y=0</a:t>
            </a:r>
          </a:p>
        </p:txBody>
      </p:sp>
      <p:cxnSp>
        <p:nvCxnSpPr>
          <p:cNvPr id="23" name="Conector curvado 22">
            <a:extLst>
              <a:ext uri="{FF2B5EF4-FFF2-40B4-BE49-F238E27FC236}">
                <a16:creationId xmlns:a16="http://schemas.microsoft.com/office/drawing/2014/main" id="{338F7C3B-18F0-CB49-B3FE-0C00E116DC6A}"/>
              </a:ext>
            </a:extLst>
          </p:cNvPr>
          <p:cNvCxnSpPr>
            <a:cxnSpLocks/>
            <a:stCxn id="7" idx="0"/>
            <a:endCxn id="7" idx="7"/>
          </p:cNvCxnSpPr>
          <p:nvPr/>
        </p:nvCxnSpPr>
        <p:spPr>
          <a:xfrm rot="16200000" flipH="1">
            <a:off x="9241971" y="2272527"/>
            <a:ext cx="187128" cy="451768"/>
          </a:xfrm>
          <a:prstGeom prst="curvedConnector3">
            <a:avLst>
              <a:gd name="adj1" fmla="val -218411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E8B25F98-0D1A-2F4A-A517-0E66FA19C22E}"/>
              </a:ext>
            </a:extLst>
          </p:cNvPr>
          <p:cNvSpPr txBox="1"/>
          <p:nvPr/>
        </p:nvSpPr>
        <p:spPr>
          <a:xfrm>
            <a:off x="9309527" y="1541487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b,c</a:t>
            </a:r>
            <a:r>
              <a:rPr lang="es-ES" sz="2400" b="1" dirty="0"/>
              <a:t>/y=0</a:t>
            </a:r>
          </a:p>
        </p:txBody>
      </p:sp>
      <p:cxnSp>
        <p:nvCxnSpPr>
          <p:cNvPr id="25" name="Conector curvado 24">
            <a:extLst>
              <a:ext uri="{FF2B5EF4-FFF2-40B4-BE49-F238E27FC236}">
                <a16:creationId xmlns:a16="http://schemas.microsoft.com/office/drawing/2014/main" id="{5837CE45-09BB-5945-B3CC-C77DC99257DB}"/>
              </a:ext>
            </a:extLst>
          </p:cNvPr>
          <p:cNvCxnSpPr>
            <a:cxnSpLocks/>
            <a:stCxn id="9" idx="6"/>
            <a:endCxn id="9" idx="5"/>
          </p:cNvCxnSpPr>
          <p:nvPr/>
        </p:nvCxnSpPr>
        <p:spPr>
          <a:xfrm flipH="1">
            <a:off x="11437122" y="4580516"/>
            <a:ext cx="187128" cy="451768"/>
          </a:xfrm>
          <a:prstGeom prst="curvedConnector4">
            <a:avLst>
              <a:gd name="adj1" fmla="val -233219"/>
              <a:gd name="adj2" fmla="val 173621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F4452B7B-55AA-424F-B12D-95F9798045FD}"/>
              </a:ext>
            </a:extLst>
          </p:cNvPr>
          <p:cNvSpPr txBox="1"/>
          <p:nvPr/>
        </p:nvSpPr>
        <p:spPr>
          <a:xfrm>
            <a:off x="11383386" y="5230090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a/y=0</a:t>
            </a:r>
          </a:p>
        </p:txBody>
      </p:sp>
      <p:cxnSp>
        <p:nvCxnSpPr>
          <p:cNvPr id="27" name="Conector curvado 26">
            <a:extLst>
              <a:ext uri="{FF2B5EF4-FFF2-40B4-BE49-F238E27FC236}">
                <a16:creationId xmlns:a16="http://schemas.microsoft.com/office/drawing/2014/main" id="{89D1D255-3F49-A546-9BBC-B5FE5A9B6744}"/>
              </a:ext>
            </a:extLst>
          </p:cNvPr>
          <p:cNvCxnSpPr>
            <a:cxnSpLocks/>
            <a:stCxn id="8" idx="0"/>
          </p:cNvCxnSpPr>
          <p:nvPr/>
        </p:nvCxnSpPr>
        <p:spPr>
          <a:xfrm rot="5400000" flipH="1" flipV="1">
            <a:off x="9646829" y="4495106"/>
            <a:ext cx="446108" cy="1520464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A730BA3-23B6-744C-A9E0-CA5D45D9597D}"/>
              </a:ext>
            </a:extLst>
          </p:cNvPr>
          <p:cNvSpPr txBox="1"/>
          <p:nvPr/>
        </p:nvSpPr>
        <p:spPr>
          <a:xfrm>
            <a:off x="9334632" y="5087482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a/y=0</a:t>
            </a:r>
          </a:p>
        </p:txBody>
      </p:sp>
      <p:cxnSp>
        <p:nvCxnSpPr>
          <p:cNvPr id="29" name="Conector curvado 28">
            <a:extLst>
              <a:ext uri="{FF2B5EF4-FFF2-40B4-BE49-F238E27FC236}">
                <a16:creationId xmlns:a16="http://schemas.microsoft.com/office/drawing/2014/main" id="{D08350A6-25D5-8B45-98BF-5666827D8B1E}"/>
              </a:ext>
            </a:extLst>
          </p:cNvPr>
          <p:cNvCxnSpPr>
            <a:cxnSpLocks/>
            <a:endCxn id="7" idx="3"/>
          </p:cNvCxnSpPr>
          <p:nvPr/>
        </p:nvCxnSpPr>
        <p:spPr>
          <a:xfrm flipV="1">
            <a:off x="7639573" y="3495512"/>
            <a:ext cx="1018309" cy="725994"/>
          </a:xfrm>
          <a:prstGeom prst="curvedConnector2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29">
            <a:extLst>
              <a:ext uri="{FF2B5EF4-FFF2-40B4-BE49-F238E27FC236}">
                <a16:creationId xmlns:a16="http://schemas.microsoft.com/office/drawing/2014/main" id="{6C8A57E9-4D50-1E4A-907D-E4F9585E8A9A}"/>
              </a:ext>
            </a:extLst>
          </p:cNvPr>
          <p:cNvSpPr txBox="1"/>
          <p:nvPr/>
        </p:nvSpPr>
        <p:spPr>
          <a:xfrm>
            <a:off x="7466207" y="3733698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c/y=0</a:t>
            </a:r>
          </a:p>
        </p:txBody>
      </p:sp>
      <p:cxnSp>
        <p:nvCxnSpPr>
          <p:cNvPr id="31" name="Conector curvado 30">
            <a:extLst>
              <a:ext uri="{FF2B5EF4-FFF2-40B4-BE49-F238E27FC236}">
                <a16:creationId xmlns:a16="http://schemas.microsoft.com/office/drawing/2014/main" id="{E0D24B9C-DC13-284F-9FB8-960BBB02255A}"/>
              </a:ext>
            </a:extLst>
          </p:cNvPr>
          <p:cNvCxnSpPr>
            <a:cxnSpLocks/>
            <a:stCxn id="10" idx="6"/>
            <a:endCxn id="9" idx="2"/>
          </p:cNvCxnSpPr>
          <p:nvPr/>
        </p:nvCxnSpPr>
        <p:spPr>
          <a:xfrm flipV="1">
            <a:off x="7711930" y="4580516"/>
            <a:ext cx="2634527" cy="1"/>
          </a:xfrm>
          <a:prstGeom prst="curved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2A7C9BBB-3EBE-C941-B978-399D9414ABAC}"/>
              </a:ext>
            </a:extLst>
          </p:cNvPr>
          <p:cNvSpPr txBox="1"/>
          <p:nvPr/>
        </p:nvSpPr>
        <p:spPr>
          <a:xfrm>
            <a:off x="7692251" y="4536963"/>
            <a:ext cx="16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a/y=0</a:t>
            </a:r>
          </a:p>
        </p:txBody>
      </p:sp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226056"/>
              </p:ext>
            </p:extLst>
          </p:nvPr>
        </p:nvGraphicFramePr>
        <p:xfrm>
          <a:off x="364760" y="1351411"/>
          <a:ext cx="3583785" cy="5343525"/>
        </p:xfrm>
        <a:graphic>
          <a:graphicData uri="http://schemas.openxmlformats.org/drawingml/2006/table">
            <a:tbl>
              <a:tblPr/>
              <a:tblGrid>
                <a:gridCol w="352124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52124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52124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14192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59700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59700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593821">
                  <a:extLst>
                    <a:ext uri="{9D8B030D-6E8A-4147-A177-3AD203B41FA5}">
                      <a16:colId xmlns:a16="http://schemas.microsoft.com/office/drawing/2014/main" val="2030120001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633109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Codificar entradas, salidas y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salidas</a:t>
            </a:r>
          </a:p>
          <a:p>
            <a:pPr marL="742950" indent="-7429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Tabla de excitación de </a:t>
            </a:r>
            <a:r>
              <a:rPr lang="es-ES" sz="3600" b="1" dirty="0" err="1">
                <a:solidFill>
                  <a:srgbClr val="0070C0"/>
                </a:solidFill>
              </a:rPr>
              <a:t>flip-flops</a:t>
            </a:r>
            <a:endParaRPr lang="es-ES" sz="3600" b="1" dirty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Minimización de funciones de los </a:t>
            </a:r>
            <a:r>
              <a:rPr lang="es-ES" dirty="0" err="1"/>
              <a:t>flip-flops</a:t>
            </a:r>
            <a:r>
              <a:rPr lang="es-ES" dirty="0"/>
              <a:t> y de las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 Dibujar diagrama de circuito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154129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1754515" y="1904503"/>
            <a:ext cx="7903029" cy="4689566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71351" y="3015204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9765932" y="3001790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4879756" y="2511851"/>
            <a:ext cx="1453764" cy="3349992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</p:txBody>
      </p:sp>
      <p:cxnSp>
        <p:nvCxnSpPr>
          <p:cNvPr id="3" name="Conector angular 2">
            <a:extLst>
              <a:ext uri="{FF2B5EF4-FFF2-40B4-BE49-F238E27FC236}">
                <a16:creationId xmlns:a16="http://schemas.microsoft.com/office/drawing/2014/main" id="{792D0BED-E919-0044-AC5A-08761446CA2B}"/>
              </a:ext>
            </a:extLst>
          </p:cNvPr>
          <p:cNvCxnSpPr>
            <a:cxnSpLocks/>
          </p:cNvCxnSpPr>
          <p:nvPr/>
        </p:nvCxnSpPr>
        <p:spPr>
          <a:xfrm>
            <a:off x="1822588" y="3531592"/>
            <a:ext cx="547525" cy="526869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C3DBB5B0-8981-7348-B5C2-AA9B5034D5D3}"/>
              </a:ext>
            </a:extLst>
          </p:cNvPr>
          <p:cNvCxnSpPr>
            <a:cxnSpLocks/>
          </p:cNvCxnSpPr>
          <p:nvPr/>
        </p:nvCxnSpPr>
        <p:spPr>
          <a:xfrm rot="10800000">
            <a:off x="2290093" y="4842728"/>
            <a:ext cx="4726063" cy="1150453"/>
          </a:xfrm>
          <a:prstGeom prst="bentConnector3">
            <a:avLst>
              <a:gd name="adj1" fmla="val 107768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D59334C7-C52C-2749-97AA-CA14C134D1DF}"/>
              </a:ext>
            </a:extLst>
          </p:cNvPr>
          <p:cNvCxnSpPr>
            <a:cxnSpLocks/>
          </p:cNvCxnSpPr>
          <p:nvPr/>
        </p:nvCxnSpPr>
        <p:spPr>
          <a:xfrm rot="16200000" flipV="1">
            <a:off x="5765587" y="4784499"/>
            <a:ext cx="1947777" cy="495702"/>
          </a:xfrm>
          <a:prstGeom prst="bentConnector3">
            <a:avLst>
              <a:gd name="adj1" fmla="val 10097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>
            <a:extLst>
              <a:ext uri="{FF2B5EF4-FFF2-40B4-BE49-F238E27FC236}">
                <a16:creationId xmlns:a16="http://schemas.microsoft.com/office/drawing/2014/main" id="{A7554D39-D3AF-0A41-94C7-EF64A5564C81}"/>
              </a:ext>
            </a:extLst>
          </p:cNvPr>
          <p:cNvCxnSpPr>
            <a:cxnSpLocks/>
          </p:cNvCxnSpPr>
          <p:nvPr/>
        </p:nvCxnSpPr>
        <p:spPr>
          <a:xfrm flipV="1">
            <a:off x="6956492" y="3483696"/>
            <a:ext cx="597932" cy="561704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F512F67D-C8EC-9B49-B666-4F0BD2D18ACA}"/>
              </a:ext>
            </a:extLst>
          </p:cNvPr>
          <p:cNvSpPr/>
          <p:nvPr/>
        </p:nvSpPr>
        <p:spPr>
          <a:xfrm>
            <a:off x="2439830" y="2674081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ESTADO SIGUIENTE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9FC2AE0-95E4-1648-952E-A13F41361D51}"/>
              </a:ext>
            </a:extLst>
          </p:cNvPr>
          <p:cNvCxnSpPr>
            <a:cxnSpLocks/>
          </p:cNvCxnSpPr>
          <p:nvPr/>
        </p:nvCxnSpPr>
        <p:spPr>
          <a:xfrm>
            <a:off x="3753132" y="4058461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redondeado 24">
            <a:extLst>
              <a:ext uri="{FF2B5EF4-FFF2-40B4-BE49-F238E27FC236}">
                <a16:creationId xmlns:a16="http://schemas.microsoft.com/office/drawing/2014/main" id="{6C60701F-6B85-F045-8E19-D74AB4F24449}"/>
              </a:ext>
            </a:extLst>
          </p:cNvPr>
          <p:cNvSpPr/>
          <p:nvPr/>
        </p:nvSpPr>
        <p:spPr>
          <a:xfrm>
            <a:off x="7569973" y="2805416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SALIDA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83457B0-6F09-EA43-BBD2-0FA0C905AEDA}"/>
              </a:ext>
            </a:extLst>
          </p:cNvPr>
          <p:cNvCxnSpPr>
            <a:cxnSpLocks/>
          </p:cNvCxnSpPr>
          <p:nvPr/>
        </p:nvCxnSpPr>
        <p:spPr>
          <a:xfrm>
            <a:off x="8896063" y="3531592"/>
            <a:ext cx="627017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BBB9933-4030-2B45-B1FD-73CBD14467A1}"/>
              </a:ext>
            </a:extLst>
          </p:cNvPr>
          <p:cNvSpPr txBox="1"/>
          <p:nvPr/>
        </p:nvSpPr>
        <p:spPr>
          <a:xfrm>
            <a:off x="6002089" y="403509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actual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60532EE-3BA4-9341-A362-0D4420836AE4}"/>
              </a:ext>
            </a:extLst>
          </p:cNvPr>
          <p:cNvSpPr txBox="1"/>
          <p:nvPr/>
        </p:nvSpPr>
        <p:spPr>
          <a:xfrm>
            <a:off x="3425625" y="403233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siguiente</a:t>
            </a:r>
          </a:p>
        </p:txBody>
      </p:sp>
      <p:cxnSp>
        <p:nvCxnSpPr>
          <p:cNvPr id="18" name="Conector angular 17">
            <a:extLst>
              <a:ext uri="{FF2B5EF4-FFF2-40B4-BE49-F238E27FC236}">
                <a16:creationId xmlns:a16="http://schemas.microsoft.com/office/drawing/2014/main" id="{2FD81F09-92ED-2C4E-92CC-1505427C73E9}"/>
              </a:ext>
            </a:extLst>
          </p:cNvPr>
          <p:cNvCxnSpPr>
            <a:cxnSpLocks/>
          </p:cNvCxnSpPr>
          <p:nvPr/>
        </p:nvCxnSpPr>
        <p:spPr>
          <a:xfrm flipV="1">
            <a:off x="2094150" y="2387827"/>
            <a:ext cx="4922006" cy="1121996"/>
          </a:xfrm>
          <a:prstGeom prst="bentConnector3">
            <a:avLst>
              <a:gd name="adj1" fmla="val -16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angular 28">
            <a:extLst>
              <a:ext uri="{FF2B5EF4-FFF2-40B4-BE49-F238E27FC236}">
                <a16:creationId xmlns:a16="http://schemas.microsoft.com/office/drawing/2014/main" id="{3CA7CFE8-C994-1D4E-BE30-080285756D1D}"/>
              </a:ext>
            </a:extLst>
          </p:cNvPr>
          <p:cNvCxnSpPr>
            <a:cxnSpLocks/>
          </p:cNvCxnSpPr>
          <p:nvPr/>
        </p:nvCxnSpPr>
        <p:spPr>
          <a:xfrm>
            <a:off x="6488689" y="2387827"/>
            <a:ext cx="1048417" cy="810814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F8D5CE71-D370-EF45-A9D0-80BB99C68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440"/>
          <a:stretch/>
        </p:blipFill>
        <p:spPr>
          <a:xfrm>
            <a:off x="4845456" y="2575872"/>
            <a:ext cx="1508769" cy="1605855"/>
          </a:xfrm>
          <a:prstGeom prst="rect">
            <a:avLst/>
          </a:prstGeom>
        </p:spPr>
      </p:pic>
      <p:pic>
        <p:nvPicPr>
          <p:cNvPr id="24" name="Picture 2" descr="Computador mágico XVII – Lógica secuencial | El Cedazo">
            <a:extLst>
              <a:ext uri="{FF2B5EF4-FFF2-40B4-BE49-F238E27FC236}">
                <a16:creationId xmlns:a16="http://schemas.microsoft.com/office/drawing/2014/main" id="{D5FC6F9E-9D37-4A47-B125-85BAF778B4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17"/>
          <a:stretch/>
        </p:blipFill>
        <p:spPr bwMode="auto">
          <a:xfrm>
            <a:off x="653763" y="188990"/>
            <a:ext cx="8242300" cy="1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C395A68C-4D89-924C-89E4-6FECF76419A1}"/>
              </a:ext>
            </a:extLst>
          </p:cNvPr>
          <p:cNvSpPr/>
          <p:nvPr/>
        </p:nvSpPr>
        <p:spPr>
          <a:xfrm>
            <a:off x="454697" y="236669"/>
            <a:ext cx="8441366" cy="105892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297E6849-C47F-B943-830B-A289C95AB9AD}"/>
              </a:ext>
            </a:extLst>
          </p:cNvPr>
          <p:cNvCxnSpPr>
            <a:cxnSpLocks/>
          </p:cNvCxnSpPr>
          <p:nvPr/>
        </p:nvCxnSpPr>
        <p:spPr>
          <a:xfrm>
            <a:off x="5599841" y="1295589"/>
            <a:ext cx="0" cy="182218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BD0CDF3-5F0C-7841-B2DC-D774971593CB}"/>
              </a:ext>
            </a:extLst>
          </p:cNvPr>
          <p:cNvSpPr txBox="1"/>
          <p:nvPr/>
        </p:nvSpPr>
        <p:spPr>
          <a:xfrm>
            <a:off x="-177396" y="3720062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BDAD902-5B17-D541-A5F1-D0264204A752}"/>
              </a:ext>
            </a:extLst>
          </p:cNvPr>
          <p:cNvSpPr txBox="1"/>
          <p:nvPr/>
        </p:nvSpPr>
        <p:spPr>
          <a:xfrm>
            <a:off x="1262991" y="3509823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5BDB685E-B5BF-9147-B4C0-347BC6353783}"/>
              </a:ext>
            </a:extLst>
          </p:cNvPr>
          <p:cNvSpPr txBox="1"/>
          <p:nvPr/>
        </p:nvSpPr>
        <p:spPr>
          <a:xfrm>
            <a:off x="6509394" y="2397661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83EE4763-0424-A449-A8F2-504D60502227}"/>
              </a:ext>
            </a:extLst>
          </p:cNvPr>
          <p:cNvSpPr txBox="1"/>
          <p:nvPr/>
        </p:nvSpPr>
        <p:spPr>
          <a:xfrm>
            <a:off x="8308672" y="2930703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y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E85728DA-9BF3-FC40-9EB8-19089C093918}"/>
              </a:ext>
            </a:extLst>
          </p:cNvPr>
          <p:cNvSpPr txBox="1"/>
          <p:nvPr/>
        </p:nvSpPr>
        <p:spPr>
          <a:xfrm>
            <a:off x="9511700" y="3720062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y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68FA40D-E0A0-2A40-ADA6-CA48C8DA804E}"/>
              </a:ext>
            </a:extLst>
          </p:cNvPr>
          <p:cNvSpPr txBox="1"/>
          <p:nvPr/>
        </p:nvSpPr>
        <p:spPr>
          <a:xfrm>
            <a:off x="5916989" y="3561748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C5F1103-3F4D-884C-B2B4-19D550EEAD05}"/>
              </a:ext>
            </a:extLst>
          </p:cNvPr>
          <p:cNvSpPr txBox="1"/>
          <p:nvPr/>
        </p:nvSpPr>
        <p:spPr>
          <a:xfrm>
            <a:off x="1270410" y="4328976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761D5FBC-E831-E64B-8255-F6C6FB3F6842}"/>
              </a:ext>
            </a:extLst>
          </p:cNvPr>
          <p:cNvSpPr txBox="1"/>
          <p:nvPr/>
        </p:nvSpPr>
        <p:spPr>
          <a:xfrm>
            <a:off x="3328983" y="320992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J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K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J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  <a:r>
              <a:rPr lang="es-ES" sz="2400" b="1" dirty="0">
                <a:solidFill>
                  <a:srgbClr val="FF0000"/>
                </a:solidFill>
              </a:rPr>
              <a:t>K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17794664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9726647" cy="1325563"/>
          </a:xfrm>
        </p:spPr>
        <p:txBody>
          <a:bodyPr>
            <a:normAutofit/>
          </a:bodyPr>
          <a:lstStyle/>
          <a:p>
            <a:r>
              <a:rPr lang="es-ES" dirty="0"/>
              <a:t>(e) Tabla de excitación de los </a:t>
            </a:r>
            <a:r>
              <a:rPr lang="es-ES" dirty="0" err="1"/>
              <a:t>flip-flops</a:t>
            </a:r>
            <a:endParaRPr lang="es-ES" dirty="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F8D9543-9F28-7448-9572-CD1F7D7EEB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531370"/>
              </p:ext>
            </p:extLst>
          </p:nvPr>
        </p:nvGraphicFramePr>
        <p:xfrm>
          <a:off x="9338310" y="960905"/>
          <a:ext cx="2119397" cy="1571625"/>
        </p:xfrm>
        <a:graphic>
          <a:graphicData uri="http://schemas.openxmlformats.org/drawingml/2006/table">
            <a:tbl>
              <a:tblPr/>
              <a:tblGrid>
                <a:gridCol w="54015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40153">
                  <a:extLst>
                    <a:ext uri="{9D8B030D-6E8A-4147-A177-3AD203B41FA5}">
                      <a16:colId xmlns:a16="http://schemas.microsoft.com/office/drawing/2014/main" val="1423118722"/>
                    </a:ext>
                  </a:extLst>
                </a:gridCol>
                <a:gridCol w="249383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89708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0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(Q</a:t>
                      </a:r>
                      <a:r>
                        <a:rPr lang="es-ES" sz="20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</a:t>
                      </a:r>
                      <a:r>
                        <a:rPr lang="es-ES" sz="20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)’</a:t>
                      </a:r>
                      <a:endParaRPr lang="es-ES" sz="2000" b="0" i="0" u="none" strike="noStrike" baseline="30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283417"/>
              </p:ext>
            </p:extLst>
          </p:nvPr>
        </p:nvGraphicFramePr>
        <p:xfrm>
          <a:off x="364760" y="1351411"/>
          <a:ext cx="6964297" cy="5343525"/>
        </p:xfrm>
        <a:graphic>
          <a:graphicData uri="http://schemas.openxmlformats.org/drawingml/2006/table">
            <a:tbl>
              <a:tblPr/>
              <a:tblGrid>
                <a:gridCol w="361246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24920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876037514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  <p:graphicFrame>
        <p:nvGraphicFramePr>
          <p:cNvPr id="34" name="Tabla 33">
            <a:extLst>
              <a:ext uri="{FF2B5EF4-FFF2-40B4-BE49-F238E27FC236}">
                <a16:creationId xmlns:a16="http://schemas.microsoft.com/office/drawing/2014/main" id="{DDD5020E-7112-B242-8C3D-4E014B3FD8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868080"/>
              </p:ext>
            </p:extLst>
          </p:nvPr>
        </p:nvGraphicFramePr>
        <p:xfrm>
          <a:off x="9338310" y="2753846"/>
          <a:ext cx="2119397" cy="1571625"/>
        </p:xfrm>
        <a:graphic>
          <a:graphicData uri="http://schemas.openxmlformats.org/drawingml/2006/table">
            <a:tbl>
              <a:tblPr/>
              <a:tblGrid>
                <a:gridCol w="54015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40153">
                  <a:extLst>
                    <a:ext uri="{9D8B030D-6E8A-4147-A177-3AD203B41FA5}">
                      <a16:colId xmlns:a16="http://schemas.microsoft.com/office/drawing/2014/main" val="1423118722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593653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9726647" cy="1325563"/>
          </a:xfrm>
        </p:spPr>
        <p:txBody>
          <a:bodyPr>
            <a:normAutofit/>
          </a:bodyPr>
          <a:lstStyle/>
          <a:p>
            <a:r>
              <a:rPr lang="es-ES" dirty="0"/>
              <a:t>(c) Tabla de excitación de los </a:t>
            </a:r>
            <a:r>
              <a:rPr lang="es-ES" dirty="0" err="1"/>
              <a:t>flip-flops</a:t>
            </a:r>
            <a:endParaRPr lang="es-ES" dirty="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F8D9543-9F28-7448-9572-CD1F7D7EEB1B}"/>
              </a:ext>
            </a:extLst>
          </p:cNvPr>
          <p:cNvGraphicFramePr>
            <a:graphicFrameLocks noGrp="1"/>
          </p:cNvGraphicFramePr>
          <p:nvPr/>
        </p:nvGraphicFramePr>
        <p:xfrm>
          <a:off x="9338311" y="1857375"/>
          <a:ext cx="2119397" cy="1571625"/>
        </p:xfrm>
        <a:graphic>
          <a:graphicData uri="http://schemas.openxmlformats.org/drawingml/2006/table">
            <a:tbl>
              <a:tblPr/>
              <a:tblGrid>
                <a:gridCol w="54015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40153">
                  <a:extLst>
                    <a:ext uri="{9D8B030D-6E8A-4147-A177-3AD203B41FA5}">
                      <a16:colId xmlns:a16="http://schemas.microsoft.com/office/drawing/2014/main" val="1423118722"/>
                    </a:ext>
                  </a:extLst>
                </a:gridCol>
                <a:gridCol w="249383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89708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0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s-E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0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es-ES" sz="2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)’</a:t>
                      </a:r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620206"/>
              </p:ext>
            </p:extLst>
          </p:nvPr>
        </p:nvGraphicFramePr>
        <p:xfrm>
          <a:off x="364760" y="1351411"/>
          <a:ext cx="6964297" cy="5343525"/>
        </p:xfrm>
        <a:graphic>
          <a:graphicData uri="http://schemas.openxmlformats.org/drawingml/2006/table">
            <a:tbl>
              <a:tblPr/>
              <a:tblGrid>
                <a:gridCol w="361246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24920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876037514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  <p:graphicFrame>
        <p:nvGraphicFramePr>
          <p:cNvPr id="34" name="Tabla 33">
            <a:extLst>
              <a:ext uri="{FF2B5EF4-FFF2-40B4-BE49-F238E27FC236}">
                <a16:creationId xmlns:a16="http://schemas.microsoft.com/office/drawing/2014/main" id="{DDD5020E-7112-B242-8C3D-4E014B3FD8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50309"/>
              </p:ext>
            </p:extLst>
          </p:nvPr>
        </p:nvGraphicFramePr>
        <p:xfrm>
          <a:off x="9338311" y="3769302"/>
          <a:ext cx="2119397" cy="1571625"/>
        </p:xfrm>
        <a:graphic>
          <a:graphicData uri="http://schemas.openxmlformats.org/drawingml/2006/table">
            <a:tbl>
              <a:tblPr/>
              <a:tblGrid>
                <a:gridCol w="54015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40153">
                  <a:extLst>
                    <a:ext uri="{9D8B030D-6E8A-4147-A177-3AD203B41FA5}">
                      <a16:colId xmlns:a16="http://schemas.microsoft.com/office/drawing/2014/main" val="1423118722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702390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9726647" cy="1325563"/>
          </a:xfrm>
        </p:spPr>
        <p:txBody>
          <a:bodyPr>
            <a:normAutofit/>
          </a:bodyPr>
          <a:lstStyle/>
          <a:p>
            <a:r>
              <a:rPr lang="es-ES" dirty="0"/>
              <a:t>(e) Tabla de excitación de los </a:t>
            </a:r>
            <a:r>
              <a:rPr lang="es-ES" dirty="0" err="1"/>
              <a:t>flip-flops</a:t>
            </a:r>
            <a:endParaRPr lang="es-ES" dirty="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F8D9543-9F28-7448-9572-CD1F7D7EEB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253013"/>
              </p:ext>
            </p:extLst>
          </p:nvPr>
        </p:nvGraphicFramePr>
        <p:xfrm>
          <a:off x="9325860" y="848845"/>
          <a:ext cx="2119397" cy="1571625"/>
        </p:xfrm>
        <a:graphic>
          <a:graphicData uri="http://schemas.openxmlformats.org/drawingml/2006/table">
            <a:tbl>
              <a:tblPr/>
              <a:tblGrid>
                <a:gridCol w="54015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40153">
                  <a:extLst>
                    <a:ext uri="{9D8B030D-6E8A-4147-A177-3AD203B41FA5}">
                      <a16:colId xmlns:a16="http://schemas.microsoft.com/office/drawing/2014/main" val="1423118722"/>
                    </a:ext>
                  </a:extLst>
                </a:gridCol>
                <a:gridCol w="249383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89708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0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(Q</a:t>
                      </a:r>
                      <a:r>
                        <a:rPr lang="es-ES" sz="20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</a:t>
                      </a:r>
                      <a:r>
                        <a:rPr lang="es-ES" sz="20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)’</a:t>
                      </a:r>
                      <a:endParaRPr lang="es-ES" sz="2000" b="0" i="0" u="none" strike="noStrike" baseline="30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504598"/>
              </p:ext>
            </p:extLst>
          </p:nvPr>
        </p:nvGraphicFramePr>
        <p:xfrm>
          <a:off x="364760" y="1351411"/>
          <a:ext cx="6964297" cy="5343525"/>
        </p:xfrm>
        <a:graphic>
          <a:graphicData uri="http://schemas.openxmlformats.org/drawingml/2006/table">
            <a:tbl>
              <a:tblPr/>
              <a:tblGrid>
                <a:gridCol w="361246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24920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876037514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  <p:graphicFrame>
        <p:nvGraphicFramePr>
          <p:cNvPr id="34" name="Tabla 33">
            <a:extLst>
              <a:ext uri="{FF2B5EF4-FFF2-40B4-BE49-F238E27FC236}">
                <a16:creationId xmlns:a16="http://schemas.microsoft.com/office/drawing/2014/main" id="{DDD5020E-7112-B242-8C3D-4E014B3FD8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910845"/>
              </p:ext>
            </p:extLst>
          </p:nvPr>
        </p:nvGraphicFramePr>
        <p:xfrm>
          <a:off x="9363213" y="2661165"/>
          <a:ext cx="2119397" cy="1571625"/>
        </p:xfrm>
        <a:graphic>
          <a:graphicData uri="http://schemas.openxmlformats.org/drawingml/2006/table">
            <a:tbl>
              <a:tblPr/>
              <a:tblGrid>
                <a:gridCol w="540153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540153">
                  <a:extLst>
                    <a:ext uri="{9D8B030D-6E8A-4147-A177-3AD203B41FA5}">
                      <a16:colId xmlns:a16="http://schemas.microsoft.com/office/drawing/2014/main" val="1423118722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3203731099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endParaRPr lang="es-ES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608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1776549" y="365760"/>
            <a:ext cx="7903029" cy="4153989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93385" y="940885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9787966" y="927471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4901790" y="1606731"/>
            <a:ext cx="1453764" cy="1822269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  <a:p>
            <a:pPr algn="ctr"/>
            <a:endParaRPr lang="es-ES" b="1" dirty="0"/>
          </a:p>
          <a:p>
            <a:pPr algn="ctr"/>
            <a:endParaRPr lang="es-ES" b="1" dirty="0"/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cxnSp>
        <p:nvCxnSpPr>
          <p:cNvPr id="3" name="Conector angular 2">
            <a:extLst>
              <a:ext uri="{FF2B5EF4-FFF2-40B4-BE49-F238E27FC236}">
                <a16:creationId xmlns:a16="http://schemas.microsoft.com/office/drawing/2014/main" id="{792D0BED-E919-0044-AC5A-08761446CA2B}"/>
              </a:ext>
            </a:extLst>
          </p:cNvPr>
          <p:cNvCxnSpPr>
            <a:cxnSpLocks/>
          </p:cNvCxnSpPr>
          <p:nvPr/>
        </p:nvCxnSpPr>
        <p:spPr>
          <a:xfrm>
            <a:off x="1844622" y="1457273"/>
            <a:ext cx="547525" cy="526869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C3DBB5B0-8981-7348-B5C2-AA9B5034D5D3}"/>
              </a:ext>
            </a:extLst>
          </p:cNvPr>
          <p:cNvCxnSpPr>
            <a:cxnSpLocks/>
          </p:cNvCxnSpPr>
          <p:nvPr/>
        </p:nvCxnSpPr>
        <p:spPr>
          <a:xfrm rot="10800000">
            <a:off x="2312127" y="2768409"/>
            <a:ext cx="4726063" cy="1150453"/>
          </a:xfrm>
          <a:prstGeom prst="bentConnector3">
            <a:avLst>
              <a:gd name="adj1" fmla="val 107768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D59334C7-C52C-2749-97AA-CA14C134D1DF}"/>
              </a:ext>
            </a:extLst>
          </p:cNvPr>
          <p:cNvCxnSpPr>
            <a:cxnSpLocks/>
          </p:cNvCxnSpPr>
          <p:nvPr/>
        </p:nvCxnSpPr>
        <p:spPr>
          <a:xfrm rot="16200000" flipV="1">
            <a:off x="5787621" y="2710180"/>
            <a:ext cx="1947777" cy="495702"/>
          </a:xfrm>
          <a:prstGeom prst="bentConnector3">
            <a:avLst>
              <a:gd name="adj1" fmla="val 10097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>
            <a:extLst>
              <a:ext uri="{FF2B5EF4-FFF2-40B4-BE49-F238E27FC236}">
                <a16:creationId xmlns:a16="http://schemas.microsoft.com/office/drawing/2014/main" id="{A7554D39-D3AF-0A41-94C7-EF64A5564C81}"/>
              </a:ext>
            </a:extLst>
          </p:cNvPr>
          <p:cNvCxnSpPr>
            <a:cxnSpLocks/>
          </p:cNvCxnSpPr>
          <p:nvPr/>
        </p:nvCxnSpPr>
        <p:spPr>
          <a:xfrm flipV="1">
            <a:off x="6978526" y="1409377"/>
            <a:ext cx="597932" cy="561704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:a16="http://schemas.microsoft.com/office/drawing/2014/main" id="{3E77DDC5-D262-1B48-9246-1556631EB82F}"/>
              </a:ext>
            </a:extLst>
          </p:cNvPr>
          <p:cNvSpPr txBox="1"/>
          <p:nvPr/>
        </p:nvSpPr>
        <p:spPr>
          <a:xfrm>
            <a:off x="2142310" y="5094514"/>
            <a:ext cx="67757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b="1" dirty="0">
                <a:solidFill>
                  <a:srgbClr val="0070C0"/>
                </a:solidFill>
              </a:rPr>
              <a:t>MAQUINA DE MOORE</a:t>
            </a:r>
          </a:p>
        </p:txBody>
      </p:sp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F512F67D-C8EC-9B49-B666-4F0BD2D18ACA}"/>
              </a:ext>
            </a:extLst>
          </p:cNvPr>
          <p:cNvSpPr/>
          <p:nvPr/>
        </p:nvSpPr>
        <p:spPr>
          <a:xfrm>
            <a:off x="2461864" y="599762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ESTADO SIGUIENTE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9FC2AE0-95E4-1648-952E-A13F41361D51}"/>
              </a:ext>
            </a:extLst>
          </p:cNvPr>
          <p:cNvCxnSpPr>
            <a:cxnSpLocks/>
          </p:cNvCxnSpPr>
          <p:nvPr/>
        </p:nvCxnSpPr>
        <p:spPr>
          <a:xfrm>
            <a:off x="3775166" y="1984142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redondeado 24">
            <a:extLst>
              <a:ext uri="{FF2B5EF4-FFF2-40B4-BE49-F238E27FC236}">
                <a16:creationId xmlns:a16="http://schemas.microsoft.com/office/drawing/2014/main" id="{6C60701F-6B85-F045-8E19-D74AB4F24449}"/>
              </a:ext>
            </a:extLst>
          </p:cNvPr>
          <p:cNvSpPr/>
          <p:nvPr/>
        </p:nvSpPr>
        <p:spPr>
          <a:xfrm>
            <a:off x="7592007" y="731097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SALIDA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83457B0-6F09-EA43-BBD2-0FA0C905AEDA}"/>
              </a:ext>
            </a:extLst>
          </p:cNvPr>
          <p:cNvCxnSpPr>
            <a:cxnSpLocks/>
          </p:cNvCxnSpPr>
          <p:nvPr/>
        </p:nvCxnSpPr>
        <p:spPr>
          <a:xfrm>
            <a:off x="8918097" y="1457273"/>
            <a:ext cx="627017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BBB9933-4030-2B45-B1FD-73CBD14467A1}"/>
              </a:ext>
            </a:extLst>
          </p:cNvPr>
          <p:cNvSpPr txBox="1"/>
          <p:nvPr/>
        </p:nvSpPr>
        <p:spPr>
          <a:xfrm>
            <a:off x="6024123" y="1960777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actual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60532EE-3BA4-9341-A362-0D4420836AE4}"/>
              </a:ext>
            </a:extLst>
          </p:cNvPr>
          <p:cNvSpPr txBox="1"/>
          <p:nvPr/>
        </p:nvSpPr>
        <p:spPr>
          <a:xfrm>
            <a:off x="3447659" y="1958017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283839709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Codificar entradas, salidas y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excitación de </a:t>
            </a:r>
            <a:r>
              <a:rPr lang="es-ES" dirty="0" err="1"/>
              <a:t>flip-flops</a:t>
            </a:r>
            <a:endParaRPr lang="es-ES" dirty="0"/>
          </a:p>
          <a:p>
            <a:pPr marL="742950" indent="-7429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Minimización de funciones de los </a:t>
            </a:r>
            <a:r>
              <a:rPr lang="es-ES" sz="3600" b="1" dirty="0" err="1">
                <a:solidFill>
                  <a:srgbClr val="0070C0"/>
                </a:solidFill>
              </a:rPr>
              <a:t>flip-flops</a:t>
            </a:r>
            <a:r>
              <a:rPr lang="es-ES" sz="3600" b="1" dirty="0">
                <a:solidFill>
                  <a:srgbClr val="0070C0"/>
                </a:solidFill>
              </a:rPr>
              <a:t> y de las funciones de salida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 Dibujar diagrama de circuito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3287947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1754515" y="1904503"/>
            <a:ext cx="7903029" cy="4689566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71351" y="3015204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9765932" y="3001790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4879756" y="2511851"/>
            <a:ext cx="1453764" cy="3349992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</p:txBody>
      </p:sp>
      <p:cxnSp>
        <p:nvCxnSpPr>
          <p:cNvPr id="3" name="Conector angular 2">
            <a:extLst>
              <a:ext uri="{FF2B5EF4-FFF2-40B4-BE49-F238E27FC236}">
                <a16:creationId xmlns:a16="http://schemas.microsoft.com/office/drawing/2014/main" id="{792D0BED-E919-0044-AC5A-08761446CA2B}"/>
              </a:ext>
            </a:extLst>
          </p:cNvPr>
          <p:cNvCxnSpPr>
            <a:cxnSpLocks/>
          </p:cNvCxnSpPr>
          <p:nvPr/>
        </p:nvCxnSpPr>
        <p:spPr>
          <a:xfrm>
            <a:off x="1822588" y="3531592"/>
            <a:ext cx="547525" cy="526869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C3DBB5B0-8981-7348-B5C2-AA9B5034D5D3}"/>
              </a:ext>
            </a:extLst>
          </p:cNvPr>
          <p:cNvCxnSpPr>
            <a:cxnSpLocks/>
          </p:cNvCxnSpPr>
          <p:nvPr/>
        </p:nvCxnSpPr>
        <p:spPr>
          <a:xfrm rot="10800000">
            <a:off x="2290093" y="4842728"/>
            <a:ext cx="4726063" cy="1150453"/>
          </a:xfrm>
          <a:prstGeom prst="bentConnector3">
            <a:avLst>
              <a:gd name="adj1" fmla="val 107768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D59334C7-C52C-2749-97AA-CA14C134D1DF}"/>
              </a:ext>
            </a:extLst>
          </p:cNvPr>
          <p:cNvCxnSpPr>
            <a:cxnSpLocks/>
          </p:cNvCxnSpPr>
          <p:nvPr/>
        </p:nvCxnSpPr>
        <p:spPr>
          <a:xfrm rot="16200000" flipV="1">
            <a:off x="5765587" y="4784499"/>
            <a:ext cx="1947777" cy="495702"/>
          </a:xfrm>
          <a:prstGeom prst="bentConnector3">
            <a:avLst>
              <a:gd name="adj1" fmla="val 10097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>
            <a:extLst>
              <a:ext uri="{FF2B5EF4-FFF2-40B4-BE49-F238E27FC236}">
                <a16:creationId xmlns:a16="http://schemas.microsoft.com/office/drawing/2014/main" id="{A7554D39-D3AF-0A41-94C7-EF64A5564C81}"/>
              </a:ext>
            </a:extLst>
          </p:cNvPr>
          <p:cNvCxnSpPr>
            <a:cxnSpLocks/>
          </p:cNvCxnSpPr>
          <p:nvPr/>
        </p:nvCxnSpPr>
        <p:spPr>
          <a:xfrm flipV="1">
            <a:off x="6956492" y="3483696"/>
            <a:ext cx="597932" cy="561704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F512F67D-C8EC-9B49-B666-4F0BD2D18ACA}"/>
              </a:ext>
            </a:extLst>
          </p:cNvPr>
          <p:cNvSpPr/>
          <p:nvPr/>
        </p:nvSpPr>
        <p:spPr>
          <a:xfrm>
            <a:off x="2439830" y="2674081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ESTADO SIGUIENTE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9FC2AE0-95E4-1648-952E-A13F41361D51}"/>
              </a:ext>
            </a:extLst>
          </p:cNvPr>
          <p:cNvCxnSpPr>
            <a:cxnSpLocks/>
          </p:cNvCxnSpPr>
          <p:nvPr/>
        </p:nvCxnSpPr>
        <p:spPr>
          <a:xfrm>
            <a:off x="3753132" y="4058461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redondeado 24">
            <a:extLst>
              <a:ext uri="{FF2B5EF4-FFF2-40B4-BE49-F238E27FC236}">
                <a16:creationId xmlns:a16="http://schemas.microsoft.com/office/drawing/2014/main" id="{6C60701F-6B85-F045-8E19-D74AB4F24449}"/>
              </a:ext>
            </a:extLst>
          </p:cNvPr>
          <p:cNvSpPr/>
          <p:nvPr/>
        </p:nvSpPr>
        <p:spPr>
          <a:xfrm>
            <a:off x="7569973" y="2805416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SALIDA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83457B0-6F09-EA43-BBD2-0FA0C905AEDA}"/>
              </a:ext>
            </a:extLst>
          </p:cNvPr>
          <p:cNvCxnSpPr>
            <a:cxnSpLocks/>
          </p:cNvCxnSpPr>
          <p:nvPr/>
        </p:nvCxnSpPr>
        <p:spPr>
          <a:xfrm>
            <a:off x="8896063" y="3531592"/>
            <a:ext cx="627017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BBB9933-4030-2B45-B1FD-73CBD14467A1}"/>
              </a:ext>
            </a:extLst>
          </p:cNvPr>
          <p:cNvSpPr txBox="1"/>
          <p:nvPr/>
        </p:nvSpPr>
        <p:spPr>
          <a:xfrm>
            <a:off x="6002089" y="403509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actual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60532EE-3BA4-9341-A362-0D4420836AE4}"/>
              </a:ext>
            </a:extLst>
          </p:cNvPr>
          <p:cNvSpPr txBox="1"/>
          <p:nvPr/>
        </p:nvSpPr>
        <p:spPr>
          <a:xfrm>
            <a:off x="3425625" y="403233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siguiente</a:t>
            </a:r>
          </a:p>
        </p:txBody>
      </p:sp>
      <p:cxnSp>
        <p:nvCxnSpPr>
          <p:cNvPr id="18" name="Conector angular 17">
            <a:extLst>
              <a:ext uri="{FF2B5EF4-FFF2-40B4-BE49-F238E27FC236}">
                <a16:creationId xmlns:a16="http://schemas.microsoft.com/office/drawing/2014/main" id="{2FD81F09-92ED-2C4E-92CC-1505427C73E9}"/>
              </a:ext>
            </a:extLst>
          </p:cNvPr>
          <p:cNvCxnSpPr>
            <a:cxnSpLocks/>
          </p:cNvCxnSpPr>
          <p:nvPr/>
        </p:nvCxnSpPr>
        <p:spPr>
          <a:xfrm flipV="1">
            <a:off x="2094150" y="2387827"/>
            <a:ext cx="4922006" cy="1121996"/>
          </a:xfrm>
          <a:prstGeom prst="bentConnector3">
            <a:avLst>
              <a:gd name="adj1" fmla="val -16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angular 28">
            <a:extLst>
              <a:ext uri="{FF2B5EF4-FFF2-40B4-BE49-F238E27FC236}">
                <a16:creationId xmlns:a16="http://schemas.microsoft.com/office/drawing/2014/main" id="{3CA7CFE8-C994-1D4E-BE30-080285756D1D}"/>
              </a:ext>
            </a:extLst>
          </p:cNvPr>
          <p:cNvCxnSpPr>
            <a:cxnSpLocks/>
          </p:cNvCxnSpPr>
          <p:nvPr/>
        </p:nvCxnSpPr>
        <p:spPr>
          <a:xfrm>
            <a:off x="6488689" y="2387827"/>
            <a:ext cx="1048417" cy="810814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F8D5CE71-D370-EF45-A9D0-80BB99C68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440"/>
          <a:stretch/>
        </p:blipFill>
        <p:spPr>
          <a:xfrm>
            <a:off x="4845456" y="2575872"/>
            <a:ext cx="1508769" cy="1605855"/>
          </a:xfrm>
          <a:prstGeom prst="rect">
            <a:avLst/>
          </a:prstGeom>
        </p:spPr>
      </p:pic>
      <p:pic>
        <p:nvPicPr>
          <p:cNvPr id="24" name="Picture 2" descr="Computador mágico XVII – Lógica secuencial | El Cedazo">
            <a:extLst>
              <a:ext uri="{FF2B5EF4-FFF2-40B4-BE49-F238E27FC236}">
                <a16:creationId xmlns:a16="http://schemas.microsoft.com/office/drawing/2014/main" id="{D5FC6F9E-9D37-4A47-B125-85BAF778B4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17"/>
          <a:stretch/>
        </p:blipFill>
        <p:spPr bwMode="auto">
          <a:xfrm>
            <a:off x="653763" y="188990"/>
            <a:ext cx="8242300" cy="1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C395A68C-4D89-924C-89E4-6FECF76419A1}"/>
              </a:ext>
            </a:extLst>
          </p:cNvPr>
          <p:cNvSpPr/>
          <p:nvPr/>
        </p:nvSpPr>
        <p:spPr>
          <a:xfrm>
            <a:off x="454697" y="236669"/>
            <a:ext cx="8441366" cy="105892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297E6849-C47F-B943-830B-A289C95AB9AD}"/>
              </a:ext>
            </a:extLst>
          </p:cNvPr>
          <p:cNvCxnSpPr>
            <a:cxnSpLocks/>
          </p:cNvCxnSpPr>
          <p:nvPr/>
        </p:nvCxnSpPr>
        <p:spPr>
          <a:xfrm>
            <a:off x="5599841" y="1295589"/>
            <a:ext cx="0" cy="182218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BD0CDF3-5F0C-7841-B2DC-D774971593CB}"/>
              </a:ext>
            </a:extLst>
          </p:cNvPr>
          <p:cNvSpPr txBox="1"/>
          <p:nvPr/>
        </p:nvSpPr>
        <p:spPr>
          <a:xfrm>
            <a:off x="-177396" y="3720062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BDAD902-5B17-D541-A5F1-D0264204A752}"/>
              </a:ext>
            </a:extLst>
          </p:cNvPr>
          <p:cNvSpPr txBox="1"/>
          <p:nvPr/>
        </p:nvSpPr>
        <p:spPr>
          <a:xfrm>
            <a:off x="1262991" y="3509823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5BDB685E-B5BF-9147-B4C0-347BC6353783}"/>
              </a:ext>
            </a:extLst>
          </p:cNvPr>
          <p:cNvSpPr txBox="1"/>
          <p:nvPr/>
        </p:nvSpPr>
        <p:spPr>
          <a:xfrm>
            <a:off x="6509394" y="2397661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83EE4763-0424-A449-A8F2-504D60502227}"/>
              </a:ext>
            </a:extLst>
          </p:cNvPr>
          <p:cNvSpPr txBox="1"/>
          <p:nvPr/>
        </p:nvSpPr>
        <p:spPr>
          <a:xfrm>
            <a:off x="8308672" y="2930703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y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E85728DA-9BF3-FC40-9EB8-19089C093918}"/>
              </a:ext>
            </a:extLst>
          </p:cNvPr>
          <p:cNvSpPr txBox="1"/>
          <p:nvPr/>
        </p:nvSpPr>
        <p:spPr>
          <a:xfrm>
            <a:off x="9511700" y="3720062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y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68FA40D-E0A0-2A40-ADA6-CA48C8DA804E}"/>
              </a:ext>
            </a:extLst>
          </p:cNvPr>
          <p:cNvSpPr txBox="1"/>
          <p:nvPr/>
        </p:nvSpPr>
        <p:spPr>
          <a:xfrm>
            <a:off x="5916989" y="3561748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C5F1103-3F4D-884C-B2B4-19D550EEAD05}"/>
              </a:ext>
            </a:extLst>
          </p:cNvPr>
          <p:cNvSpPr txBox="1"/>
          <p:nvPr/>
        </p:nvSpPr>
        <p:spPr>
          <a:xfrm>
            <a:off x="1270410" y="4328976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761D5FBC-E831-E64B-8255-F6C6FB3F6842}"/>
              </a:ext>
            </a:extLst>
          </p:cNvPr>
          <p:cNvSpPr txBox="1"/>
          <p:nvPr/>
        </p:nvSpPr>
        <p:spPr>
          <a:xfrm>
            <a:off x="3328983" y="320992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J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K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J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  <a:r>
              <a:rPr lang="es-ES" sz="2400" b="1" dirty="0">
                <a:solidFill>
                  <a:srgbClr val="FF0000"/>
                </a:solidFill>
              </a:rPr>
              <a:t>K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48042774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9726647" cy="1325563"/>
          </a:xfrm>
        </p:spPr>
        <p:txBody>
          <a:bodyPr>
            <a:normAutofit/>
          </a:bodyPr>
          <a:lstStyle/>
          <a:p>
            <a:r>
              <a:rPr lang="es-ES" dirty="0"/>
              <a:t>(f) Minimización de funciones de los </a:t>
            </a:r>
            <a:r>
              <a:rPr lang="es-ES" dirty="0" err="1"/>
              <a:t>FFs</a:t>
            </a:r>
            <a:endParaRPr lang="es-ES" dirty="0"/>
          </a:p>
        </p:txBody>
      </p:sp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180418"/>
              </p:ext>
            </p:extLst>
          </p:nvPr>
        </p:nvGraphicFramePr>
        <p:xfrm>
          <a:off x="52063" y="757237"/>
          <a:ext cx="6964297" cy="5343525"/>
        </p:xfrm>
        <a:graphic>
          <a:graphicData uri="http://schemas.openxmlformats.org/drawingml/2006/table">
            <a:tbl>
              <a:tblPr/>
              <a:tblGrid>
                <a:gridCol w="361246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24920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876037514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99775A56-FA0B-3349-A30F-B899E78FB5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461308"/>
              </p:ext>
            </p:extLst>
          </p:nvPr>
        </p:nvGraphicFramePr>
        <p:xfrm>
          <a:off x="6902920" y="1771539"/>
          <a:ext cx="5180860" cy="5086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898">
                  <a:extLst>
                    <a:ext uri="{9D8B030D-6E8A-4147-A177-3AD203B41FA5}">
                      <a16:colId xmlns:a16="http://schemas.microsoft.com/office/drawing/2014/main" val="1835812982"/>
                    </a:ext>
                  </a:extLst>
                </a:gridCol>
                <a:gridCol w="379285">
                  <a:extLst>
                    <a:ext uri="{9D8B030D-6E8A-4147-A177-3AD203B41FA5}">
                      <a16:colId xmlns:a16="http://schemas.microsoft.com/office/drawing/2014/main" val="3411217506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311380241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81038212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37919019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0981297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82869972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02636570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6771174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95259431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252957640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41542743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70874292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735119758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55750371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80524522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919967828"/>
                    </a:ext>
                  </a:extLst>
                </a:gridCol>
              </a:tblGrid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594301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6937928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3281958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442839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810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012806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97144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638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655649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12746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830062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1412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17902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903583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565858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18907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089973"/>
                  </a:ext>
                </a:extLst>
              </a:tr>
            </a:tbl>
          </a:graphicData>
        </a:graphic>
      </p:graphicFrame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997FDB4D-693E-C34D-A9A9-903D85D8A862}"/>
              </a:ext>
            </a:extLst>
          </p:cNvPr>
          <p:cNvCxnSpPr>
            <a:cxnSpLocks/>
          </p:cNvCxnSpPr>
          <p:nvPr/>
        </p:nvCxnSpPr>
        <p:spPr>
          <a:xfrm>
            <a:off x="7227075" y="2102246"/>
            <a:ext cx="669561" cy="8594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454702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9726647" cy="1325563"/>
          </a:xfrm>
        </p:spPr>
        <p:txBody>
          <a:bodyPr>
            <a:normAutofit/>
          </a:bodyPr>
          <a:lstStyle/>
          <a:p>
            <a:r>
              <a:rPr lang="es-ES" dirty="0"/>
              <a:t>(f) Minimización de funciones de los </a:t>
            </a:r>
            <a:r>
              <a:rPr lang="es-ES" dirty="0" err="1"/>
              <a:t>FFs</a:t>
            </a:r>
            <a:endParaRPr lang="es-ES" dirty="0"/>
          </a:p>
        </p:txBody>
      </p:sp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269141"/>
              </p:ext>
            </p:extLst>
          </p:nvPr>
        </p:nvGraphicFramePr>
        <p:xfrm>
          <a:off x="52063" y="757237"/>
          <a:ext cx="6964297" cy="5343525"/>
        </p:xfrm>
        <a:graphic>
          <a:graphicData uri="http://schemas.openxmlformats.org/drawingml/2006/table">
            <a:tbl>
              <a:tblPr/>
              <a:tblGrid>
                <a:gridCol w="361246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24920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876037514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99775A56-FA0B-3349-A30F-B899E78FB5A6}"/>
              </a:ext>
            </a:extLst>
          </p:cNvPr>
          <p:cNvGraphicFramePr>
            <a:graphicFrameLocks noGrp="1"/>
          </p:cNvGraphicFramePr>
          <p:nvPr/>
        </p:nvGraphicFramePr>
        <p:xfrm>
          <a:off x="6902920" y="1771539"/>
          <a:ext cx="5180860" cy="5086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898">
                  <a:extLst>
                    <a:ext uri="{9D8B030D-6E8A-4147-A177-3AD203B41FA5}">
                      <a16:colId xmlns:a16="http://schemas.microsoft.com/office/drawing/2014/main" val="1835812982"/>
                    </a:ext>
                  </a:extLst>
                </a:gridCol>
                <a:gridCol w="379285">
                  <a:extLst>
                    <a:ext uri="{9D8B030D-6E8A-4147-A177-3AD203B41FA5}">
                      <a16:colId xmlns:a16="http://schemas.microsoft.com/office/drawing/2014/main" val="3411217506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311380241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81038212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37919019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0981297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82869972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02636570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6771174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95259431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252957640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41542743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70874292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735119758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55750371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80524522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919967828"/>
                    </a:ext>
                  </a:extLst>
                </a:gridCol>
              </a:tblGrid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594301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6937928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3281958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442839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810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012806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97144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638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655649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12746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830062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1412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17902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903583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565858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18907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089973"/>
                  </a:ext>
                </a:extLst>
              </a:tr>
            </a:tbl>
          </a:graphicData>
        </a:graphic>
      </p:graphicFrame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997FDB4D-693E-C34D-A9A9-903D85D8A862}"/>
              </a:ext>
            </a:extLst>
          </p:cNvPr>
          <p:cNvCxnSpPr>
            <a:cxnSpLocks/>
          </p:cNvCxnSpPr>
          <p:nvPr/>
        </p:nvCxnSpPr>
        <p:spPr>
          <a:xfrm>
            <a:off x="7227075" y="2102246"/>
            <a:ext cx="669561" cy="8594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107680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9726647" cy="1325563"/>
          </a:xfrm>
        </p:spPr>
        <p:txBody>
          <a:bodyPr>
            <a:normAutofit/>
          </a:bodyPr>
          <a:lstStyle/>
          <a:p>
            <a:r>
              <a:rPr lang="es-ES" dirty="0"/>
              <a:t>(f) Minimización de funciones de los </a:t>
            </a:r>
            <a:r>
              <a:rPr lang="es-ES" dirty="0" err="1"/>
              <a:t>FFs</a:t>
            </a:r>
            <a:endParaRPr lang="es-ES" dirty="0"/>
          </a:p>
        </p:txBody>
      </p:sp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873297"/>
              </p:ext>
            </p:extLst>
          </p:nvPr>
        </p:nvGraphicFramePr>
        <p:xfrm>
          <a:off x="52063" y="757237"/>
          <a:ext cx="6964297" cy="5343525"/>
        </p:xfrm>
        <a:graphic>
          <a:graphicData uri="http://schemas.openxmlformats.org/drawingml/2006/table">
            <a:tbl>
              <a:tblPr/>
              <a:tblGrid>
                <a:gridCol w="361246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24920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876037514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99775A56-FA0B-3349-A30F-B899E78FB5A6}"/>
              </a:ext>
            </a:extLst>
          </p:cNvPr>
          <p:cNvGraphicFramePr>
            <a:graphicFrameLocks noGrp="1"/>
          </p:cNvGraphicFramePr>
          <p:nvPr/>
        </p:nvGraphicFramePr>
        <p:xfrm>
          <a:off x="6902920" y="1771539"/>
          <a:ext cx="5180860" cy="5086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898">
                  <a:extLst>
                    <a:ext uri="{9D8B030D-6E8A-4147-A177-3AD203B41FA5}">
                      <a16:colId xmlns:a16="http://schemas.microsoft.com/office/drawing/2014/main" val="1835812982"/>
                    </a:ext>
                  </a:extLst>
                </a:gridCol>
                <a:gridCol w="379285">
                  <a:extLst>
                    <a:ext uri="{9D8B030D-6E8A-4147-A177-3AD203B41FA5}">
                      <a16:colId xmlns:a16="http://schemas.microsoft.com/office/drawing/2014/main" val="3411217506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311380241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81038212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37919019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0981297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82869972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02636570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6771174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95259431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252957640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41542743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70874292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735119758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55750371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80524522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919967828"/>
                    </a:ext>
                  </a:extLst>
                </a:gridCol>
              </a:tblGrid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594301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6937928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3281958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442839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810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012806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97144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638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655649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12746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830062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1412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17902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903583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565858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18907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089973"/>
                  </a:ext>
                </a:extLst>
              </a:tr>
            </a:tbl>
          </a:graphicData>
        </a:graphic>
      </p:graphicFrame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997FDB4D-693E-C34D-A9A9-903D85D8A862}"/>
              </a:ext>
            </a:extLst>
          </p:cNvPr>
          <p:cNvCxnSpPr>
            <a:cxnSpLocks/>
          </p:cNvCxnSpPr>
          <p:nvPr/>
        </p:nvCxnSpPr>
        <p:spPr>
          <a:xfrm>
            <a:off x="7227075" y="2102246"/>
            <a:ext cx="669561" cy="8594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037926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9726647" cy="1325563"/>
          </a:xfrm>
        </p:spPr>
        <p:txBody>
          <a:bodyPr>
            <a:normAutofit/>
          </a:bodyPr>
          <a:lstStyle/>
          <a:p>
            <a:r>
              <a:rPr lang="es-ES" dirty="0"/>
              <a:t>(f) Minimización de funciones de los </a:t>
            </a:r>
            <a:r>
              <a:rPr lang="es-ES" dirty="0" err="1"/>
              <a:t>FFs</a:t>
            </a:r>
            <a:endParaRPr lang="es-ES" dirty="0"/>
          </a:p>
        </p:txBody>
      </p:sp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70106"/>
              </p:ext>
            </p:extLst>
          </p:nvPr>
        </p:nvGraphicFramePr>
        <p:xfrm>
          <a:off x="52063" y="757237"/>
          <a:ext cx="6964297" cy="5343525"/>
        </p:xfrm>
        <a:graphic>
          <a:graphicData uri="http://schemas.openxmlformats.org/drawingml/2006/table">
            <a:tbl>
              <a:tblPr/>
              <a:tblGrid>
                <a:gridCol w="361246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24920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876037514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99775A56-FA0B-3349-A30F-B899E78FB5A6}"/>
              </a:ext>
            </a:extLst>
          </p:cNvPr>
          <p:cNvGraphicFramePr>
            <a:graphicFrameLocks noGrp="1"/>
          </p:cNvGraphicFramePr>
          <p:nvPr/>
        </p:nvGraphicFramePr>
        <p:xfrm>
          <a:off x="6902920" y="1771539"/>
          <a:ext cx="5180860" cy="5086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898">
                  <a:extLst>
                    <a:ext uri="{9D8B030D-6E8A-4147-A177-3AD203B41FA5}">
                      <a16:colId xmlns:a16="http://schemas.microsoft.com/office/drawing/2014/main" val="1835812982"/>
                    </a:ext>
                  </a:extLst>
                </a:gridCol>
                <a:gridCol w="379285">
                  <a:extLst>
                    <a:ext uri="{9D8B030D-6E8A-4147-A177-3AD203B41FA5}">
                      <a16:colId xmlns:a16="http://schemas.microsoft.com/office/drawing/2014/main" val="3411217506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311380241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81038212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37919019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0981297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82869972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02636570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6771174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95259431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252957640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41542743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70874292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735119758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55750371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80524522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919967828"/>
                    </a:ext>
                  </a:extLst>
                </a:gridCol>
              </a:tblGrid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594301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6937928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3281958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442839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810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012806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97144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638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655649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12746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830062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1412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17902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903583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565858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18907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089973"/>
                  </a:ext>
                </a:extLst>
              </a:tr>
            </a:tbl>
          </a:graphicData>
        </a:graphic>
      </p:graphicFrame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997FDB4D-693E-C34D-A9A9-903D85D8A862}"/>
              </a:ext>
            </a:extLst>
          </p:cNvPr>
          <p:cNvCxnSpPr>
            <a:cxnSpLocks/>
          </p:cNvCxnSpPr>
          <p:nvPr/>
        </p:nvCxnSpPr>
        <p:spPr>
          <a:xfrm>
            <a:off x="7227075" y="2102246"/>
            <a:ext cx="669561" cy="8594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94825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CE35D-B133-9846-B164-B33C2E78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62" y="-217993"/>
            <a:ext cx="9726647" cy="1325563"/>
          </a:xfrm>
        </p:spPr>
        <p:txBody>
          <a:bodyPr>
            <a:normAutofit/>
          </a:bodyPr>
          <a:lstStyle/>
          <a:p>
            <a:r>
              <a:rPr lang="es-ES" dirty="0"/>
              <a:t>(f) Minimización de funciones de salida</a:t>
            </a:r>
          </a:p>
        </p:txBody>
      </p:sp>
      <p:graphicFrame>
        <p:nvGraphicFramePr>
          <p:cNvPr id="33" name="Tabla 32">
            <a:extLst>
              <a:ext uri="{FF2B5EF4-FFF2-40B4-BE49-F238E27FC236}">
                <a16:creationId xmlns:a16="http://schemas.microsoft.com/office/drawing/2014/main" id="{191C04ED-2E05-274E-8B9E-0B896B6A5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73710"/>
              </p:ext>
            </p:extLst>
          </p:nvPr>
        </p:nvGraphicFramePr>
        <p:xfrm>
          <a:off x="52063" y="757237"/>
          <a:ext cx="6964297" cy="5343525"/>
        </p:xfrm>
        <a:graphic>
          <a:graphicData uri="http://schemas.openxmlformats.org/drawingml/2006/table">
            <a:tbl>
              <a:tblPr/>
              <a:tblGrid>
                <a:gridCol w="361246">
                  <a:extLst>
                    <a:ext uri="{9D8B030D-6E8A-4147-A177-3AD203B41FA5}">
                      <a16:colId xmlns:a16="http://schemas.microsoft.com/office/drawing/2014/main" val="4205373235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548847538"/>
                    </a:ext>
                  </a:extLst>
                </a:gridCol>
                <a:gridCol w="361246">
                  <a:extLst>
                    <a:ext uri="{9D8B030D-6E8A-4147-A177-3AD203B41FA5}">
                      <a16:colId xmlns:a16="http://schemas.microsoft.com/office/drawing/2014/main" val="2287301548"/>
                    </a:ext>
                  </a:extLst>
                </a:gridCol>
                <a:gridCol w="424920">
                  <a:extLst>
                    <a:ext uri="{9D8B030D-6E8A-4147-A177-3AD203B41FA5}">
                      <a16:colId xmlns:a16="http://schemas.microsoft.com/office/drawing/2014/main" val="153510664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14939866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501416528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876037514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66229064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2491477576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3773754323"/>
                    </a:ext>
                  </a:extLst>
                </a:gridCol>
                <a:gridCol w="779377">
                  <a:extLst>
                    <a:ext uri="{9D8B030D-6E8A-4147-A177-3AD203B41FA5}">
                      <a16:colId xmlns:a16="http://schemas.microsoft.com/office/drawing/2014/main" val="4075499878"/>
                    </a:ext>
                  </a:extLst>
                </a:gridCol>
              </a:tblGrid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s-ES" sz="2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n+1</a:t>
                      </a:r>
                      <a:endParaRPr lang="es-ES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s-ES" sz="20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196139"/>
                  </a:ext>
                </a:extLst>
              </a:tr>
              <a:tr h="276304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37074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54647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08525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12896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6933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4969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1050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338848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5274390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710029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7058406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9795564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880252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978909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573061"/>
                  </a:ext>
                </a:extLst>
              </a:tr>
              <a:tr h="2600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0786489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99775A56-FA0B-3349-A30F-B899E78FB5A6}"/>
              </a:ext>
            </a:extLst>
          </p:cNvPr>
          <p:cNvGraphicFramePr>
            <a:graphicFrameLocks noGrp="1"/>
          </p:cNvGraphicFramePr>
          <p:nvPr/>
        </p:nvGraphicFramePr>
        <p:xfrm>
          <a:off x="6902920" y="1771539"/>
          <a:ext cx="5180860" cy="5086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898">
                  <a:extLst>
                    <a:ext uri="{9D8B030D-6E8A-4147-A177-3AD203B41FA5}">
                      <a16:colId xmlns:a16="http://schemas.microsoft.com/office/drawing/2014/main" val="1835812982"/>
                    </a:ext>
                  </a:extLst>
                </a:gridCol>
                <a:gridCol w="379285">
                  <a:extLst>
                    <a:ext uri="{9D8B030D-6E8A-4147-A177-3AD203B41FA5}">
                      <a16:colId xmlns:a16="http://schemas.microsoft.com/office/drawing/2014/main" val="3411217506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311380241"/>
                    </a:ext>
                  </a:extLst>
                </a:gridCol>
                <a:gridCol w="240970">
                  <a:extLst>
                    <a:ext uri="{9D8B030D-6E8A-4147-A177-3AD203B41FA5}">
                      <a16:colId xmlns:a16="http://schemas.microsoft.com/office/drawing/2014/main" val="281038212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379190195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0981297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82869972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102636570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6771174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952594311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252957640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3415427439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4170874292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735119758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557503714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805245226"/>
                    </a:ext>
                  </a:extLst>
                </a:gridCol>
                <a:gridCol w="319749">
                  <a:extLst>
                    <a:ext uri="{9D8B030D-6E8A-4147-A177-3AD203B41FA5}">
                      <a16:colId xmlns:a16="http://schemas.microsoft.com/office/drawing/2014/main" val="2919967828"/>
                    </a:ext>
                  </a:extLst>
                </a:gridCol>
              </a:tblGrid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594301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6937928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3281958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s-ES" sz="1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442839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810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012806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97144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638876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655649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12746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 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8300620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1412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17902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  <a:p>
                      <a:pPr algn="ctr" fontAlgn="b"/>
                      <a:endParaRPr lang="es-ES" sz="1800" b="1" u="none" strike="noStrike">
                        <a:effectLst/>
                      </a:endParaRPr>
                    </a:p>
                  </a:txBody>
                  <a:tcPr marL="125781" marR="125781" marT="62891" marB="62891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903583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1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u="none" strike="noStrike">
                          <a:effectLst/>
                        </a:rPr>
                        <a:t>0</a:t>
                      </a:r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5658587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189075"/>
                  </a:ext>
                </a:extLst>
              </a:tr>
              <a:tr h="293803"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089973"/>
                  </a:ext>
                </a:extLst>
              </a:tr>
            </a:tbl>
          </a:graphicData>
        </a:graphic>
      </p:graphicFrame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997FDB4D-693E-C34D-A9A9-903D85D8A862}"/>
              </a:ext>
            </a:extLst>
          </p:cNvPr>
          <p:cNvCxnSpPr>
            <a:cxnSpLocks/>
          </p:cNvCxnSpPr>
          <p:nvPr/>
        </p:nvCxnSpPr>
        <p:spPr>
          <a:xfrm>
            <a:off x="7227075" y="2102246"/>
            <a:ext cx="669561" cy="8594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74377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020CC51-95C3-F64C-B6B1-A59C97E63A4C}"/>
              </a:ext>
            </a:extLst>
          </p:cNvPr>
          <p:cNvSpPr/>
          <p:nvPr/>
        </p:nvSpPr>
        <p:spPr>
          <a:xfrm>
            <a:off x="1754515" y="1904503"/>
            <a:ext cx="7903029" cy="4689566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4442106C-4305-DB43-B35E-6C7F575F8992}"/>
              </a:ext>
            </a:extLst>
          </p:cNvPr>
          <p:cNvSpPr/>
          <p:nvPr/>
        </p:nvSpPr>
        <p:spPr>
          <a:xfrm>
            <a:off x="171351" y="3015204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Entradas</a:t>
            </a:r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BF463817-C3CD-4444-8B73-40BFFEC94BEA}"/>
              </a:ext>
            </a:extLst>
          </p:cNvPr>
          <p:cNvSpPr/>
          <p:nvPr/>
        </p:nvSpPr>
        <p:spPr>
          <a:xfrm>
            <a:off x="9765932" y="3001790"/>
            <a:ext cx="1480931" cy="1043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Salidas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2A7E388-59A3-234D-9E5C-AB2925DB0A64}"/>
              </a:ext>
            </a:extLst>
          </p:cNvPr>
          <p:cNvSpPr/>
          <p:nvPr/>
        </p:nvSpPr>
        <p:spPr>
          <a:xfrm>
            <a:off x="4879756" y="2511851"/>
            <a:ext cx="1453764" cy="3349992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r>
              <a:rPr lang="es-ES" b="1" dirty="0">
                <a:solidFill>
                  <a:schemeClr val="tx1"/>
                </a:solidFill>
              </a:rPr>
              <a:t>ESTADO</a:t>
            </a:r>
          </a:p>
        </p:txBody>
      </p:sp>
      <p:cxnSp>
        <p:nvCxnSpPr>
          <p:cNvPr id="3" name="Conector angular 2">
            <a:extLst>
              <a:ext uri="{FF2B5EF4-FFF2-40B4-BE49-F238E27FC236}">
                <a16:creationId xmlns:a16="http://schemas.microsoft.com/office/drawing/2014/main" id="{792D0BED-E919-0044-AC5A-08761446CA2B}"/>
              </a:ext>
            </a:extLst>
          </p:cNvPr>
          <p:cNvCxnSpPr>
            <a:cxnSpLocks/>
          </p:cNvCxnSpPr>
          <p:nvPr/>
        </p:nvCxnSpPr>
        <p:spPr>
          <a:xfrm>
            <a:off x="1822588" y="3531592"/>
            <a:ext cx="547525" cy="526869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>
            <a:extLst>
              <a:ext uri="{FF2B5EF4-FFF2-40B4-BE49-F238E27FC236}">
                <a16:creationId xmlns:a16="http://schemas.microsoft.com/office/drawing/2014/main" id="{C3DBB5B0-8981-7348-B5C2-AA9B5034D5D3}"/>
              </a:ext>
            </a:extLst>
          </p:cNvPr>
          <p:cNvCxnSpPr>
            <a:cxnSpLocks/>
          </p:cNvCxnSpPr>
          <p:nvPr/>
        </p:nvCxnSpPr>
        <p:spPr>
          <a:xfrm rot="10800000">
            <a:off x="2290093" y="4842728"/>
            <a:ext cx="4726063" cy="1150453"/>
          </a:xfrm>
          <a:prstGeom prst="bentConnector3">
            <a:avLst>
              <a:gd name="adj1" fmla="val 107768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D59334C7-C52C-2749-97AA-CA14C134D1DF}"/>
              </a:ext>
            </a:extLst>
          </p:cNvPr>
          <p:cNvCxnSpPr>
            <a:cxnSpLocks/>
          </p:cNvCxnSpPr>
          <p:nvPr/>
        </p:nvCxnSpPr>
        <p:spPr>
          <a:xfrm rot="16200000" flipV="1">
            <a:off x="5765587" y="4784499"/>
            <a:ext cx="1947777" cy="495702"/>
          </a:xfrm>
          <a:prstGeom prst="bentConnector3">
            <a:avLst>
              <a:gd name="adj1" fmla="val 10097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>
            <a:extLst>
              <a:ext uri="{FF2B5EF4-FFF2-40B4-BE49-F238E27FC236}">
                <a16:creationId xmlns:a16="http://schemas.microsoft.com/office/drawing/2014/main" id="{A7554D39-D3AF-0A41-94C7-EF64A5564C81}"/>
              </a:ext>
            </a:extLst>
          </p:cNvPr>
          <p:cNvCxnSpPr>
            <a:cxnSpLocks/>
          </p:cNvCxnSpPr>
          <p:nvPr/>
        </p:nvCxnSpPr>
        <p:spPr>
          <a:xfrm flipV="1">
            <a:off x="6956492" y="3483696"/>
            <a:ext cx="597932" cy="561704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F512F67D-C8EC-9B49-B666-4F0BD2D18ACA}"/>
              </a:ext>
            </a:extLst>
          </p:cNvPr>
          <p:cNvSpPr/>
          <p:nvPr/>
        </p:nvSpPr>
        <p:spPr>
          <a:xfrm>
            <a:off x="2439830" y="2674081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ESTADO SIGUIENTE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9FC2AE0-95E4-1648-952E-A13F41361D51}"/>
              </a:ext>
            </a:extLst>
          </p:cNvPr>
          <p:cNvCxnSpPr>
            <a:cxnSpLocks/>
          </p:cNvCxnSpPr>
          <p:nvPr/>
        </p:nvCxnSpPr>
        <p:spPr>
          <a:xfrm>
            <a:off x="3753132" y="4058461"/>
            <a:ext cx="1031966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redondeado 24">
            <a:extLst>
              <a:ext uri="{FF2B5EF4-FFF2-40B4-BE49-F238E27FC236}">
                <a16:creationId xmlns:a16="http://schemas.microsoft.com/office/drawing/2014/main" id="{6C60701F-6B85-F045-8E19-D74AB4F24449}"/>
              </a:ext>
            </a:extLst>
          </p:cNvPr>
          <p:cNvSpPr/>
          <p:nvPr/>
        </p:nvSpPr>
        <p:spPr>
          <a:xfrm>
            <a:off x="7569973" y="2805416"/>
            <a:ext cx="1214845" cy="3187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/>
              <a:t>CIRCUITO COMBINACIONAL</a:t>
            </a:r>
          </a:p>
          <a:p>
            <a:pPr algn="ctr"/>
            <a:r>
              <a:rPr lang="es-ES" b="1" dirty="0"/>
              <a:t>LÓGICA DE SALIDA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83457B0-6F09-EA43-BBD2-0FA0C905AEDA}"/>
              </a:ext>
            </a:extLst>
          </p:cNvPr>
          <p:cNvCxnSpPr>
            <a:cxnSpLocks/>
          </p:cNvCxnSpPr>
          <p:nvPr/>
        </p:nvCxnSpPr>
        <p:spPr>
          <a:xfrm>
            <a:off x="8896063" y="3531592"/>
            <a:ext cx="627017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BBB9933-4030-2B45-B1FD-73CBD14467A1}"/>
              </a:ext>
            </a:extLst>
          </p:cNvPr>
          <p:cNvSpPr txBox="1"/>
          <p:nvPr/>
        </p:nvSpPr>
        <p:spPr>
          <a:xfrm>
            <a:off x="6002089" y="403509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actual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60532EE-3BA4-9341-A362-0D4420836AE4}"/>
              </a:ext>
            </a:extLst>
          </p:cNvPr>
          <p:cNvSpPr txBox="1"/>
          <p:nvPr/>
        </p:nvSpPr>
        <p:spPr>
          <a:xfrm>
            <a:off x="3425625" y="403233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7030A0"/>
                </a:solidFill>
              </a:rPr>
              <a:t>estado</a:t>
            </a:r>
          </a:p>
          <a:p>
            <a:pPr algn="ctr"/>
            <a:r>
              <a:rPr lang="es-ES" sz="2400" b="1" dirty="0">
                <a:solidFill>
                  <a:srgbClr val="7030A0"/>
                </a:solidFill>
              </a:rPr>
              <a:t>siguiente</a:t>
            </a:r>
          </a:p>
        </p:txBody>
      </p:sp>
      <p:cxnSp>
        <p:nvCxnSpPr>
          <p:cNvPr id="18" name="Conector angular 17">
            <a:extLst>
              <a:ext uri="{FF2B5EF4-FFF2-40B4-BE49-F238E27FC236}">
                <a16:creationId xmlns:a16="http://schemas.microsoft.com/office/drawing/2014/main" id="{2FD81F09-92ED-2C4E-92CC-1505427C73E9}"/>
              </a:ext>
            </a:extLst>
          </p:cNvPr>
          <p:cNvCxnSpPr>
            <a:cxnSpLocks/>
          </p:cNvCxnSpPr>
          <p:nvPr/>
        </p:nvCxnSpPr>
        <p:spPr>
          <a:xfrm flipV="1">
            <a:off x="2094150" y="2387827"/>
            <a:ext cx="4922006" cy="1121996"/>
          </a:xfrm>
          <a:prstGeom prst="bentConnector3">
            <a:avLst>
              <a:gd name="adj1" fmla="val -16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angular 28">
            <a:extLst>
              <a:ext uri="{FF2B5EF4-FFF2-40B4-BE49-F238E27FC236}">
                <a16:creationId xmlns:a16="http://schemas.microsoft.com/office/drawing/2014/main" id="{3CA7CFE8-C994-1D4E-BE30-080285756D1D}"/>
              </a:ext>
            </a:extLst>
          </p:cNvPr>
          <p:cNvCxnSpPr>
            <a:cxnSpLocks/>
          </p:cNvCxnSpPr>
          <p:nvPr/>
        </p:nvCxnSpPr>
        <p:spPr>
          <a:xfrm>
            <a:off x="6488689" y="2387827"/>
            <a:ext cx="1048417" cy="810814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F8D5CE71-D370-EF45-A9D0-80BB99C68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440"/>
          <a:stretch/>
        </p:blipFill>
        <p:spPr>
          <a:xfrm>
            <a:off x="4845456" y="2575872"/>
            <a:ext cx="1508769" cy="1605855"/>
          </a:xfrm>
          <a:prstGeom prst="rect">
            <a:avLst/>
          </a:prstGeom>
        </p:spPr>
      </p:pic>
      <p:pic>
        <p:nvPicPr>
          <p:cNvPr id="24" name="Picture 2" descr="Computador mágico XVII – Lógica secuencial | El Cedazo">
            <a:extLst>
              <a:ext uri="{FF2B5EF4-FFF2-40B4-BE49-F238E27FC236}">
                <a16:creationId xmlns:a16="http://schemas.microsoft.com/office/drawing/2014/main" id="{D5FC6F9E-9D37-4A47-B125-85BAF778B4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17"/>
          <a:stretch/>
        </p:blipFill>
        <p:spPr bwMode="auto">
          <a:xfrm>
            <a:off x="653763" y="188990"/>
            <a:ext cx="8242300" cy="1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C395A68C-4D89-924C-89E4-6FECF76419A1}"/>
              </a:ext>
            </a:extLst>
          </p:cNvPr>
          <p:cNvSpPr/>
          <p:nvPr/>
        </p:nvSpPr>
        <p:spPr>
          <a:xfrm>
            <a:off x="454697" y="236669"/>
            <a:ext cx="8441366" cy="105892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297E6849-C47F-B943-830B-A289C95AB9AD}"/>
              </a:ext>
            </a:extLst>
          </p:cNvPr>
          <p:cNvCxnSpPr>
            <a:cxnSpLocks/>
          </p:cNvCxnSpPr>
          <p:nvPr/>
        </p:nvCxnSpPr>
        <p:spPr>
          <a:xfrm>
            <a:off x="5599841" y="1295589"/>
            <a:ext cx="0" cy="182218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BD0CDF3-5F0C-7841-B2DC-D774971593CB}"/>
              </a:ext>
            </a:extLst>
          </p:cNvPr>
          <p:cNvSpPr txBox="1"/>
          <p:nvPr/>
        </p:nvSpPr>
        <p:spPr>
          <a:xfrm>
            <a:off x="-177396" y="3720062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BDAD902-5B17-D541-A5F1-D0264204A752}"/>
              </a:ext>
            </a:extLst>
          </p:cNvPr>
          <p:cNvSpPr txBox="1"/>
          <p:nvPr/>
        </p:nvSpPr>
        <p:spPr>
          <a:xfrm>
            <a:off x="1262991" y="3509823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5BDB685E-B5BF-9147-B4C0-347BC6353783}"/>
              </a:ext>
            </a:extLst>
          </p:cNvPr>
          <p:cNvSpPr txBox="1"/>
          <p:nvPr/>
        </p:nvSpPr>
        <p:spPr>
          <a:xfrm>
            <a:off x="6509394" y="2397661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x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x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83EE4763-0424-A449-A8F2-504D60502227}"/>
              </a:ext>
            </a:extLst>
          </p:cNvPr>
          <p:cNvSpPr txBox="1"/>
          <p:nvPr/>
        </p:nvSpPr>
        <p:spPr>
          <a:xfrm>
            <a:off x="8308672" y="2930703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y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E85728DA-9BF3-FC40-9EB8-19089C093918}"/>
              </a:ext>
            </a:extLst>
          </p:cNvPr>
          <p:cNvSpPr txBox="1"/>
          <p:nvPr/>
        </p:nvSpPr>
        <p:spPr>
          <a:xfrm>
            <a:off x="9511700" y="3720062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y</a:t>
            </a:r>
            <a:endParaRPr lang="es-E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68FA40D-E0A0-2A40-ADA6-CA48C8DA804E}"/>
              </a:ext>
            </a:extLst>
          </p:cNvPr>
          <p:cNvSpPr txBox="1"/>
          <p:nvPr/>
        </p:nvSpPr>
        <p:spPr>
          <a:xfrm>
            <a:off x="5916989" y="3561748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C5F1103-3F4D-884C-B2B4-19D550EEAD05}"/>
              </a:ext>
            </a:extLst>
          </p:cNvPr>
          <p:cNvSpPr txBox="1"/>
          <p:nvPr/>
        </p:nvSpPr>
        <p:spPr>
          <a:xfrm>
            <a:off x="1270410" y="4328976"/>
            <a:ext cx="166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Q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Q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761D5FBC-E831-E64B-8255-F6C6FB3F6842}"/>
              </a:ext>
            </a:extLst>
          </p:cNvPr>
          <p:cNvSpPr txBox="1"/>
          <p:nvPr/>
        </p:nvSpPr>
        <p:spPr>
          <a:xfrm>
            <a:off x="3328983" y="3209926"/>
            <a:ext cx="1662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J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K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J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  <a:r>
              <a:rPr lang="es-ES" sz="2400" b="1" dirty="0">
                <a:solidFill>
                  <a:srgbClr val="FF0000"/>
                </a:solidFill>
              </a:rPr>
              <a:t>K</a:t>
            </a:r>
            <a:r>
              <a:rPr lang="es-ES" sz="2400" b="1" baseline="-25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9" name="Marcador de contenido 2">
            <a:extLst>
              <a:ext uri="{FF2B5EF4-FFF2-40B4-BE49-F238E27FC236}">
                <a16:creationId xmlns:a16="http://schemas.microsoft.com/office/drawing/2014/main" id="{687282D7-3026-D748-87D7-6D9975A57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5164" y="5373828"/>
            <a:ext cx="1944314" cy="147263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s-ES" b="1" dirty="0">
                <a:highlight>
                  <a:srgbClr val="C0C0C0"/>
                </a:highlight>
              </a:rPr>
              <a:t>J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 = Q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·x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endParaRPr lang="es-ES" b="1" dirty="0">
              <a:highlight>
                <a:srgbClr val="C0C0C0"/>
              </a:highlight>
            </a:endParaRPr>
          </a:p>
          <a:p>
            <a:pPr marL="0" indent="0">
              <a:buNone/>
            </a:pPr>
            <a:r>
              <a:rPr lang="es-ES" b="1" dirty="0">
                <a:highlight>
                  <a:srgbClr val="C0C0C0"/>
                </a:highlight>
              </a:rPr>
              <a:t>K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 = Q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 + x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’</a:t>
            </a:r>
            <a:endParaRPr lang="es-ES" b="1" baseline="-25000" dirty="0">
              <a:highlight>
                <a:srgbClr val="C0C0C0"/>
              </a:highlight>
            </a:endParaRPr>
          </a:p>
          <a:p>
            <a:pPr marL="0" indent="0">
              <a:buNone/>
            </a:pPr>
            <a:r>
              <a:rPr lang="es-ES" b="1" dirty="0">
                <a:highlight>
                  <a:srgbClr val="C0C0C0"/>
                </a:highlight>
              </a:rPr>
              <a:t>J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 = x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’·x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’ + Q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·x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’</a:t>
            </a:r>
          </a:p>
          <a:p>
            <a:pPr marL="0" indent="0" fontAlgn="b">
              <a:buNone/>
            </a:pPr>
            <a:r>
              <a:rPr lang="es-ES" b="1" dirty="0">
                <a:highlight>
                  <a:srgbClr val="C0C0C0"/>
                </a:highlight>
              </a:rPr>
              <a:t>K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r>
              <a:rPr lang="es-ES" b="1" dirty="0">
                <a:highlight>
                  <a:srgbClr val="C0C0C0"/>
                </a:highlight>
              </a:rPr>
              <a:t> = x</a:t>
            </a:r>
            <a:r>
              <a:rPr lang="es-ES" b="1" baseline="-25000" dirty="0">
                <a:highlight>
                  <a:srgbClr val="C0C0C0"/>
                </a:highlight>
              </a:rPr>
              <a:t>1</a:t>
            </a:r>
            <a:r>
              <a:rPr lang="es-ES" b="1" dirty="0">
                <a:highlight>
                  <a:srgbClr val="C0C0C0"/>
                </a:highlight>
              </a:rPr>
              <a:t> + x</a:t>
            </a:r>
            <a:r>
              <a:rPr lang="es-ES" b="1" baseline="-25000" dirty="0">
                <a:highlight>
                  <a:srgbClr val="C0C0C0"/>
                </a:highlight>
              </a:rPr>
              <a:t>0</a:t>
            </a:r>
            <a:endParaRPr lang="es-ES" b="1" dirty="0">
              <a:highlight>
                <a:srgbClr val="C0C0C0"/>
              </a:highlight>
            </a:endParaRPr>
          </a:p>
          <a:p>
            <a:pPr marL="0" indent="0">
              <a:buNone/>
            </a:pPr>
            <a:endParaRPr lang="es-ES" b="1" dirty="0"/>
          </a:p>
        </p:txBody>
      </p:sp>
      <p:sp>
        <p:nvSpPr>
          <p:cNvPr id="40" name="Marcador de contenido 2">
            <a:extLst>
              <a:ext uri="{FF2B5EF4-FFF2-40B4-BE49-F238E27FC236}">
                <a16:creationId xmlns:a16="http://schemas.microsoft.com/office/drawing/2014/main" id="{4B6F479B-49C1-164E-A8A3-63D5AB2D5517}"/>
              </a:ext>
            </a:extLst>
          </p:cNvPr>
          <p:cNvSpPr txBox="1">
            <a:spLocks/>
          </p:cNvSpPr>
          <p:nvPr/>
        </p:nvSpPr>
        <p:spPr>
          <a:xfrm>
            <a:off x="7510941" y="6075861"/>
            <a:ext cx="1944315" cy="429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">
              <a:buFont typeface="Arial" panose="020B0604020202020204" pitchFamily="34" charset="0"/>
              <a:buNone/>
            </a:pPr>
            <a:r>
              <a:rPr lang="es-ES" sz="1900" b="1" dirty="0">
                <a:highlight>
                  <a:srgbClr val="C0C0C0"/>
                </a:highlight>
              </a:rPr>
              <a:t>Y = Q</a:t>
            </a:r>
            <a:r>
              <a:rPr lang="es-ES" sz="1900" b="1" baseline="-25000" dirty="0">
                <a:highlight>
                  <a:srgbClr val="C0C0C0"/>
                </a:highlight>
              </a:rPr>
              <a:t>1</a:t>
            </a:r>
            <a:r>
              <a:rPr lang="es-ES" sz="1900" b="1" dirty="0">
                <a:highlight>
                  <a:srgbClr val="C0C0C0"/>
                </a:highlight>
              </a:rPr>
              <a:t>·Q</a:t>
            </a:r>
            <a:r>
              <a:rPr lang="es-ES" sz="1900" b="1" baseline="-25000" dirty="0">
                <a:highlight>
                  <a:srgbClr val="C0C0C0"/>
                </a:highlight>
              </a:rPr>
              <a:t>0</a:t>
            </a:r>
            <a:r>
              <a:rPr lang="es-ES" sz="1900" b="1" dirty="0">
                <a:highlight>
                  <a:srgbClr val="C0C0C0"/>
                </a:highlight>
              </a:rPr>
              <a:t>·x</a:t>
            </a:r>
            <a:r>
              <a:rPr lang="es-ES" sz="1900" b="1" baseline="-25000" dirty="0">
                <a:highlight>
                  <a:srgbClr val="C0C0C0"/>
                </a:highlight>
              </a:rPr>
              <a:t>0</a:t>
            </a:r>
          </a:p>
          <a:p>
            <a:pPr marL="0" indent="0" fontAlgn="b">
              <a:buFont typeface="Arial" panose="020B0604020202020204" pitchFamily="34" charset="0"/>
              <a:buNone/>
            </a:pPr>
            <a:endParaRPr lang="es-ES" b="1" dirty="0"/>
          </a:p>
          <a:p>
            <a:pPr marL="0" indent="0">
              <a:buFont typeface="Arial" panose="020B0604020202020204" pitchFamily="34" charset="0"/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560439590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5A5A2-1CF2-CE4A-B0BC-EC43EC5B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Diseño sistemático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528E30-322A-5748-A213-B3B8B52E4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3869" cy="4351338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s-ES" dirty="0"/>
              <a:t>Generar diagrama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Codificar entradas, salidas y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transición de estados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salidas</a:t>
            </a:r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Tabla de excitación de </a:t>
            </a:r>
            <a:r>
              <a:rPr lang="es-ES" dirty="0" err="1"/>
              <a:t>flip-flops</a:t>
            </a:r>
            <a:endParaRPr lang="es-ES" dirty="0"/>
          </a:p>
          <a:p>
            <a:pPr marL="514350" indent="-514350">
              <a:buFont typeface="+mj-lt"/>
              <a:buAutoNum type="alphaLcPeriod"/>
            </a:pPr>
            <a:r>
              <a:rPr lang="es-ES" dirty="0"/>
              <a:t>Minimización de funciones de los </a:t>
            </a:r>
            <a:r>
              <a:rPr lang="es-ES" dirty="0" err="1"/>
              <a:t>flip-flops</a:t>
            </a:r>
            <a:r>
              <a:rPr lang="es-ES" dirty="0"/>
              <a:t> y de las funciones de salida</a:t>
            </a:r>
            <a:endParaRPr lang="es-ES" sz="3600" b="1" dirty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lphaLcPeriod"/>
            </a:pPr>
            <a:r>
              <a:rPr lang="es-ES" sz="3600" b="1" dirty="0">
                <a:solidFill>
                  <a:srgbClr val="0070C0"/>
                </a:solidFill>
              </a:rPr>
              <a:t> Dibujar diagrama de circuito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3902474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3F45F6-37FF-EF42-85A7-928524695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61" y="-169132"/>
            <a:ext cx="10515600" cy="1325563"/>
          </a:xfrm>
        </p:spPr>
        <p:txBody>
          <a:bodyPr/>
          <a:lstStyle/>
          <a:p>
            <a:r>
              <a:rPr lang="es-ES" dirty="0"/>
              <a:t>(g) Dibujar diagrama de circuito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8C4D9E3-0890-6C47-A4BD-6510240BD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00672" y="243404"/>
            <a:ext cx="2911867" cy="22121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b="1" dirty="0"/>
              <a:t>J</a:t>
            </a:r>
            <a:r>
              <a:rPr lang="es-ES" b="1" baseline="-25000" dirty="0"/>
              <a:t>1</a:t>
            </a:r>
            <a:r>
              <a:rPr lang="es-ES" b="1" dirty="0"/>
              <a:t> = Q</a:t>
            </a:r>
            <a:r>
              <a:rPr lang="es-ES" b="1" baseline="-25000" dirty="0"/>
              <a:t>0</a:t>
            </a:r>
            <a:r>
              <a:rPr lang="es-ES" b="1" dirty="0"/>
              <a:t>·x</a:t>
            </a:r>
            <a:r>
              <a:rPr lang="es-ES" b="1" baseline="-25000" dirty="0"/>
              <a:t>1</a:t>
            </a:r>
            <a:endParaRPr lang="es-ES" b="1" dirty="0"/>
          </a:p>
          <a:p>
            <a:pPr marL="0" indent="0">
              <a:buNone/>
            </a:pPr>
            <a:r>
              <a:rPr lang="es-ES" b="1" dirty="0"/>
              <a:t>K</a:t>
            </a:r>
            <a:r>
              <a:rPr lang="es-ES" b="1" baseline="-25000" dirty="0"/>
              <a:t>1</a:t>
            </a:r>
            <a:r>
              <a:rPr lang="es-ES" b="1" dirty="0"/>
              <a:t> = Q</a:t>
            </a:r>
            <a:r>
              <a:rPr lang="es-ES" b="1" baseline="-25000" dirty="0"/>
              <a:t>0</a:t>
            </a:r>
            <a:r>
              <a:rPr lang="es-ES" b="1" dirty="0"/>
              <a:t> + x</a:t>
            </a:r>
            <a:r>
              <a:rPr lang="es-ES" b="1" baseline="-25000" dirty="0"/>
              <a:t>0</a:t>
            </a:r>
            <a:r>
              <a:rPr lang="es-ES" b="1" dirty="0"/>
              <a:t>’</a:t>
            </a:r>
            <a:endParaRPr lang="es-ES" b="1" baseline="-25000" dirty="0"/>
          </a:p>
          <a:p>
            <a:pPr marL="0" indent="0">
              <a:buNone/>
            </a:pPr>
            <a:r>
              <a:rPr lang="es-ES" b="1" dirty="0"/>
              <a:t>J</a:t>
            </a:r>
            <a:r>
              <a:rPr lang="es-ES" b="1" baseline="-25000" dirty="0"/>
              <a:t>0</a:t>
            </a:r>
            <a:r>
              <a:rPr lang="es-ES" b="1" dirty="0"/>
              <a:t> = x</a:t>
            </a:r>
            <a:r>
              <a:rPr lang="es-ES" b="1" baseline="-25000" dirty="0"/>
              <a:t>1</a:t>
            </a:r>
            <a:r>
              <a:rPr lang="es-ES" b="1" dirty="0"/>
              <a:t>’·x</a:t>
            </a:r>
            <a:r>
              <a:rPr lang="es-ES" b="1" baseline="-25000" dirty="0"/>
              <a:t>0</a:t>
            </a:r>
            <a:r>
              <a:rPr lang="es-ES" b="1" dirty="0"/>
              <a:t>’ + Q</a:t>
            </a:r>
            <a:r>
              <a:rPr lang="es-ES" b="1" baseline="-25000" dirty="0"/>
              <a:t>1</a:t>
            </a:r>
            <a:r>
              <a:rPr lang="es-ES" b="1" dirty="0"/>
              <a:t>·x</a:t>
            </a:r>
            <a:r>
              <a:rPr lang="es-ES" b="1" baseline="-25000" dirty="0"/>
              <a:t>1</a:t>
            </a:r>
            <a:r>
              <a:rPr lang="es-ES" b="1" dirty="0"/>
              <a:t>’</a:t>
            </a:r>
          </a:p>
          <a:p>
            <a:pPr marL="0" indent="0" fontAlgn="b">
              <a:buNone/>
            </a:pPr>
            <a:r>
              <a:rPr lang="es-ES" b="1" dirty="0"/>
              <a:t>K</a:t>
            </a:r>
            <a:r>
              <a:rPr lang="es-ES" b="1" baseline="-25000" dirty="0"/>
              <a:t>0</a:t>
            </a:r>
            <a:r>
              <a:rPr lang="es-ES" b="1" dirty="0"/>
              <a:t> = x</a:t>
            </a:r>
            <a:r>
              <a:rPr lang="es-ES" b="1" baseline="-25000" dirty="0"/>
              <a:t>1</a:t>
            </a:r>
            <a:r>
              <a:rPr lang="es-ES" b="1" dirty="0"/>
              <a:t> + x</a:t>
            </a:r>
            <a:r>
              <a:rPr lang="es-ES" b="1" baseline="-25000" dirty="0"/>
              <a:t>0</a:t>
            </a:r>
          </a:p>
          <a:p>
            <a:pPr marL="0" indent="0" fontAlgn="b">
              <a:buNone/>
            </a:pPr>
            <a:r>
              <a:rPr lang="es-ES" b="1" dirty="0"/>
              <a:t>Y = Q</a:t>
            </a:r>
            <a:r>
              <a:rPr lang="es-ES" b="1" baseline="-25000" dirty="0"/>
              <a:t>1</a:t>
            </a:r>
            <a:r>
              <a:rPr lang="es-ES" b="1" dirty="0"/>
              <a:t>·Q</a:t>
            </a:r>
            <a:r>
              <a:rPr lang="es-ES" b="1" baseline="-25000" dirty="0"/>
              <a:t>0</a:t>
            </a:r>
            <a:r>
              <a:rPr lang="es-ES" b="1" dirty="0"/>
              <a:t>·x</a:t>
            </a:r>
            <a:r>
              <a:rPr lang="es-ES" b="1" baseline="-25000" dirty="0"/>
              <a:t>0</a:t>
            </a:r>
          </a:p>
          <a:p>
            <a:pPr marL="0" indent="0" fontAlgn="b">
              <a:buNone/>
            </a:pPr>
            <a:endParaRPr lang="es-ES" b="1" dirty="0"/>
          </a:p>
          <a:p>
            <a:pPr marL="0" indent="0">
              <a:buNone/>
            </a:pPr>
            <a:endParaRPr lang="es-ES" b="1" dirty="0"/>
          </a:p>
        </p:txBody>
      </p:sp>
      <p:pic>
        <p:nvPicPr>
          <p:cNvPr id="5" name="Imagen 4" descr="Diagrama, Esquemático&#10;&#10;Descripción generada automáticamente">
            <a:extLst>
              <a:ext uri="{FF2B5EF4-FFF2-40B4-BE49-F238E27FC236}">
                <a16:creationId xmlns:a16="http://schemas.microsoft.com/office/drawing/2014/main" id="{8A1E7338-38D7-A145-8CA8-1CDAACFD23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97" y="1349463"/>
            <a:ext cx="8367724" cy="5289033"/>
          </a:xfrm>
          <a:prstGeom prst="rect">
            <a:avLst/>
          </a:prstGeom>
        </p:spPr>
      </p:pic>
      <p:sp>
        <p:nvSpPr>
          <p:cNvPr id="6" name="Rectángulo redondeado 5">
            <a:extLst>
              <a:ext uri="{FF2B5EF4-FFF2-40B4-BE49-F238E27FC236}">
                <a16:creationId xmlns:a16="http://schemas.microsoft.com/office/drawing/2014/main" id="{45E97327-50FD-EC4B-BB48-EA63F444C9F5}"/>
              </a:ext>
            </a:extLst>
          </p:cNvPr>
          <p:cNvSpPr/>
          <p:nvPr/>
        </p:nvSpPr>
        <p:spPr>
          <a:xfrm>
            <a:off x="2239768" y="2280862"/>
            <a:ext cx="2003460" cy="3852809"/>
          </a:xfrm>
          <a:prstGeom prst="roundRect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s-ES" b="1" dirty="0"/>
          </a:p>
        </p:txBody>
      </p:sp>
      <p:sp>
        <p:nvSpPr>
          <p:cNvPr id="7" name="Rectángulo redondeado 6">
            <a:extLst>
              <a:ext uri="{FF2B5EF4-FFF2-40B4-BE49-F238E27FC236}">
                <a16:creationId xmlns:a16="http://schemas.microsoft.com/office/drawing/2014/main" id="{A6568DC9-7164-6B47-B8A8-3025CE67AF07}"/>
              </a:ext>
            </a:extLst>
          </p:cNvPr>
          <p:cNvSpPr/>
          <p:nvPr/>
        </p:nvSpPr>
        <p:spPr>
          <a:xfrm>
            <a:off x="6346235" y="2280861"/>
            <a:ext cx="1379931" cy="3852809"/>
          </a:xfrm>
          <a:prstGeom prst="roundRect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s-ES" b="1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0326CC3-6195-E94C-A0DB-2F97636735ED}"/>
              </a:ext>
            </a:extLst>
          </p:cNvPr>
          <p:cNvSpPr/>
          <p:nvPr/>
        </p:nvSpPr>
        <p:spPr>
          <a:xfrm>
            <a:off x="4315146" y="1643865"/>
            <a:ext cx="1742425" cy="448980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r>
              <a:rPr lang="es-ES" b="1" dirty="0">
                <a:solidFill>
                  <a:srgbClr val="FF0000"/>
                </a:solidFill>
              </a:rPr>
              <a:t>ESTADO</a:t>
            </a:r>
          </a:p>
        </p:txBody>
      </p:sp>
    </p:spTree>
    <p:extLst>
      <p:ext uri="{BB962C8B-B14F-4D97-AF65-F5344CB8AC3E}">
        <p14:creationId xmlns:p14="http://schemas.microsoft.com/office/powerpoint/2010/main" val="12194845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1FDEF2DEC562408ACF9B1CB8E1F871" ma:contentTypeVersion="8" ma:contentTypeDescription="Crea un document nou" ma:contentTypeScope="" ma:versionID="dafbaad676690b14bdbd9e4019fcd3d2">
  <xsd:schema xmlns:xsd="http://www.w3.org/2001/XMLSchema" xmlns:xs="http://www.w3.org/2001/XMLSchema" xmlns:p="http://schemas.microsoft.com/office/2006/metadata/properties" xmlns:ns2="b035442c-c066-4dd6-bfd5-a8e684464373" targetNamespace="http://schemas.microsoft.com/office/2006/metadata/properties" ma:root="true" ma:fieldsID="4853b77466554efd31c0d2b5ea2c8c99" ns2:_="">
    <xsd:import namespace="b035442c-c066-4dd6-bfd5-a8e68446437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35442c-c066-4dd6-bfd5-a8e6844643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A85B1A8-D079-4A1E-84E4-FE71082250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35442c-c066-4dd6-bfd5-a8e6844643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822D9C8-33B5-41DE-9504-718A9302D1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24BB3B-B047-4ABD-934E-2DE1781D6E2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32893</TotalTime>
  <Words>15981</Words>
  <Application>Microsoft Office PowerPoint</Application>
  <PresentationFormat>Pantalla panoràmica</PresentationFormat>
  <Paragraphs>10191</Paragraphs>
  <Slides>233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233</vt:i4>
      </vt:variant>
    </vt:vector>
  </HeadingPairs>
  <TitlesOfParts>
    <vt:vector size="234" baseType="lpstr">
      <vt:lpstr>Tema de Office</vt:lpstr>
      <vt:lpstr>Lógica secuencial</vt:lpstr>
      <vt:lpstr>Presentació del PowerPoint</vt:lpstr>
      <vt:lpstr>Contenido (3.1)</vt:lpstr>
      <vt:lpstr>Circuito secuencial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Almacenamiento del estado</vt:lpstr>
      <vt:lpstr>Contenido (3.2)</vt:lpstr>
      <vt:lpstr>Almacenamiento del estado</vt:lpstr>
      <vt:lpstr>Biestable</vt:lpstr>
      <vt:lpstr>Biestable sin entradas</vt:lpstr>
      <vt:lpstr>Biestable con entradas</vt:lpstr>
      <vt:lpstr>Latch SR</vt:lpstr>
      <vt:lpstr>Presentació del PowerPoint</vt:lpstr>
      <vt:lpstr>Presentació del PowerPoint</vt:lpstr>
      <vt:lpstr>Presentació del PowerPoint</vt:lpstr>
      <vt:lpstr>Presentació del PowerPoint</vt:lpstr>
      <vt:lpstr>Contenido (3.3)</vt:lpstr>
      <vt:lpstr>Latch D </vt:lpstr>
      <vt:lpstr>Latch D</vt:lpstr>
      <vt:lpstr>Latch D</vt:lpstr>
      <vt:lpstr>Latch JK </vt:lpstr>
      <vt:lpstr>Latch JK</vt:lpstr>
      <vt:lpstr>Contenido (3.4)</vt:lpstr>
      <vt:lpstr>Flip Flop vs Latch</vt:lpstr>
      <vt:lpstr>Implementación flip flop tipo D</vt:lpstr>
      <vt:lpstr>Implementación flip flop tipo D</vt:lpstr>
      <vt:lpstr>Latch vs. Flip flop</vt:lpstr>
      <vt:lpstr>Flip flop: entrada de reset / set</vt:lpstr>
      <vt:lpstr>Reset / set</vt:lpstr>
      <vt:lpstr>Reset / set</vt:lpstr>
      <vt:lpstr>Flip flop JK</vt:lpstr>
      <vt:lpstr>Tablas de verdad Flip Flop</vt:lpstr>
      <vt:lpstr>Tablas de verdad Flip Flop</vt:lpstr>
      <vt:lpstr>Contenido (3.5)</vt:lpstr>
      <vt:lpstr>Latch SR (NORs)</vt:lpstr>
      <vt:lpstr>Latch SR (NANDs)</vt:lpstr>
      <vt:lpstr>Latch D (NORs)</vt:lpstr>
      <vt:lpstr>Latch D (NANDs)</vt:lpstr>
      <vt:lpstr>Flip flop D</vt:lpstr>
      <vt:lpstr>Flip flop JK</vt:lpstr>
      <vt:lpstr>Reset síncrono</vt:lpstr>
      <vt:lpstr>Reset asíncrono</vt:lpstr>
      <vt:lpstr>Contenido (3.6)</vt:lpstr>
      <vt:lpstr>Circuitos secuenciales síncronos (I)</vt:lpstr>
      <vt:lpstr>Circuitos secuenciales síncronos (II)</vt:lpstr>
      <vt:lpstr>Presentació del PowerPoint</vt:lpstr>
      <vt:lpstr>Diagramas de estados</vt:lpstr>
      <vt:lpstr>Diagrama de estados (maquina de Moore)</vt:lpstr>
      <vt:lpstr>Diagrama de estados (maquina de Mealy)</vt:lpstr>
      <vt:lpstr>Diagramas de estados</vt:lpstr>
      <vt:lpstr>Diagramas de estados (Moore)</vt:lpstr>
      <vt:lpstr>Diagramas de estados (Mealy)</vt:lpstr>
      <vt:lpstr>Contenido (3.7)</vt:lpstr>
      <vt:lpstr>Detectar la secuencia de entrada 1101 sin solapamiento</vt:lpstr>
      <vt:lpstr>Detectar la secuencia de entrada 1101 con solapamiento</vt:lpstr>
      <vt:lpstr>Detectar la secuencia de entrada abca sin solapamiento</vt:lpstr>
      <vt:lpstr>Detectar la secuencia de entrada abca con solapamiento</vt:lpstr>
      <vt:lpstr>Detectar un número par de a’s seguido de bc</vt:lpstr>
      <vt:lpstr>Que la salida se active cuando las últimas 4 entradas sean 1</vt:lpstr>
      <vt:lpstr>Máquina dispensadora de café. Acepta monedas de 20 y 40 céntimos. Precio del café 60 céntimos.</vt:lpstr>
      <vt:lpstr>Máquina dispensadora de café. Acepta monedas de 20 céntimos. Precio del café 60 céntimos.</vt:lpstr>
      <vt:lpstr>Sistema de control de semáforos en un paso de peatones con pulsador</vt:lpstr>
      <vt:lpstr>Sistema de control de semáforos en un paso para peatones con pulsador</vt:lpstr>
      <vt:lpstr>Contenido (3.8)</vt:lpstr>
      <vt:lpstr>Presentació del PowerPoint</vt:lpstr>
      <vt:lpstr>Diseño sistemático</vt:lpstr>
      <vt:lpstr>Presentació del PowerPoint</vt:lpstr>
      <vt:lpstr>Presentació del PowerPoint</vt:lpstr>
      <vt:lpstr>Diseño sistemático</vt:lpstr>
      <vt:lpstr>(a) Generar diagrama de estados</vt:lpstr>
      <vt:lpstr>(a) Generar diagrama de estados</vt:lpstr>
      <vt:lpstr>Diseño sistemático</vt:lpstr>
      <vt:lpstr>(b) Codificar entradas, salidas y estados</vt:lpstr>
      <vt:lpstr>Presentació del PowerPoint</vt:lpstr>
      <vt:lpstr>Diseño sistemático</vt:lpstr>
      <vt:lpstr>(c) Tabla transición estados</vt:lpstr>
      <vt:lpstr>(c) Tabla transición estados</vt:lpstr>
      <vt:lpstr>Diseño sistemático</vt:lpstr>
      <vt:lpstr>(d) Tabla de salidas</vt:lpstr>
      <vt:lpstr>Diseño sistemático</vt:lpstr>
      <vt:lpstr>Presentació del PowerPoint</vt:lpstr>
      <vt:lpstr>(e) Tabla de excitación de los flip-flops</vt:lpstr>
      <vt:lpstr>(c) Tabla de excitación de los flip-flops</vt:lpstr>
      <vt:lpstr>(e) Tabla de excitación de los flip-flops</vt:lpstr>
      <vt:lpstr>Diseño sistemático</vt:lpstr>
      <vt:lpstr>Presentació del PowerPoint</vt:lpstr>
      <vt:lpstr>(f) Minimización de funciones de los FFs</vt:lpstr>
      <vt:lpstr>(f) Minimización de funciones de los FFs</vt:lpstr>
      <vt:lpstr>(f) Minimización de funciones de los FFs</vt:lpstr>
      <vt:lpstr>(f) Minimización de funciones de los FFs</vt:lpstr>
      <vt:lpstr>(f) Minimización de funciones de salida</vt:lpstr>
      <vt:lpstr>Presentació del PowerPoint</vt:lpstr>
      <vt:lpstr>Diseño sistemático</vt:lpstr>
      <vt:lpstr>(g) Dibujar diagrama de circuito</vt:lpstr>
      <vt:lpstr>Diseño sistemático</vt:lpstr>
      <vt:lpstr>(h) Simulación (Digital)</vt:lpstr>
      <vt:lpstr>Contenido (3.9)</vt:lpstr>
      <vt:lpstr>Diseño sistemático</vt:lpstr>
      <vt:lpstr>Presentació del PowerPoint</vt:lpstr>
      <vt:lpstr>Presentació del PowerPoint</vt:lpstr>
      <vt:lpstr>Diseño sistemático</vt:lpstr>
      <vt:lpstr>(a) Generar diagrama de estados</vt:lpstr>
      <vt:lpstr>(a) Generar diagrama de estados</vt:lpstr>
      <vt:lpstr>Diseño sistemático</vt:lpstr>
      <vt:lpstr>(b) Codificar entradas, salidas y estados</vt:lpstr>
      <vt:lpstr>Presentació del PowerPoint</vt:lpstr>
      <vt:lpstr>Diseño sistemático</vt:lpstr>
      <vt:lpstr>(c) Tabla transición estados</vt:lpstr>
      <vt:lpstr>(c) Tabla transición estados</vt:lpstr>
      <vt:lpstr>Diseño sistemático</vt:lpstr>
      <vt:lpstr>(c) Tabla de salidas</vt:lpstr>
      <vt:lpstr>(c) Tabla de salidas</vt:lpstr>
      <vt:lpstr>Diseño sistemático</vt:lpstr>
      <vt:lpstr>Presentació del PowerPoint</vt:lpstr>
      <vt:lpstr>(e) Tabla de excitación de los flip-flops</vt:lpstr>
      <vt:lpstr>(e) Tabla de excitación de los flip-flops</vt:lpstr>
      <vt:lpstr>(e) Tabla de excitación de los flip-flops</vt:lpstr>
      <vt:lpstr>Diseño sistemático</vt:lpstr>
      <vt:lpstr>Presentació del PowerPoint</vt:lpstr>
      <vt:lpstr>(f) Minimización de funciones de los FFs</vt:lpstr>
      <vt:lpstr>(f) Minimización de funciones de los FFs</vt:lpstr>
      <vt:lpstr>(f) Minimización de funciones de salida</vt:lpstr>
      <vt:lpstr>(f) Minimización de funciones de salida</vt:lpstr>
      <vt:lpstr>(f) Minimización de funciones de salida</vt:lpstr>
      <vt:lpstr>Presentació del PowerPoint</vt:lpstr>
      <vt:lpstr>Diseño sistemático</vt:lpstr>
      <vt:lpstr>(g) Dibujar diagrama de circuito</vt:lpstr>
      <vt:lpstr>Diseño sistemático</vt:lpstr>
      <vt:lpstr>(h) Simulación (Digital)</vt:lpstr>
      <vt:lpstr>Contenido (3.10)</vt:lpstr>
      <vt:lpstr>Análisis sistemático</vt:lpstr>
      <vt:lpstr>Presentació del PowerPoint</vt:lpstr>
      <vt:lpstr>Análisis sistemático</vt:lpstr>
      <vt:lpstr>(a) Obtener funciones</vt:lpstr>
      <vt:lpstr>Análisis sistemático</vt:lpstr>
      <vt:lpstr>(b) Evaluar tabla de excitación de los flip-flops</vt:lpstr>
      <vt:lpstr>Análisis sistemático</vt:lpstr>
      <vt:lpstr>(c) Evaluar tabla de salida</vt:lpstr>
      <vt:lpstr>Análisis sistemático</vt:lpstr>
      <vt:lpstr>(d) Calcular tabla de transición de estados</vt:lpstr>
      <vt:lpstr>(d) Calcular tabla de transición de estados</vt:lpstr>
      <vt:lpstr>Análisis sistemático</vt:lpstr>
      <vt:lpstr>(e) Generar diagrama de estados</vt:lpstr>
      <vt:lpstr>Análisis sistemático</vt:lpstr>
      <vt:lpstr>(f) Analizar función implementada</vt:lpstr>
      <vt:lpstr>Contenido (3.11)</vt:lpstr>
      <vt:lpstr>Análisis sistemático</vt:lpstr>
      <vt:lpstr>Presentació del PowerPoint</vt:lpstr>
      <vt:lpstr>Análisis sistemático</vt:lpstr>
      <vt:lpstr>(a) Obtener funciones</vt:lpstr>
      <vt:lpstr>Análisis sistemático</vt:lpstr>
      <vt:lpstr>(b) Evaluar tabla de excitación de los flip-flops</vt:lpstr>
      <vt:lpstr>Análisis sistemático</vt:lpstr>
      <vt:lpstr>(b) Evaluar tabla de salida</vt:lpstr>
      <vt:lpstr>Análisis sistemático</vt:lpstr>
      <vt:lpstr>(d) Calcular tabla de transición de estados</vt:lpstr>
      <vt:lpstr>(d) Calcular tabla de transición de estados</vt:lpstr>
      <vt:lpstr>(d) Calcular tabla de transición de estados</vt:lpstr>
      <vt:lpstr>Análisis sistemático</vt:lpstr>
      <vt:lpstr>(e) Generar diagrama de estados</vt:lpstr>
      <vt:lpstr>Análisis sistemático</vt:lpstr>
      <vt:lpstr>(f) Analizar función implementada</vt:lpstr>
      <vt:lpstr>Contenido (3.12)</vt:lpstr>
      <vt:lpstr>Analizar el siguiente circuito</vt:lpstr>
      <vt:lpstr>Analizar el siguiente circuito</vt:lpstr>
      <vt:lpstr>Analizar el siguiente circuito</vt:lpstr>
      <vt:lpstr>Analizar el siguiente circuito</vt:lpstr>
      <vt:lpstr>Tabla excitación estados y salida</vt:lpstr>
      <vt:lpstr>Tabla transición estados</vt:lpstr>
      <vt:lpstr>Diagrama de estados</vt:lpstr>
      <vt:lpstr>Analizar función</vt:lpstr>
      <vt:lpstr>Contenido (3.13)</vt:lpstr>
      <vt:lpstr>Factorización de máquinas de estados finitos</vt:lpstr>
      <vt:lpstr>Maquina de estados sin factorizar</vt:lpstr>
      <vt:lpstr>Maquina de estados sin factorizar</vt:lpstr>
      <vt:lpstr>Máquinas de estado factorizadas</vt:lpstr>
      <vt:lpstr>Contenido (3.14)</vt:lpstr>
      <vt:lpstr>Contadores</vt:lpstr>
      <vt:lpstr>Diseño sistemático Contador BNSS asc. 2 bits</vt:lpstr>
      <vt:lpstr>Diseño sistemático Contador BNSS asc. N bits</vt:lpstr>
      <vt:lpstr>Diseño sistemático Contador BNSS asc. N bits</vt:lpstr>
      <vt:lpstr>Diseño sistemático Contador BNSS asc. 2 bits</vt:lpstr>
      <vt:lpstr>Diseño sistemático Contador BNSS asc. 2 bits</vt:lpstr>
      <vt:lpstr>Contador BNSS asc. 2 bits con reseteo</vt:lpstr>
      <vt:lpstr>Contador BNSS asc. 2 bits con carga de valor inicial</vt:lpstr>
      <vt:lpstr>Tipos de contadores</vt:lpstr>
      <vt:lpstr>Diseño de contadores</vt:lpstr>
      <vt:lpstr>Contenido (3.15)</vt:lpstr>
      <vt:lpstr>Tipos de contadores</vt:lpstr>
      <vt:lpstr>Ej. Diseño sistemático de contadores</vt:lpstr>
      <vt:lpstr>Diagrama de estados</vt:lpstr>
      <vt:lpstr>Codificación, tablas de transición de estados, salidas y excitación de los flip-flops</vt:lpstr>
      <vt:lpstr>Minimización</vt:lpstr>
      <vt:lpstr>Minimización</vt:lpstr>
      <vt:lpstr>Minimización</vt:lpstr>
      <vt:lpstr>Minimización</vt:lpstr>
      <vt:lpstr>Minimización</vt:lpstr>
      <vt:lpstr>Minimización</vt:lpstr>
      <vt:lpstr>Diagrama circuito</vt:lpstr>
      <vt:lpstr>Contenido (3.16)</vt:lpstr>
      <vt:lpstr>Diseño en cascada de contadores Aumentar módulo</vt:lpstr>
      <vt:lpstr>Diseño modular de contadores Disminuir módulo</vt:lpstr>
      <vt:lpstr>Ej. Diseño modular y en cascada de contadores (I) Contador binario módulo 100 con contadores módulo 16</vt:lpstr>
      <vt:lpstr>Contador binario módulo 100 con contadores módulo 16 (I) 1. Contador módulo 256 con contadores módulo 16</vt:lpstr>
      <vt:lpstr>Contador binario módulo 100 con contadores módulo 16 (I) 2. Contador módulo 100 con contador módulo 256</vt:lpstr>
      <vt:lpstr>Ej. Diseño modular y en cascada de contadores (II) Contador BCD módulo 100 con contadores módulo 16</vt:lpstr>
      <vt:lpstr>Ej. Contador BCD módulo 100 con contadores módulo 16 (II) 1. Contador módulo 10 con contadores módulo 16</vt:lpstr>
      <vt:lpstr>Ej. Contador BCD módulo 100 con contadores módulo 16 (II) 2. Contador BCD módulo 100 con contadores módulo 10</vt:lpstr>
      <vt:lpstr>Ej. Diseño modular de contadores (III) Contador binario que genere secuencia 2:5 utilizando un contador binario módulo 8</vt:lpstr>
      <vt:lpstr>Ej. Diseño modular de contadores (III) Contador binario que genere secuencia 2:5 utilizando un contador binario módulo 8</vt:lpstr>
      <vt:lpstr>Ej. Diseño modular de contadores (IV) Contador binario descendente utilizando un contador binario ascendente</vt:lpstr>
      <vt:lpstr>Ej. Diseño modular de contadores (IV) Contador binario descendente utilizando un contador binario ascendente</vt:lpstr>
      <vt:lpstr>Contenido (3.17)</vt:lpstr>
      <vt:lpstr>Registros</vt:lpstr>
      <vt:lpstr>Registro de entrada paralela y salida paralela</vt:lpstr>
      <vt:lpstr>Registro de entrada paralela y salida paralela</vt:lpstr>
      <vt:lpstr>Registro de entrada serie y salida serie (desplazamiento a la izquierda: LSB  MSB) </vt:lpstr>
      <vt:lpstr>Registro de entrada serie y salida serie (desplazamiento a la izquierda: LSB  MSB) </vt:lpstr>
      <vt:lpstr>Registro de entrada paralela y salida serie (desplazamiento a la izquierda: LSB  MSB)</vt:lpstr>
      <vt:lpstr>Registro de entrada paralela y salida serie (desplazamiento a la izquierda: LSB  MSB)</vt:lpstr>
      <vt:lpstr>Registro de entrada serie y salida paralela (desplazamiento a la izquierda: LSB  MSB)</vt:lpstr>
      <vt:lpstr>Registro de entrada serie y salida paralela (desplazamiento a la izquierda: LSB  MSB)</vt:lpstr>
      <vt:lpstr>Registro con selección de modo</vt:lpstr>
      <vt:lpstr>Registro con selección de modo</vt:lpstr>
      <vt:lpstr>Registro con selección de modo</vt:lpstr>
      <vt:lpstr>Registro con selección de modo</vt:lpstr>
      <vt:lpstr>Registro con selección de modo</vt:lpstr>
      <vt:lpstr>Registro con selección de modo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Lógica combinacional</dc:title>
  <dc:creator>Carlos Guerrero Tomé</dc:creator>
  <cp:lastModifiedBy>Carlos Guerrero Tomé</cp:lastModifiedBy>
  <cp:revision>31</cp:revision>
  <dcterms:created xsi:type="dcterms:W3CDTF">2020-09-09T13:10:35Z</dcterms:created>
  <dcterms:modified xsi:type="dcterms:W3CDTF">2025-04-01T18:01:29Z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0x0101000F1FDEF2DEC562408ACF9B1CB8E1F871</vt:lpwstr>
  </property>
</Properties>
</file>