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pptx" ContentType="application/vnd.openxmlformats-officedocument.presentationml.presentation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4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5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6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7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  <p:sldMasterId id="2147483668" r:id="rId2"/>
    <p:sldMasterId id="2147483695" r:id="rId3"/>
    <p:sldMasterId id="2147483663" r:id="rId4"/>
    <p:sldMasterId id="2147483731" r:id="rId5"/>
    <p:sldMasterId id="2147483740" r:id="rId6"/>
    <p:sldMasterId id="2147483750" r:id="rId7"/>
    <p:sldMasterId id="2147483754" r:id="rId8"/>
  </p:sldMasterIdLst>
  <p:notesMasterIdLst>
    <p:notesMasterId r:id="rId35"/>
  </p:notesMasterIdLst>
  <p:handoutMasterIdLst>
    <p:handoutMasterId r:id="rId36"/>
  </p:handoutMasterIdLst>
  <p:sldIdLst>
    <p:sldId id="1577" r:id="rId9"/>
    <p:sldId id="1814" r:id="rId10"/>
    <p:sldId id="1578" r:id="rId11"/>
    <p:sldId id="1835" r:id="rId12"/>
    <p:sldId id="1836" r:id="rId13"/>
    <p:sldId id="1826" r:id="rId14"/>
    <p:sldId id="1737" r:id="rId15"/>
    <p:sldId id="1817" r:id="rId16"/>
    <p:sldId id="1818" r:id="rId17"/>
    <p:sldId id="1821" r:id="rId18"/>
    <p:sldId id="1840" r:id="rId19"/>
    <p:sldId id="1819" r:id="rId20"/>
    <p:sldId id="1816" r:id="rId21"/>
    <p:sldId id="1839" r:id="rId22"/>
    <p:sldId id="1776" r:id="rId23"/>
    <p:sldId id="1831" r:id="rId24"/>
    <p:sldId id="1844" r:id="rId25"/>
    <p:sldId id="1846" r:id="rId26"/>
    <p:sldId id="1838" r:id="rId27"/>
    <p:sldId id="1830" r:id="rId28"/>
    <p:sldId id="1845" r:id="rId29"/>
    <p:sldId id="1820" r:id="rId30"/>
    <p:sldId id="1823" r:id="rId31"/>
    <p:sldId id="1824" r:id="rId32"/>
    <p:sldId id="1755" r:id="rId33"/>
    <p:sldId id="1574" r:id="rId34"/>
  </p:sldIdLst>
  <p:sldSz cx="9144000" cy="5143500" type="screen16x9"/>
  <p:notesSz cx="6858000" cy="9144000"/>
  <p:defaultTextStyle>
    <a:defPPr>
      <a:defRPr lang="es-E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006559"/>
    <a:srgbClr val="6265BD"/>
    <a:srgbClr val="B11663"/>
    <a:srgbClr val="0065BD"/>
    <a:srgbClr val="0060A8"/>
    <a:srgbClr val="C0D3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BDA15F-C701-4E17-8400-6C786DBAC12F}" v="3" dt="2025-07-28T07:19:21.2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41" autoAdjust="0"/>
    <p:restoredTop sz="93302" autoAdjust="0"/>
  </p:normalViewPr>
  <p:slideViewPr>
    <p:cSldViewPr snapToGrid="0" snapToObjects="1">
      <p:cViewPr varScale="1">
        <p:scale>
          <a:sx n="137" d="100"/>
          <a:sy n="137" d="100"/>
        </p:scale>
        <p:origin x="462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812"/>
    </p:cViewPr>
  </p:sorterViewPr>
  <p:notesViewPr>
    <p:cSldViewPr snapToGrid="0" snapToObjects="1">
      <p:cViewPr varScale="1">
        <p:scale>
          <a:sx n="79" d="100"/>
          <a:sy n="79" d="100"/>
        </p:scale>
        <p:origin x="1872" y="2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theme" Target="theme/theme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microsoft.com/office/2015/10/relationships/revisionInfo" Target="revisionInfo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sther Fernández Ramos" userId="ff549313-e6f6-4329-936f-517b1b2d45a3" providerId="ADAL" clId="{0EBDA15F-C701-4E17-8400-6C786DBAC12F}"/>
    <pc:docChg chg="modSld">
      <pc:chgData name="Esther Fernández Ramos" userId="ff549313-e6f6-4329-936f-517b1b2d45a3" providerId="ADAL" clId="{0EBDA15F-C701-4E17-8400-6C786DBAC12F}" dt="2025-07-28T07:19:56.896" v="5" actId="1076"/>
      <pc:docMkLst>
        <pc:docMk/>
      </pc:docMkLst>
      <pc:sldChg chg="addSp modSp">
        <pc:chgData name="Esther Fernández Ramos" userId="ff549313-e6f6-4329-936f-517b1b2d45a3" providerId="ADAL" clId="{0EBDA15F-C701-4E17-8400-6C786DBAC12F}" dt="2025-07-28T07:18:46.601" v="0"/>
        <pc:sldMkLst>
          <pc:docMk/>
          <pc:sldMk cId="3821025494" sldId="1577"/>
        </pc:sldMkLst>
        <pc:picChg chg="add mod">
          <ac:chgData name="Esther Fernández Ramos" userId="ff549313-e6f6-4329-936f-517b1b2d45a3" providerId="ADAL" clId="{0EBDA15F-C701-4E17-8400-6C786DBAC12F}" dt="2025-07-28T07:18:46.601" v="0"/>
          <ac:picMkLst>
            <pc:docMk/>
            <pc:sldMk cId="3821025494" sldId="1577"/>
            <ac:picMk id="7" creationId="{576CD06D-9E7E-209D-D7BE-BEC42B29081D}"/>
          </ac:picMkLst>
        </pc:picChg>
      </pc:sldChg>
      <pc:sldChg chg="addSp modSp mod">
        <pc:chgData name="Esther Fernández Ramos" userId="ff549313-e6f6-4329-936f-517b1b2d45a3" providerId="ADAL" clId="{0EBDA15F-C701-4E17-8400-6C786DBAC12F}" dt="2025-07-28T07:19:56.896" v="5" actId="1076"/>
        <pc:sldMkLst>
          <pc:docMk/>
          <pc:sldMk cId="3249935932" sldId="1755"/>
        </pc:sldMkLst>
        <pc:spChg chg="add mod">
          <ac:chgData name="Esther Fernández Ramos" userId="ff549313-e6f6-4329-936f-517b1b2d45a3" providerId="ADAL" clId="{0EBDA15F-C701-4E17-8400-6C786DBAC12F}" dt="2025-07-28T07:19:54.355" v="4" actId="1076"/>
          <ac:spMkLst>
            <pc:docMk/>
            <pc:sldMk cId="3249935932" sldId="1755"/>
            <ac:spMk id="6" creationId="{BC8DE705-8630-58CF-80B8-250397692AFB}"/>
          </ac:spMkLst>
        </pc:spChg>
        <pc:picChg chg="add mod">
          <ac:chgData name="Esther Fernández Ramos" userId="ff549313-e6f6-4329-936f-517b1b2d45a3" providerId="ADAL" clId="{0EBDA15F-C701-4E17-8400-6C786DBAC12F}" dt="2025-07-28T07:19:56.896" v="5" actId="1076"/>
          <ac:picMkLst>
            <pc:docMk/>
            <pc:sldMk cId="3249935932" sldId="1755"/>
            <ac:picMk id="4" creationId="{DF7FCF53-FE63-D9B0-FB53-6444F8A4E78E}"/>
          </ac:picMkLst>
        </pc:picChg>
      </pc:sldChg>
    </pc:docChg>
  </pc:docChgLst>
  <pc:docChgLst>
    <pc:chgData name="Esther Fernández Ramos" userId="S::efr047@id.uib.eu::ff549313-e6f6-4329-936f-517b1b2d45a3" providerId="AD" clId="Web-{B0FA133E-E625-2A3D-DC5F-A0C7D8B35C11}"/>
    <pc:docChg chg="modSld">
      <pc:chgData name="Esther Fernández Ramos" userId="S::efr047@id.uib.eu::ff549313-e6f6-4329-936f-517b1b2d45a3" providerId="AD" clId="Web-{B0FA133E-E625-2A3D-DC5F-A0C7D8B35C11}" dt="2024-11-10T11:32:20.310" v="1" actId="20577"/>
      <pc:docMkLst>
        <pc:docMk/>
      </pc:docMkLst>
      <pc:sldChg chg="modSp">
        <pc:chgData name="Esther Fernández Ramos" userId="S::efr047@id.uib.eu::ff549313-e6f6-4329-936f-517b1b2d45a3" providerId="AD" clId="Web-{B0FA133E-E625-2A3D-DC5F-A0C7D8B35C11}" dt="2024-11-10T11:32:20.310" v="1" actId="20577"/>
        <pc:sldMkLst>
          <pc:docMk/>
          <pc:sldMk cId="3249935932" sldId="1755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s://biblioteca.uib.cat/estructura/serveis_centrals/suport_aprenentatge/" TargetMode="External"/><Relationship Id="rId2" Type="http://schemas.openxmlformats.org/officeDocument/2006/relationships/hyperlink" Target="https://biblioteca.uib.cat/estructura/serveis_centrals/serveis_investigacio/" TargetMode="External"/><Relationship Id="rId1" Type="http://schemas.openxmlformats.org/officeDocument/2006/relationships/hyperlink" Target="https://biblioteca.uib.cat/estructura/direccio_SB/" TargetMode="External"/><Relationship Id="rId5" Type="http://schemas.openxmlformats.org/officeDocument/2006/relationships/hyperlink" Target="https://biblioteca.uib.cat/estructura/biblioteques_centre/" TargetMode="External"/><Relationship Id="rId4" Type="http://schemas.openxmlformats.org/officeDocument/2006/relationships/hyperlink" Target="https://biblioteca.uib.cat/estructura/serveis_centrals/gestio_espais_equipaments/Gestio-dEspais-i-Equipaments-.cid196118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s://biblioteca.uib.cat/estructura/serveis_centrals/suport_aprenentatge/" TargetMode="External"/><Relationship Id="rId2" Type="http://schemas.openxmlformats.org/officeDocument/2006/relationships/hyperlink" Target="https://biblioteca.uib.cat/estructura/serveis_centrals/serveis_investigacio/" TargetMode="External"/><Relationship Id="rId1" Type="http://schemas.openxmlformats.org/officeDocument/2006/relationships/hyperlink" Target="https://biblioteca.uib.cat/estructura/direccio_SB/" TargetMode="External"/><Relationship Id="rId5" Type="http://schemas.openxmlformats.org/officeDocument/2006/relationships/hyperlink" Target="https://biblioteca.uib.cat/estructura/biblioteques_centre/" TargetMode="External"/><Relationship Id="rId4" Type="http://schemas.openxmlformats.org/officeDocument/2006/relationships/hyperlink" Target="https://biblioteca.uib.cat/estructura/serveis_centrals/gestio_espais_equipaments/Gestio-dEspais-i-Equipaments-.cid196118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A6FAF8-6201-4EC1-B024-E3292173E488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a-ES"/>
        </a:p>
      </dgm:t>
    </dgm:pt>
    <dgm:pt modelId="{8FD2DD82-0FF5-4CCF-A71D-BEDC58B62A4F}">
      <dgm:prSet phldrT="[Texto]"/>
      <dgm:spPr/>
      <dgm:t>
        <a:bodyPr/>
        <a:lstStyle/>
        <a:p>
          <a:r>
            <a:rPr lang="ca-ES" dirty="0"/>
            <a:t>2016</a:t>
          </a:r>
        </a:p>
      </dgm:t>
    </dgm:pt>
    <dgm:pt modelId="{F4459314-4200-4D6C-BDBC-1103A39D9CB6}" type="parTrans" cxnId="{D5F3414B-4F48-4EE7-8398-FBFAC080C5BE}">
      <dgm:prSet/>
      <dgm:spPr/>
      <dgm:t>
        <a:bodyPr/>
        <a:lstStyle/>
        <a:p>
          <a:endParaRPr lang="ca-ES"/>
        </a:p>
      </dgm:t>
    </dgm:pt>
    <dgm:pt modelId="{E3A336EB-BBAE-48D7-B9FF-8D0DECD5528F}" type="sibTrans" cxnId="{D5F3414B-4F48-4EE7-8398-FBFAC080C5BE}">
      <dgm:prSet/>
      <dgm:spPr/>
      <dgm:t>
        <a:bodyPr/>
        <a:lstStyle/>
        <a:p>
          <a:endParaRPr lang="ca-ES"/>
        </a:p>
      </dgm:t>
    </dgm:pt>
    <dgm:pt modelId="{34A9E443-3F29-4070-9A88-2ED5727F6F1B}">
      <dgm:prSet phldrT="[Texto]"/>
      <dgm:spPr/>
      <dgm:t>
        <a:bodyPr/>
        <a:lstStyle/>
        <a:p>
          <a:r>
            <a:rPr lang="ca-ES" dirty="0">
              <a:ea typeface="Calibri"/>
              <a:cs typeface="Calibri"/>
            </a:rPr>
            <a:t>Se reestructura el Servei de Biblioteca i Documentació: </a:t>
          </a:r>
          <a:r>
            <a:rPr lang="ca-ES" dirty="0" err="1">
              <a:ea typeface="Calibri"/>
              <a:cs typeface="Calibri"/>
            </a:rPr>
            <a:t>pasa</a:t>
          </a:r>
          <a:r>
            <a:rPr lang="ca-ES" dirty="0">
              <a:ea typeface="Calibri"/>
              <a:cs typeface="Calibri"/>
            </a:rPr>
            <a:t> de dos </a:t>
          </a:r>
          <a:r>
            <a:rPr lang="ca-ES" dirty="0" err="1">
              <a:ea typeface="Calibri"/>
              <a:cs typeface="Calibri"/>
            </a:rPr>
            <a:t>grandes</a:t>
          </a:r>
          <a:r>
            <a:rPr lang="ca-ES" dirty="0">
              <a:ea typeface="Calibri"/>
              <a:cs typeface="Calibri"/>
            </a:rPr>
            <a:t> secciones (</a:t>
          </a:r>
          <a:r>
            <a:rPr lang="ca-ES" dirty="0" err="1">
              <a:ea typeface="Calibri"/>
              <a:cs typeface="Calibri"/>
            </a:rPr>
            <a:t>bibliotecas</a:t>
          </a:r>
          <a:r>
            <a:rPr lang="ca-ES" dirty="0">
              <a:ea typeface="Calibri"/>
              <a:cs typeface="Calibri"/>
            </a:rPr>
            <a:t> y Servicios </a:t>
          </a:r>
          <a:r>
            <a:rPr lang="ca-ES" dirty="0" err="1">
              <a:ea typeface="Calibri"/>
              <a:cs typeface="Calibri"/>
            </a:rPr>
            <a:t>centrales</a:t>
          </a:r>
          <a:r>
            <a:rPr lang="ca-ES" dirty="0">
              <a:ea typeface="Calibri"/>
              <a:cs typeface="Calibri"/>
            </a:rPr>
            <a:t>) a </a:t>
          </a:r>
          <a:r>
            <a:rPr lang="ca-ES" dirty="0" err="1">
              <a:ea typeface="Calibri"/>
              <a:cs typeface="Calibri"/>
            </a:rPr>
            <a:t>estructurarse</a:t>
          </a:r>
          <a:r>
            <a:rPr lang="ca-ES" dirty="0">
              <a:ea typeface="Calibri"/>
              <a:cs typeface="Calibri"/>
            </a:rPr>
            <a:t> </a:t>
          </a:r>
          <a:r>
            <a:rPr lang="ca-ES" dirty="0" err="1">
              <a:ea typeface="Calibri"/>
              <a:cs typeface="Calibri"/>
            </a:rPr>
            <a:t>alrededor</a:t>
          </a:r>
          <a:r>
            <a:rPr lang="ca-ES" dirty="0">
              <a:ea typeface="Calibri"/>
              <a:cs typeface="Calibri"/>
            </a:rPr>
            <a:t> de </a:t>
          </a:r>
          <a:r>
            <a:rPr lang="ca-ES" dirty="0" err="1">
              <a:ea typeface="Calibri"/>
              <a:cs typeface="Calibri"/>
            </a:rPr>
            <a:t>varios</a:t>
          </a:r>
          <a:r>
            <a:rPr lang="ca-ES" dirty="0">
              <a:ea typeface="Calibri"/>
              <a:cs typeface="Calibri"/>
            </a:rPr>
            <a:t> </a:t>
          </a:r>
          <a:r>
            <a:rPr lang="ca-ES" dirty="0" err="1">
              <a:ea typeface="Calibri"/>
              <a:cs typeface="Calibri"/>
            </a:rPr>
            <a:t>ejes</a:t>
          </a:r>
          <a:r>
            <a:rPr lang="ca-ES" dirty="0">
              <a:ea typeface="Calibri"/>
              <a:cs typeface="Calibri"/>
            </a:rPr>
            <a:t>.</a:t>
          </a:r>
          <a:endParaRPr lang="ca-ES" dirty="0"/>
        </a:p>
      </dgm:t>
    </dgm:pt>
    <dgm:pt modelId="{25E091F2-763F-4C76-954B-C597356F776F}" type="parTrans" cxnId="{B8FD38C3-676A-4CEA-839B-618914E73682}">
      <dgm:prSet/>
      <dgm:spPr/>
      <dgm:t>
        <a:bodyPr/>
        <a:lstStyle/>
        <a:p>
          <a:endParaRPr lang="ca-ES"/>
        </a:p>
      </dgm:t>
    </dgm:pt>
    <dgm:pt modelId="{88C3366F-4CAE-4EA4-8DC0-98B39C75C3D7}" type="sibTrans" cxnId="{B8FD38C3-676A-4CEA-839B-618914E73682}">
      <dgm:prSet/>
      <dgm:spPr/>
      <dgm:t>
        <a:bodyPr/>
        <a:lstStyle/>
        <a:p>
          <a:endParaRPr lang="ca-ES"/>
        </a:p>
      </dgm:t>
    </dgm:pt>
    <dgm:pt modelId="{FD2C72A3-C541-44F4-A526-CA9DC9C294BD}">
      <dgm:prSet phldrT="[Texto]"/>
      <dgm:spPr/>
      <dgm:t>
        <a:bodyPr/>
        <a:lstStyle/>
        <a:p>
          <a:r>
            <a:rPr lang="ca-ES" dirty="0"/>
            <a:t>2017</a:t>
          </a:r>
        </a:p>
      </dgm:t>
    </dgm:pt>
    <dgm:pt modelId="{32998251-EAF2-4DD8-B9C0-62298D98AEFB}" type="parTrans" cxnId="{AEAF698D-DD19-4EB6-8D68-2BA3C09032FD}">
      <dgm:prSet/>
      <dgm:spPr/>
      <dgm:t>
        <a:bodyPr/>
        <a:lstStyle/>
        <a:p>
          <a:endParaRPr lang="ca-ES"/>
        </a:p>
      </dgm:t>
    </dgm:pt>
    <dgm:pt modelId="{CB2DACD9-9203-4D3E-B67D-A1C1BC265A44}" type="sibTrans" cxnId="{AEAF698D-DD19-4EB6-8D68-2BA3C09032FD}">
      <dgm:prSet/>
      <dgm:spPr/>
      <dgm:t>
        <a:bodyPr/>
        <a:lstStyle/>
        <a:p>
          <a:endParaRPr lang="ca-ES"/>
        </a:p>
      </dgm:t>
    </dgm:pt>
    <dgm:pt modelId="{5D0F6EAE-C533-4756-A76B-D6E06D917A3B}">
      <dgm:prSet phldrT="[Texto]"/>
      <dgm:spPr/>
      <dgm:t>
        <a:bodyPr/>
        <a:lstStyle/>
        <a:p>
          <a:r>
            <a:rPr lang="ca-ES" dirty="0">
              <a:latin typeface="Calibri"/>
              <a:ea typeface="Calibri"/>
              <a:cs typeface="Calibri"/>
            </a:rPr>
            <a:t>Se crea el Àrea de Serveis a la Investigació i Adquisicions (ASIA)</a:t>
          </a:r>
          <a:endParaRPr lang="ca-ES" dirty="0"/>
        </a:p>
      </dgm:t>
    </dgm:pt>
    <dgm:pt modelId="{A9313173-F48C-46B7-AC0D-604E90B40CFB}" type="parTrans" cxnId="{5F3064CD-4641-45F8-A70C-01B3CD4B8613}">
      <dgm:prSet/>
      <dgm:spPr/>
      <dgm:t>
        <a:bodyPr/>
        <a:lstStyle/>
        <a:p>
          <a:endParaRPr lang="ca-ES"/>
        </a:p>
      </dgm:t>
    </dgm:pt>
    <dgm:pt modelId="{B7E040B8-6777-4B16-AF6B-89D7D138918D}" type="sibTrans" cxnId="{5F3064CD-4641-45F8-A70C-01B3CD4B8613}">
      <dgm:prSet/>
      <dgm:spPr/>
      <dgm:t>
        <a:bodyPr/>
        <a:lstStyle/>
        <a:p>
          <a:endParaRPr lang="ca-ES"/>
        </a:p>
      </dgm:t>
    </dgm:pt>
    <dgm:pt modelId="{8AC8133F-BE0C-44C6-B540-C19F98FECD01}">
      <dgm:prSet phldrT="[Texto]"/>
      <dgm:spPr/>
      <dgm:t>
        <a:bodyPr/>
        <a:lstStyle/>
        <a:p>
          <a:r>
            <a:rPr lang="ca-ES" dirty="0"/>
            <a:t>2022</a:t>
          </a:r>
        </a:p>
      </dgm:t>
    </dgm:pt>
    <dgm:pt modelId="{7F7C9AC6-4632-4452-873A-EB55E9B6CD25}" type="parTrans" cxnId="{7347EC76-5D62-406E-AA94-0B81E48E9E52}">
      <dgm:prSet/>
      <dgm:spPr/>
      <dgm:t>
        <a:bodyPr/>
        <a:lstStyle/>
        <a:p>
          <a:endParaRPr lang="ca-ES"/>
        </a:p>
      </dgm:t>
    </dgm:pt>
    <dgm:pt modelId="{8E56177F-B411-4238-8856-E7CD014A680C}" type="sibTrans" cxnId="{7347EC76-5D62-406E-AA94-0B81E48E9E52}">
      <dgm:prSet/>
      <dgm:spPr/>
      <dgm:t>
        <a:bodyPr/>
        <a:lstStyle/>
        <a:p>
          <a:endParaRPr lang="ca-ES"/>
        </a:p>
      </dgm:t>
    </dgm:pt>
    <dgm:pt modelId="{A29398E0-4EF1-4A69-882B-50A62EEF5F41}">
      <dgm:prSet phldrT="[Texto]"/>
      <dgm:spPr/>
      <dgm:t>
        <a:bodyPr/>
        <a:lstStyle/>
        <a:p>
          <a:r>
            <a:rPr lang="ca-ES" dirty="0"/>
            <a:t>El </a:t>
          </a:r>
          <a:r>
            <a:rPr lang="ca-ES" dirty="0" err="1"/>
            <a:t>servicio</a:t>
          </a:r>
          <a:r>
            <a:rPr lang="ca-ES" dirty="0"/>
            <a:t> se </a:t>
          </a:r>
          <a:r>
            <a:rPr lang="ca-ES" dirty="0" err="1"/>
            <a:t>divide</a:t>
          </a:r>
          <a:r>
            <a:rPr lang="ca-ES" dirty="0"/>
            <a:t> en el Servei de Biblioteca y el Servei de Documentació i Arxiu</a:t>
          </a:r>
        </a:p>
      </dgm:t>
    </dgm:pt>
    <dgm:pt modelId="{C6B329BE-91D0-4A72-8313-B9FC6BCC7DD4}" type="parTrans" cxnId="{8E3A38E7-67BC-4FEE-974B-A4F783868F82}">
      <dgm:prSet/>
      <dgm:spPr/>
      <dgm:t>
        <a:bodyPr/>
        <a:lstStyle/>
        <a:p>
          <a:endParaRPr lang="ca-ES"/>
        </a:p>
      </dgm:t>
    </dgm:pt>
    <dgm:pt modelId="{DE468E6F-D446-4632-AC73-5D21D78447F7}" type="sibTrans" cxnId="{8E3A38E7-67BC-4FEE-974B-A4F783868F82}">
      <dgm:prSet/>
      <dgm:spPr/>
      <dgm:t>
        <a:bodyPr/>
        <a:lstStyle/>
        <a:p>
          <a:endParaRPr lang="ca-ES"/>
        </a:p>
      </dgm:t>
    </dgm:pt>
    <dgm:pt modelId="{FF9C53E6-F433-4613-B163-37D3B5F0E91C}">
      <dgm:prSet/>
      <dgm:spPr/>
      <dgm:t>
        <a:bodyPr/>
        <a:lstStyle/>
        <a:p>
          <a:r>
            <a:rPr lang="ca-ES" dirty="0"/>
            <a:t>El Servei de Biblioteca </a:t>
          </a:r>
          <a:r>
            <a:rPr lang="ca-ES" dirty="0" err="1"/>
            <a:t>incluye</a:t>
          </a:r>
          <a:r>
            <a:rPr lang="ca-ES" dirty="0"/>
            <a:t>: </a:t>
          </a:r>
        </a:p>
      </dgm:t>
    </dgm:pt>
    <dgm:pt modelId="{32865CC3-7DFE-4B52-A83F-DB32A93A46D6}" type="parTrans" cxnId="{A275AF0D-9399-4F0E-AC01-036538FE3DE1}">
      <dgm:prSet/>
      <dgm:spPr/>
      <dgm:t>
        <a:bodyPr/>
        <a:lstStyle/>
        <a:p>
          <a:endParaRPr lang="ca-ES"/>
        </a:p>
      </dgm:t>
    </dgm:pt>
    <dgm:pt modelId="{A4EE08EA-8DBC-470F-8394-FBE1585B2316}" type="sibTrans" cxnId="{A275AF0D-9399-4F0E-AC01-036538FE3DE1}">
      <dgm:prSet/>
      <dgm:spPr/>
      <dgm:t>
        <a:bodyPr/>
        <a:lstStyle/>
        <a:p>
          <a:endParaRPr lang="ca-ES"/>
        </a:p>
      </dgm:t>
    </dgm:pt>
    <dgm:pt modelId="{EAAC5076-5CF2-428E-B60B-9CBF53EF5C6A}">
      <dgm:prSet phldrT="[Texto]"/>
      <dgm:spPr/>
      <dgm:t>
        <a:bodyPr/>
        <a:lstStyle/>
        <a:p>
          <a:r>
            <a:rPr lang="ca-ES" dirty="0"/>
            <a:t>Servicios a la </a:t>
          </a:r>
          <a:r>
            <a:rPr lang="ca-ES" dirty="0" err="1"/>
            <a:t>investigación</a:t>
          </a:r>
          <a:endParaRPr lang="ca-ES" dirty="0"/>
        </a:p>
      </dgm:t>
    </dgm:pt>
    <dgm:pt modelId="{20E0652F-6A4E-453A-A973-B3B023F87659}" type="parTrans" cxnId="{4C3ED9C3-5622-4847-A9DB-84853614A3EF}">
      <dgm:prSet/>
      <dgm:spPr/>
      <dgm:t>
        <a:bodyPr/>
        <a:lstStyle/>
        <a:p>
          <a:endParaRPr lang="ca-ES"/>
        </a:p>
      </dgm:t>
    </dgm:pt>
    <dgm:pt modelId="{D7C90350-BE7C-4427-B131-050F2D354B0C}" type="sibTrans" cxnId="{4C3ED9C3-5622-4847-A9DB-84853614A3EF}">
      <dgm:prSet/>
      <dgm:spPr/>
      <dgm:t>
        <a:bodyPr/>
        <a:lstStyle/>
        <a:p>
          <a:endParaRPr lang="ca-ES"/>
        </a:p>
      </dgm:t>
    </dgm:pt>
    <dgm:pt modelId="{837E96A9-D917-47EB-92A2-C01C5993B035}">
      <dgm:prSet phldrT="[Texto]"/>
      <dgm:spPr/>
      <dgm:t>
        <a:bodyPr/>
        <a:lstStyle/>
        <a:p>
          <a:r>
            <a:rPr lang="ca-ES" dirty="0" err="1"/>
            <a:t>Préstamo</a:t>
          </a:r>
          <a:r>
            <a:rPr lang="ca-ES" dirty="0"/>
            <a:t> </a:t>
          </a:r>
          <a:r>
            <a:rPr lang="ca-ES" dirty="0" err="1"/>
            <a:t>interbibliotecario</a:t>
          </a:r>
          <a:endParaRPr lang="ca-ES" dirty="0"/>
        </a:p>
      </dgm:t>
    </dgm:pt>
    <dgm:pt modelId="{EB560340-C042-4780-9A27-AD4E60006081}" type="parTrans" cxnId="{83FF0ECE-D351-4BFE-99EF-CCE4EE916935}">
      <dgm:prSet/>
      <dgm:spPr/>
      <dgm:t>
        <a:bodyPr/>
        <a:lstStyle/>
        <a:p>
          <a:endParaRPr lang="ca-ES"/>
        </a:p>
      </dgm:t>
    </dgm:pt>
    <dgm:pt modelId="{2D87008D-3009-4365-948B-0AAF51CC5A53}" type="sibTrans" cxnId="{83FF0ECE-D351-4BFE-99EF-CCE4EE916935}">
      <dgm:prSet/>
      <dgm:spPr/>
      <dgm:t>
        <a:bodyPr/>
        <a:lstStyle/>
        <a:p>
          <a:endParaRPr lang="ca-ES"/>
        </a:p>
      </dgm:t>
    </dgm:pt>
    <dgm:pt modelId="{9C2D69E9-B6AF-47E4-86C9-DADA860AE78E}">
      <dgm:prSet phldrT="[Texto]"/>
      <dgm:spPr/>
      <dgm:t>
        <a:bodyPr/>
        <a:lstStyle/>
        <a:p>
          <a:r>
            <a:rPr lang="ca-ES" dirty="0" err="1"/>
            <a:t>Adquisiciones</a:t>
          </a:r>
          <a:endParaRPr lang="ca-ES" dirty="0"/>
        </a:p>
      </dgm:t>
    </dgm:pt>
    <dgm:pt modelId="{C024DCF8-D707-43B5-AF59-87DB8EBF9CCD}" type="parTrans" cxnId="{430471FF-81F5-4D77-96A7-BF621AFEFA4B}">
      <dgm:prSet/>
      <dgm:spPr/>
      <dgm:t>
        <a:bodyPr/>
        <a:lstStyle/>
        <a:p>
          <a:endParaRPr lang="ca-ES"/>
        </a:p>
      </dgm:t>
    </dgm:pt>
    <dgm:pt modelId="{F4A83A5A-A047-459E-8DED-5FFC67CB3D74}" type="sibTrans" cxnId="{430471FF-81F5-4D77-96A7-BF621AFEFA4B}">
      <dgm:prSet/>
      <dgm:spPr/>
      <dgm:t>
        <a:bodyPr/>
        <a:lstStyle/>
        <a:p>
          <a:endParaRPr lang="ca-ES"/>
        </a:p>
      </dgm:t>
    </dgm:pt>
    <dgm:pt modelId="{21EA7AD3-1D9C-45F6-A701-7F3EB463D5F6}">
      <dgm:prSet/>
      <dgm:spPr/>
      <dgm:t>
        <a:bodyPr/>
        <a:lstStyle/>
        <a:p>
          <a:r>
            <a:rPr lang="es-ES" b="0" i="0" dirty="0" err="1">
              <a:hlinkClick xmlns:r="http://schemas.openxmlformats.org/officeDocument/2006/relationships" r:id="rId1"/>
            </a:rPr>
            <a:t>Direcció</a:t>
          </a:r>
          <a:endParaRPr lang="ca-ES" dirty="0"/>
        </a:p>
      </dgm:t>
    </dgm:pt>
    <dgm:pt modelId="{603632D5-0265-4DE4-A83B-986F6ED0E34B}" type="parTrans" cxnId="{CE3C4B95-1E33-44BC-9B30-EBB1B64CC8BC}">
      <dgm:prSet/>
      <dgm:spPr/>
      <dgm:t>
        <a:bodyPr/>
        <a:lstStyle/>
        <a:p>
          <a:endParaRPr lang="ca-ES"/>
        </a:p>
      </dgm:t>
    </dgm:pt>
    <dgm:pt modelId="{D2A3E824-F08E-46CA-BFF1-3FA50D8226B8}" type="sibTrans" cxnId="{CE3C4B95-1E33-44BC-9B30-EBB1B64CC8BC}">
      <dgm:prSet/>
      <dgm:spPr/>
      <dgm:t>
        <a:bodyPr/>
        <a:lstStyle/>
        <a:p>
          <a:endParaRPr lang="ca-ES"/>
        </a:p>
      </dgm:t>
    </dgm:pt>
    <dgm:pt modelId="{6B9B2F45-FBF0-4AD2-8F79-345FF54BD0F5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b="0" i="0">
              <a:hlinkClick xmlns:r="http://schemas.openxmlformats.org/officeDocument/2006/relationships" r:id="rId2"/>
            </a:rPr>
            <a:t>Unitat de Serveis a la Investigació</a:t>
          </a:r>
          <a:endParaRPr lang="es-ES" b="0" i="0"/>
        </a:p>
      </dgm:t>
    </dgm:pt>
    <dgm:pt modelId="{8A15B953-2BA1-413E-BA9C-C8E2025DD09F}" type="parTrans" cxnId="{A08BFA86-FAFA-4916-A62E-A6AF231DF797}">
      <dgm:prSet/>
      <dgm:spPr/>
      <dgm:t>
        <a:bodyPr/>
        <a:lstStyle/>
        <a:p>
          <a:endParaRPr lang="ca-ES"/>
        </a:p>
      </dgm:t>
    </dgm:pt>
    <dgm:pt modelId="{064440FE-D4C2-4CDF-9376-56813BD01813}" type="sibTrans" cxnId="{A08BFA86-FAFA-4916-A62E-A6AF231DF797}">
      <dgm:prSet/>
      <dgm:spPr/>
      <dgm:t>
        <a:bodyPr/>
        <a:lstStyle/>
        <a:p>
          <a:endParaRPr lang="ca-ES"/>
        </a:p>
      </dgm:t>
    </dgm:pt>
    <dgm:pt modelId="{2E9F6BFC-E5A8-46B3-919B-1EA796D313C9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fr-FR" b="0" i="0">
              <a:hlinkClick xmlns:r="http://schemas.openxmlformats.org/officeDocument/2006/relationships" r:id="rId3"/>
            </a:rPr>
            <a:t>Unitat de Suport a l'Aprenentatge</a:t>
          </a:r>
          <a:endParaRPr lang="fr-FR" b="0" i="0"/>
        </a:p>
      </dgm:t>
    </dgm:pt>
    <dgm:pt modelId="{51C75185-C234-49F4-9509-522C6D9FCE91}" type="parTrans" cxnId="{AE949B18-D4B9-4D28-AE69-FCD281359C2E}">
      <dgm:prSet/>
      <dgm:spPr/>
      <dgm:t>
        <a:bodyPr/>
        <a:lstStyle/>
        <a:p>
          <a:endParaRPr lang="ca-ES"/>
        </a:p>
      </dgm:t>
    </dgm:pt>
    <dgm:pt modelId="{BA8C1185-3E1D-4481-99F8-E5EB9848A289}" type="sibTrans" cxnId="{AE949B18-D4B9-4D28-AE69-FCD281359C2E}">
      <dgm:prSet/>
      <dgm:spPr/>
      <dgm:t>
        <a:bodyPr/>
        <a:lstStyle/>
        <a:p>
          <a:endParaRPr lang="ca-ES"/>
        </a:p>
      </dgm:t>
    </dgm:pt>
    <dgm:pt modelId="{52E74961-018C-4C96-AB60-0DA545E0E3A5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pt-BR" b="0" i="0">
              <a:hlinkClick xmlns:r="http://schemas.openxmlformats.org/officeDocument/2006/relationships" r:id="rId4"/>
            </a:rPr>
            <a:t>Unitat de Gestió d'Espais i Equipaments</a:t>
          </a:r>
          <a:endParaRPr lang="pt-BR" b="0" i="0"/>
        </a:p>
      </dgm:t>
    </dgm:pt>
    <dgm:pt modelId="{84BE4B38-ED45-412C-8847-6C7B4134368F}" type="parTrans" cxnId="{1342B26D-21B5-4EF5-8607-25C603716C5B}">
      <dgm:prSet/>
      <dgm:spPr/>
      <dgm:t>
        <a:bodyPr/>
        <a:lstStyle/>
        <a:p>
          <a:endParaRPr lang="ca-ES"/>
        </a:p>
      </dgm:t>
    </dgm:pt>
    <dgm:pt modelId="{433EA4E2-DF92-404E-9A80-A5227F137C38}" type="sibTrans" cxnId="{1342B26D-21B5-4EF5-8607-25C603716C5B}">
      <dgm:prSet/>
      <dgm:spPr/>
      <dgm:t>
        <a:bodyPr/>
        <a:lstStyle/>
        <a:p>
          <a:endParaRPr lang="ca-ES"/>
        </a:p>
      </dgm:t>
    </dgm:pt>
    <dgm:pt modelId="{918440FD-BE7E-4AA7-94BF-8EF418742B06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b="0" i="0" dirty="0" err="1">
              <a:hlinkClick xmlns:r="http://schemas.openxmlformats.org/officeDocument/2006/relationships" r:id="rId5"/>
            </a:rPr>
            <a:t>Biblioteques</a:t>
          </a:r>
          <a:r>
            <a:rPr lang="es-ES" b="0" i="0" dirty="0">
              <a:hlinkClick xmlns:r="http://schemas.openxmlformats.org/officeDocument/2006/relationships" r:id="rId5"/>
            </a:rPr>
            <a:t> de centre</a:t>
          </a:r>
          <a:endParaRPr lang="es-ES" b="0" i="0" dirty="0"/>
        </a:p>
      </dgm:t>
    </dgm:pt>
    <dgm:pt modelId="{CADF6695-C406-45CC-BC5B-B6C52AF6C91E}" type="parTrans" cxnId="{5CBF9B7A-5810-4AA8-BCF4-768328AD2E08}">
      <dgm:prSet/>
      <dgm:spPr/>
      <dgm:t>
        <a:bodyPr/>
        <a:lstStyle/>
        <a:p>
          <a:endParaRPr lang="ca-ES"/>
        </a:p>
      </dgm:t>
    </dgm:pt>
    <dgm:pt modelId="{D2586980-B068-4E7B-B529-433CFA5D9D25}" type="sibTrans" cxnId="{5CBF9B7A-5810-4AA8-BCF4-768328AD2E08}">
      <dgm:prSet/>
      <dgm:spPr/>
      <dgm:t>
        <a:bodyPr/>
        <a:lstStyle/>
        <a:p>
          <a:endParaRPr lang="ca-ES"/>
        </a:p>
      </dgm:t>
    </dgm:pt>
    <dgm:pt modelId="{4E02A03B-F125-4E54-BD3E-BA24BBB29BD0}" type="pres">
      <dgm:prSet presAssocID="{F8A6FAF8-6201-4EC1-B024-E3292173E488}" presName="Name0" presStyleCnt="0">
        <dgm:presLayoutVars>
          <dgm:dir/>
          <dgm:animLvl val="lvl"/>
          <dgm:resizeHandles val="exact"/>
        </dgm:presLayoutVars>
      </dgm:prSet>
      <dgm:spPr/>
    </dgm:pt>
    <dgm:pt modelId="{71E69652-4524-41F8-896E-759EDB61BB55}" type="pres">
      <dgm:prSet presAssocID="{8FD2DD82-0FF5-4CCF-A71D-BEDC58B62A4F}" presName="composite" presStyleCnt="0"/>
      <dgm:spPr/>
    </dgm:pt>
    <dgm:pt modelId="{BFE64647-2736-407F-A5E5-3E18B69FD788}" type="pres">
      <dgm:prSet presAssocID="{8FD2DD82-0FF5-4CCF-A71D-BEDC58B62A4F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2607BABD-2796-4C07-AC1B-540602B34F4A}" type="pres">
      <dgm:prSet presAssocID="{8FD2DD82-0FF5-4CCF-A71D-BEDC58B62A4F}" presName="desTx" presStyleLbl="revTx" presStyleIdx="0" presStyleCnt="3">
        <dgm:presLayoutVars>
          <dgm:bulletEnabled val="1"/>
        </dgm:presLayoutVars>
      </dgm:prSet>
      <dgm:spPr/>
    </dgm:pt>
    <dgm:pt modelId="{184F8DCB-FE9B-4776-AFC6-7A01BCA37D52}" type="pres">
      <dgm:prSet presAssocID="{E3A336EB-BBAE-48D7-B9FF-8D0DECD5528F}" presName="space" presStyleCnt="0"/>
      <dgm:spPr/>
    </dgm:pt>
    <dgm:pt modelId="{C140C830-C6B1-4089-A609-28DA8EE483D2}" type="pres">
      <dgm:prSet presAssocID="{FD2C72A3-C541-44F4-A526-CA9DC9C294BD}" presName="composite" presStyleCnt="0"/>
      <dgm:spPr/>
    </dgm:pt>
    <dgm:pt modelId="{2B96A035-557E-4C0C-B079-A9A2C91573E8}" type="pres">
      <dgm:prSet presAssocID="{FD2C72A3-C541-44F4-A526-CA9DC9C294BD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AAF1DE05-4600-4B4F-BDB7-502734B91D61}" type="pres">
      <dgm:prSet presAssocID="{FD2C72A3-C541-44F4-A526-CA9DC9C294BD}" presName="desTx" presStyleLbl="revTx" presStyleIdx="1" presStyleCnt="3">
        <dgm:presLayoutVars>
          <dgm:bulletEnabled val="1"/>
        </dgm:presLayoutVars>
      </dgm:prSet>
      <dgm:spPr/>
    </dgm:pt>
    <dgm:pt modelId="{3E881AB9-9A90-44AC-BA9E-9FB6C1C3DAC7}" type="pres">
      <dgm:prSet presAssocID="{CB2DACD9-9203-4D3E-B67D-A1C1BC265A44}" presName="space" presStyleCnt="0"/>
      <dgm:spPr/>
    </dgm:pt>
    <dgm:pt modelId="{809B979E-EE85-440C-BD57-1D9ACFD73F7B}" type="pres">
      <dgm:prSet presAssocID="{8AC8133F-BE0C-44C6-B540-C19F98FECD01}" presName="composite" presStyleCnt="0"/>
      <dgm:spPr/>
    </dgm:pt>
    <dgm:pt modelId="{D9C4CED9-B723-4CD1-8FCD-629F584A9FC1}" type="pres">
      <dgm:prSet presAssocID="{8AC8133F-BE0C-44C6-B540-C19F98FECD01}" presName="par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CF17AA3B-EDA7-4092-9BC7-14A17FF4381D}" type="pres">
      <dgm:prSet presAssocID="{8AC8133F-BE0C-44C6-B540-C19F98FECD01}" presName="desTx" presStyleLbl="revTx" presStyleIdx="2" presStyleCnt="3">
        <dgm:presLayoutVars>
          <dgm:bulletEnabled val="1"/>
        </dgm:presLayoutVars>
      </dgm:prSet>
      <dgm:spPr/>
    </dgm:pt>
  </dgm:ptLst>
  <dgm:cxnLst>
    <dgm:cxn modelId="{77BED40B-8720-46B6-9D60-F3F439660EA8}" type="presOf" srcId="{FF9C53E6-F433-4613-B163-37D3B5F0E91C}" destId="{CF17AA3B-EDA7-4092-9BC7-14A17FF4381D}" srcOrd="0" destOrd="1" presId="urn:microsoft.com/office/officeart/2005/8/layout/chevron1"/>
    <dgm:cxn modelId="{A275AF0D-9399-4F0E-AC01-036538FE3DE1}" srcId="{8AC8133F-BE0C-44C6-B540-C19F98FECD01}" destId="{FF9C53E6-F433-4613-B163-37D3B5F0E91C}" srcOrd="1" destOrd="0" parTransId="{32865CC3-7DFE-4B52-A83F-DB32A93A46D6}" sibTransId="{A4EE08EA-8DBC-470F-8394-FBE1585B2316}"/>
    <dgm:cxn modelId="{9961F012-D8C3-4767-8011-629DCB720490}" type="presOf" srcId="{837E96A9-D917-47EB-92A2-C01C5993B035}" destId="{AAF1DE05-4600-4B4F-BDB7-502734B91D61}" srcOrd="0" destOrd="2" presId="urn:microsoft.com/office/officeart/2005/8/layout/chevron1"/>
    <dgm:cxn modelId="{CF9F8B15-6CD9-491E-8AB6-781F6CF72680}" type="presOf" srcId="{FD2C72A3-C541-44F4-A526-CA9DC9C294BD}" destId="{2B96A035-557E-4C0C-B079-A9A2C91573E8}" srcOrd="0" destOrd="0" presId="urn:microsoft.com/office/officeart/2005/8/layout/chevron1"/>
    <dgm:cxn modelId="{AE949B18-D4B9-4D28-AE69-FCD281359C2E}" srcId="{FF9C53E6-F433-4613-B163-37D3B5F0E91C}" destId="{2E9F6BFC-E5A8-46B3-919B-1EA796D313C9}" srcOrd="2" destOrd="0" parTransId="{51C75185-C234-49F4-9509-522C6D9FCE91}" sibTransId="{BA8C1185-3E1D-4481-99F8-E5EB9848A289}"/>
    <dgm:cxn modelId="{F8CC2922-6307-473D-B400-77F26FD38BED}" type="presOf" srcId="{21EA7AD3-1D9C-45F6-A701-7F3EB463D5F6}" destId="{CF17AA3B-EDA7-4092-9BC7-14A17FF4381D}" srcOrd="0" destOrd="2" presId="urn:microsoft.com/office/officeart/2005/8/layout/chevron1"/>
    <dgm:cxn modelId="{272AA034-A4BA-43FA-9382-6B987BE9D98B}" type="presOf" srcId="{EAAC5076-5CF2-428E-B60B-9CBF53EF5C6A}" destId="{AAF1DE05-4600-4B4F-BDB7-502734B91D61}" srcOrd="0" destOrd="1" presId="urn:microsoft.com/office/officeart/2005/8/layout/chevron1"/>
    <dgm:cxn modelId="{3BE17739-C000-4DBB-AF40-3C9B0CF01E05}" type="presOf" srcId="{6B9B2F45-FBF0-4AD2-8F79-345FF54BD0F5}" destId="{CF17AA3B-EDA7-4092-9BC7-14A17FF4381D}" srcOrd="0" destOrd="3" presId="urn:microsoft.com/office/officeart/2005/8/layout/chevron1"/>
    <dgm:cxn modelId="{A05D173F-6164-464E-B958-7D8FBA787418}" type="presOf" srcId="{34A9E443-3F29-4070-9A88-2ED5727F6F1B}" destId="{2607BABD-2796-4C07-AC1B-540602B34F4A}" srcOrd="0" destOrd="0" presId="urn:microsoft.com/office/officeart/2005/8/layout/chevron1"/>
    <dgm:cxn modelId="{AD45A241-9016-4FEC-8747-C0F888965A3E}" type="presOf" srcId="{A29398E0-4EF1-4A69-882B-50A62EEF5F41}" destId="{CF17AA3B-EDA7-4092-9BC7-14A17FF4381D}" srcOrd="0" destOrd="0" presId="urn:microsoft.com/office/officeart/2005/8/layout/chevron1"/>
    <dgm:cxn modelId="{EE05F549-A0C2-42C7-A72B-2CCBEB1495BF}" type="presOf" srcId="{52E74961-018C-4C96-AB60-0DA545E0E3A5}" destId="{CF17AA3B-EDA7-4092-9BC7-14A17FF4381D}" srcOrd="0" destOrd="5" presId="urn:microsoft.com/office/officeart/2005/8/layout/chevron1"/>
    <dgm:cxn modelId="{D5F3414B-4F48-4EE7-8398-FBFAC080C5BE}" srcId="{F8A6FAF8-6201-4EC1-B024-E3292173E488}" destId="{8FD2DD82-0FF5-4CCF-A71D-BEDC58B62A4F}" srcOrd="0" destOrd="0" parTransId="{F4459314-4200-4D6C-BDBC-1103A39D9CB6}" sibTransId="{E3A336EB-BBAE-48D7-B9FF-8D0DECD5528F}"/>
    <dgm:cxn modelId="{1342B26D-21B5-4EF5-8607-25C603716C5B}" srcId="{FF9C53E6-F433-4613-B163-37D3B5F0E91C}" destId="{52E74961-018C-4C96-AB60-0DA545E0E3A5}" srcOrd="3" destOrd="0" parTransId="{84BE4B38-ED45-412C-8847-6C7B4134368F}" sibTransId="{433EA4E2-DF92-404E-9A80-A5227F137C38}"/>
    <dgm:cxn modelId="{760C9851-F29A-4FFE-929C-E668A335B792}" type="presOf" srcId="{918440FD-BE7E-4AA7-94BF-8EF418742B06}" destId="{CF17AA3B-EDA7-4092-9BC7-14A17FF4381D}" srcOrd="0" destOrd="6" presId="urn:microsoft.com/office/officeart/2005/8/layout/chevron1"/>
    <dgm:cxn modelId="{7347EC76-5D62-406E-AA94-0B81E48E9E52}" srcId="{F8A6FAF8-6201-4EC1-B024-E3292173E488}" destId="{8AC8133F-BE0C-44C6-B540-C19F98FECD01}" srcOrd="2" destOrd="0" parTransId="{7F7C9AC6-4632-4452-873A-EB55E9B6CD25}" sibTransId="{8E56177F-B411-4238-8856-E7CD014A680C}"/>
    <dgm:cxn modelId="{5CBF9B7A-5810-4AA8-BCF4-768328AD2E08}" srcId="{FF9C53E6-F433-4613-B163-37D3B5F0E91C}" destId="{918440FD-BE7E-4AA7-94BF-8EF418742B06}" srcOrd="4" destOrd="0" parTransId="{CADF6695-C406-45CC-BC5B-B6C52AF6C91E}" sibTransId="{D2586980-B068-4E7B-B529-433CFA5D9D25}"/>
    <dgm:cxn modelId="{C6A74085-C9F0-4011-AA43-263872AADC48}" type="presOf" srcId="{8AC8133F-BE0C-44C6-B540-C19F98FECD01}" destId="{D9C4CED9-B723-4CD1-8FCD-629F584A9FC1}" srcOrd="0" destOrd="0" presId="urn:microsoft.com/office/officeart/2005/8/layout/chevron1"/>
    <dgm:cxn modelId="{A08BFA86-FAFA-4916-A62E-A6AF231DF797}" srcId="{FF9C53E6-F433-4613-B163-37D3B5F0E91C}" destId="{6B9B2F45-FBF0-4AD2-8F79-345FF54BD0F5}" srcOrd="1" destOrd="0" parTransId="{8A15B953-2BA1-413E-BA9C-C8E2025DD09F}" sibTransId="{064440FE-D4C2-4CDF-9376-56813BD01813}"/>
    <dgm:cxn modelId="{AEAF698D-DD19-4EB6-8D68-2BA3C09032FD}" srcId="{F8A6FAF8-6201-4EC1-B024-E3292173E488}" destId="{FD2C72A3-C541-44F4-A526-CA9DC9C294BD}" srcOrd="1" destOrd="0" parTransId="{32998251-EAF2-4DD8-B9C0-62298D98AEFB}" sibTransId="{CB2DACD9-9203-4D3E-B67D-A1C1BC265A44}"/>
    <dgm:cxn modelId="{CE029593-99AD-45C6-A311-258B0142F3FF}" type="presOf" srcId="{5D0F6EAE-C533-4756-A76B-D6E06D917A3B}" destId="{AAF1DE05-4600-4B4F-BDB7-502734B91D61}" srcOrd="0" destOrd="0" presId="urn:microsoft.com/office/officeart/2005/8/layout/chevron1"/>
    <dgm:cxn modelId="{CE3C4B95-1E33-44BC-9B30-EBB1B64CC8BC}" srcId="{FF9C53E6-F433-4613-B163-37D3B5F0E91C}" destId="{21EA7AD3-1D9C-45F6-A701-7F3EB463D5F6}" srcOrd="0" destOrd="0" parTransId="{603632D5-0265-4DE4-A83B-986F6ED0E34B}" sibTransId="{D2A3E824-F08E-46CA-BFF1-3FA50D8226B8}"/>
    <dgm:cxn modelId="{B8FD38C3-676A-4CEA-839B-618914E73682}" srcId="{8FD2DD82-0FF5-4CCF-A71D-BEDC58B62A4F}" destId="{34A9E443-3F29-4070-9A88-2ED5727F6F1B}" srcOrd="0" destOrd="0" parTransId="{25E091F2-763F-4C76-954B-C597356F776F}" sibTransId="{88C3366F-4CAE-4EA4-8DC0-98B39C75C3D7}"/>
    <dgm:cxn modelId="{4C3ED9C3-5622-4847-A9DB-84853614A3EF}" srcId="{5D0F6EAE-C533-4756-A76B-D6E06D917A3B}" destId="{EAAC5076-5CF2-428E-B60B-9CBF53EF5C6A}" srcOrd="0" destOrd="0" parTransId="{20E0652F-6A4E-453A-A973-B3B023F87659}" sibTransId="{D7C90350-BE7C-4427-B131-050F2D354B0C}"/>
    <dgm:cxn modelId="{5F3064CD-4641-45F8-A70C-01B3CD4B8613}" srcId="{FD2C72A3-C541-44F4-A526-CA9DC9C294BD}" destId="{5D0F6EAE-C533-4756-A76B-D6E06D917A3B}" srcOrd="0" destOrd="0" parTransId="{A9313173-F48C-46B7-AC0D-604E90B40CFB}" sibTransId="{B7E040B8-6777-4B16-AF6B-89D7D138918D}"/>
    <dgm:cxn modelId="{83FF0ECE-D351-4BFE-99EF-CCE4EE916935}" srcId="{5D0F6EAE-C533-4756-A76B-D6E06D917A3B}" destId="{837E96A9-D917-47EB-92A2-C01C5993B035}" srcOrd="1" destOrd="0" parTransId="{EB560340-C042-4780-9A27-AD4E60006081}" sibTransId="{2D87008D-3009-4365-948B-0AAF51CC5A53}"/>
    <dgm:cxn modelId="{CCAE39DA-2C9A-4F1D-80C6-DEF61219BFF0}" type="presOf" srcId="{F8A6FAF8-6201-4EC1-B024-E3292173E488}" destId="{4E02A03B-F125-4E54-BD3E-BA24BBB29BD0}" srcOrd="0" destOrd="0" presId="urn:microsoft.com/office/officeart/2005/8/layout/chevron1"/>
    <dgm:cxn modelId="{1790FEE1-BDCF-41D6-9C2E-45342D7211FB}" type="presOf" srcId="{8FD2DD82-0FF5-4CCF-A71D-BEDC58B62A4F}" destId="{BFE64647-2736-407F-A5E5-3E18B69FD788}" srcOrd="0" destOrd="0" presId="urn:microsoft.com/office/officeart/2005/8/layout/chevron1"/>
    <dgm:cxn modelId="{62F608E6-5449-4AEB-86DE-90AC9CFF3F0A}" type="presOf" srcId="{2E9F6BFC-E5A8-46B3-919B-1EA796D313C9}" destId="{CF17AA3B-EDA7-4092-9BC7-14A17FF4381D}" srcOrd="0" destOrd="4" presId="urn:microsoft.com/office/officeart/2005/8/layout/chevron1"/>
    <dgm:cxn modelId="{8E3A38E7-67BC-4FEE-974B-A4F783868F82}" srcId="{8AC8133F-BE0C-44C6-B540-C19F98FECD01}" destId="{A29398E0-4EF1-4A69-882B-50A62EEF5F41}" srcOrd="0" destOrd="0" parTransId="{C6B329BE-91D0-4A72-8313-B9FC6BCC7DD4}" sibTransId="{DE468E6F-D446-4632-AC73-5D21D78447F7}"/>
    <dgm:cxn modelId="{65588EF6-5EB6-4AF1-BFA9-91D2059277CB}" type="presOf" srcId="{9C2D69E9-B6AF-47E4-86C9-DADA860AE78E}" destId="{AAF1DE05-4600-4B4F-BDB7-502734B91D61}" srcOrd="0" destOrd="3" presId="urn:microsoft.com/office/officeart/2005/8/layout/chevron1"/>
    <dgm:cxn modelId="{430471FF-81F5-4D77-96A7-BF621AFEFA4B}" srcId="{5D0F6EAE-C533-4756-A76B-D6E06D917A3B}" destId="{9C2D69E9-B6AF-47E4-86C9-DADA860AE78E}" srcOrd="2" destOrd="0" parTransId="{C024DCF8-D707-43B5-AF59-87DB8EBF9CCD}" sibTransId="{F4A83A5A-A047-459E-8DED-5FFC67CB3D74}"/>
    <dgm:cxn modelId="{1E31B225-E91D-412E-94AE-759D6F8366DC}" type="presParOf" srcId="{4E02A03B-F125-4E54-BD3E-BA24BBB29BD0}" destId="{71E69652-4524-41F8-896E-759EDB61BB55}" srcOrd="0" destOrd="0" presId="urn:microsoft.com/office/officeart/2005/8/layout/chevron1"/>
    <dgm:cxn modelId="{5669102C-F64B-4B2F-8516-93FE10BB133B}" type="presParOf" srcId="{71E69652-4524-41F8-896E-759EDB61BB55}" destId="{BFE64647-2736-407F-A5E5-3E18B69FD788}" srcOrd="0" destOrd="0" presId="urn:microsoft.com/office/officeart/2005/8/layout/chevron1"/>
    <dgm:cxn modelId="{1EF7BC3A-5BCB-4A20-AE11-62548DA6BD22}" type="presParOf" srcId="{71E69652-4524-41F8-896E-759EDB61BB55}" destId="{2607BABD-2796-4C07-AC1B-540602B34F4A}" srcOrd="1" destOrd="0" presId="urn:microsoft.com/office/officeart/2005/8/layout/chevron1"/>
    <dgm:cxn modelId="{A53759CF-B090-4E81-B7A6-CF2D77FB6241}" type="presParOf" srcId="{4E02A03B-F125-4E54-BD3E-BA24BBB29BD0}" destId="{184F8DCB-FE9B-4776-AFC6-7A01BCA37D52}" srcOrd="1" destOrd="0" presId="urn:microsoft.com/office/officeart/2005/8/layout/chevron1"/>
    <dgm:cxn modelId="{168277CE-E6B7-4D75-A5AD-8948255A25D4}" type="presParOf" srcId="{4E02A03B-F125-4E54-BD3E-BA24BBB29BD0}" destId="{C140C830-C6B1-4089-A609-28DA8EE483D2}" srcOrd="2" destOrd="0" presId="urn:microsoft.com/office/officeart/2005/8/layout/chevron1"/>
    <dgm:cxn modelId="{8152CD4D-4D68-4885-A320-B97F1D9C884A}" type="presParOf" srcId="{C140C830-C6B1-4089-A609-28DA8EE483D2}" destId="{2B96A035-557E-4C0C-B079-A9A2C91573E8}" srcOrd="0" destOrd="0" presId="urn:microsoft.com/office/officeart/2005/8/layout/chevron1"/>
    <dgm:cxn modelId="{7C8C0F49-6144-4CCA-B38D-068472913DC1}" type="presParOf" srcId="{C140C830-C6B1-4089-A609-28DA8EE483D2}" destId="{AAF1DE05-4600-4B4F-BDB7-502734B91D61}" srcOrd="1" destOrd="0" presId="urn:microsoft.com/office/officeart/2005/8/layout/chevron1"/>
    <dgm:cxn modelId="{BCACB2F8-2222-4A93-AE03-90D9FAE06AB8}" type="presParOf" srcId="{4E02A03B-F125-4E54-BD3E-BA24BBB29BD0}" destId="{3E881AB9-9A90-44AC-BA9E-9FB6C1C3DAC7}" srcOrd="3" destOrd="0" presId="urn:microsoft.com/office/officeart/2005/8/layout/chevron1"/>
    <dgm:cxn modelId="{38574ED3-02FF-44C0-9EB4-C456AE4DD02A}" type="presParOf" srcId="{4E02A03B-F125-4E54-BD3E-BA24BBB29BD0}" destId="{809B979E-EE85-440C-BD57-1D9ACFD73F7B}" srcOrd="4" destOrd="0" presId="urn:microsoft.com/office/officeart/2005/8/layout/chevron1"/>
    <dgm:cxn modelId="{98894026-3142-475F-9489-3886E60BD553}" type="presParOf" srcId="{809B979E-EE85-440C-BD57-1D9ACFD73F7B}" destId="{D9C4CED9-B723-4CD1-8FCD-629F584A9FC1}" srcOrd="0" destOrd="0" presId="urn:microsoft.com/office/officeart/2005/8/layout/chevron1"/>
    <dgm:cxn modelId="{27E0EEE5-B6B4-4010-A63E-7655D3A188E3}" type="presParOf" srcId="{809B979E-EE85-440C-BD57-1D9ACFD73F7B}" destId="{CF17AA3B-EDA7-4092-9BC7-14A17FF4381D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A6FAF8-6201-4EC1-B024-E3292173E48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a-ES"/>
        </a:p>
      </dgm:t>
    </dgm:pt>
    <dgm:pt modelId="{8FD2DD82-0FF5-4CCF-A71D-BEDC58B62A4F}">
      <dgm:prSet phldrT="[Texto]"/>
      <dgm:spPr/>
      <dgm:t>
        <a:bodyPr/>
        <a:lstStyle/>
        <a:p>
          <a:r>
            <a:rPr lang="ca-ES" dirty="0" err="1"/>
            <a:t>Préstamo</a:t>
          </a:r>
          <a:r>
            <a:rPr lang="ca-ES" dirty="0"/>
            <a:t> </a:t>
          </a:r>
          <a:r>
            <a:rPr lang="ca-ES" dirty="0" err="1"/>
            <a:t>interbibliotecario</a:t>
          </a:r>
          <a:endParaRPr lang="ca-ES" dirty="0"/>
        </a:p>
      </dgm:t>
    </dgm:pt>
    <dgm:pt modelId="{F4459314-4200-4D6C-BDBC-1103A39D9CB6}" type="parTrans" cxnId="{D5F3414B-4F48-4EE7-8398-FBFAC080C5BE}">
      <dgm:prSet/>
      <dgm:spPr/>
      <dgm:t>
        <a:bodyPr/>
        <a:lstStyle/>
        <a:p>
          <a:endParaRPr lang="ca-ES"/>
        </a:p>
      </dgm:t>
    </dgm:pt>
    <dgm:pt modelId="{E3A336EB-BBAE-48D7-B9FF-8D0DECD5528F}" type="sibTrans" cxnId="{D5F3414B-4F48-4EE7-8398-FBFAC080C5BE}">
      <dgm:prSet/>
      <dgm:spPr/>
      <dgm:t>
        <a:bodyPr/>
        <a:lstStyle/>
        <a:p>
          <a:endParaRPr lang="ca-ES"/>
        </a:p>
      </dgm:t>
    </dgm:pt>
    <dgm:pt modelId="{34A9E443-3F29-4070-9A88-2ED5727F6F1B}">
      <dgm:prSet phldrT="[Texto]"/>
      <dgm:spPr/>
      <dgm:t>
        <a:bodyPr/>
        <a:lstStyle/>
        <a:p>
          <a:r>
            <a:rPr lang="ca-ES" dirty="0" err="1"/>
            <a:t>Préstamos</a:t>
          </a:r>
          <a:r>
            <a:rPr lang="ca-ES" dirty="0"/>
            <a:t> a </a:t>
          </a:r>
          <a:r>
            <a:rPr lang="ca-ES" dirty="0" err="1"/>
            <a:t>usuarios</a:t>
          </a:r>
          <a:r>
            <a:rPr lang="ca-ES" dirty="0"/>
            <a:t> </a:t>
          </a:r>
          <a:r>
            <a:rPr lang="ca-ES" dirty="0" err="1"/>
            <a:t>propios</a:t>
          </a:r>
          <a:endParaRPr lang="ca-ES" dirty="0"/>
        </a:p>
      </dgm:t>
    </dgm:pt>
    <dgm:pt modelId="{25E091F2-763F-4C76-954B-C597356F776F}" type="parTrans" cxnId="{B8FD38C3-676A-4CEA-839B-618914E73682}">
      <dgm:prSet/>
      <dgm:spPr/>
      <dgm:t>
        <a:bodyPr/>
        <a:lstStyle/>
        <a:p>
          <a:endParaRPr lang="ca-ES"/>
        </a:p>
      </dgm:t>
    </dgm:pt>
    <dgm:pt modelId="{88C3366F-4CAE-4EA4-8DC0-98B39C75C3D7}" type="sibTrans" cxnId="{B8FD38C3-676A-4CEA-839B-618914E73682}">
      <dgm:prSet/>
      <dgm:spPr/>
      <dgm:t>
        <a:bodyPr/>
        <a:lstStyle/>
        <a:p>
          <a:endParaRPr lang="ca-ES"/>
        </a:p>
      </dgm:t>
    </dgm:pt>
    <dgm:pt modelId="{FD2C72A3-C541-44F4-A526-CA9DC9C294BD}">
      <dgm:prSet phldrT="[Texto]"/>
      <dgm:spPr/>
      <dgm:t>
        <a:bodyPr/>
        <a:lstStyle/>
        <a:p>
          <a:r>
            <a:rPr lang="ca-ES" dirty="0" err="1"/>
            <a:t>Repositorio</a:t>
          </a:r>
          <a:r>
            <a:rPr lang="ca-ES" dirty="0"/>
            <a:t> institucional</a:t>
          </a:r>
        </a:p>
      </dgm:t>
    </dgm:pt>
    <dgm:pt modelId="{32998251-EAF2-4DD8-B9C0-62298D98AEFB}" type="parTrans" cxnId="{AEAF698D-DD19-4EB6-8D68-2BA3C09032FD}">
      <dgm:prSet/>
      <dgm:spPr/>
      <dgm:t>
        <a:bodyPr/>
        <a:lstStyle/>
        <a:p>
          <a:endParaRPr lang="ca-ES"/>
        </a:p>
      </dgm:t>
    </dgm:pt>
    <dgm:pt modelId="{CB2DACD9-9203-4D3E-B67D-A1C1BC265A44}" type="sibTrans" cxnId="{AEAF698D-DD19-4EB6-8D68-2BA3C09032FD}">
      <dgm:prSet/>
      <dgm:spPr/>
      <dgm:t>
        <a:bodyPr/>
        <a:lstStyle/>
        <a:p>
          <a:endParaRPr lang="ca-ES"/>
        </a:p>
      </dgm:t>
    </dgm:pt>
    <dgm:pt modelId="{5D0F6EAE-C533-4756-A76B-D6E06D917A3B}">
      <dgm:prSet phldrT="[Texto]"/>
      <dgm:spPr/>
      <dgm:t>
        <a:bodyPr/>
        <a:lstStyle/>
        <a:p>
          <a:r>
            <a:rPr lang="ca-ES" dirty="0"/>
            <a:t>Trabajos </a:t>
          </a:r>
          <a:r>
            <a:rPr lang="ca-ES" dirty="0" err="1"/>
            <a:t>académicos</a:t>
          </a:r>
          <a:r>
            <a:rPr lang="ca-ES" dirty="0"/>
            <a:t>:</a:t>
          </a:r>
        </a:p>
      </dgm:t>
    </dgm:pt>
    <dgm:pt modelId="{A9313173-F48C-46B7-AC0D-604E90B40CFB}" type="parTrans" cxnId="{5F3064CD-4641-45F8-A70C-01B3CD4B8613}">
      <dgm:prSet/>
      <dgm:spPr/>
      <dgm:t>
        <a:bodyPr/>
        <a:lstStyle/>
        <a:p>
          <a:endParaRPr lang="ca-ES"/>
        </a:p>
      </dgm:t>
    </dgm:pt>
    <dgm:pt modelId="{B7E040B8-6777-4B16-AF6B-89D7D138918D}" type="sibTrans" cxnId="{5F3064CD-4641-45F8-A70C-01B3CD4B8613}">
      <dgm:prSet/>
      <dgm:spPr/>
      <dgm:t>
        <a:bodyPr/>
        <a:lstStyle/>
        <a:p>
          <a:endParaRPr lang="ca-ES"/>
        </a:p>
      </dgm:t>
    </dgm:pt>
    <dgm:pt modelId="{8AC8133F-BE0C-44C6-B540-C19F98FECD01}">
      <dgm:prSet phldrT="[Texto]"/>
      <dgm:spPr/>
      <dgm:t>
        <a:bodyPr/>
        <a:lstStyle/>
        <a:p>
          <a:r>
            <a:rPr lang="ca-ES" dirty="0"/>
            <a:t>Servicios a la </a:t>
          </a:r>
          <a:r>
            <a:rPr lang="ca-ES" dirty="0" err="1"/>
            <a:t>investigación</a:t>
          </a:r>
          <a:endParaRPr lang="ca-ES" dirty="0"/>
        </a:p>
      </dgm:t>
    </dgm:pt>
    <dgm:pt modelId="{7F7C9AC6-4632-4452-873A-EB55E9B6CD25}" type="parTrans" cxnId="{7347EC76-5D62-406E-AA94-0B81E48E9E52}">
      <dgm:prSet/>
      <dgm:spPr/>
      <dgm:t>
        <a:bodyPr/>
        <a:lstStyle/>
        <a:p>
          <a:endParaRPr lang="ca-ES"/>
        </a:p>
      </dgm:t>
    </dgm:pt>
    <dgm:pt modelId="{8E56177F-B411-4238-8856-E7CD014A680C}" type="sibTrans" cxnId="{7347EC76-5D62-406E-AA94-0B81E48E9E52}">
      <dgm:prSet/>
      <dgm:spPr/>
      <dgm:t>
        <a:bodyPr/>
        <a:lstStyle/>
        <a:p>
          <a:endParaRPr lang="ca-ES"/>
        </a:p>
      </dgm:t>
    </dgm:pt>
    <dgm:pt modelId="{A29398E0-4EF1-4A69-882B-50A62EEF5F41}">
      <dgm:prSet phldrT="[Texto]"/>
      <dgm:spPr/>
      <dgm:t>
        <a:bodyPr/>
        <a:lstStyle/>
        <a:p>
          <a:r>
            <a:rPr lang="ca-ES" dirty="0" err="1"/>
            <a:t>Asesoramiento</a:t>
          </a:r>
          <a:r>
            <a:rPr lang="ca-ES" dirty="0"/>
            <a:t> y </a:t>
          </a:r>
          <a:r>
            <a:rPr lang="ca-ES" dirty="0" err="1"/>
            <a:t>ayuda</a:t>
          </a:r>
          <a:r>
            <a:rPr lang="ca-ES" dirty="0"/>
            <a:t>:</a:t>
          </a:r>
        </a:p>
      </dgm:t>
    </dgm:pt>
    <dgm:pt modelId="{C6B329BE-91D0-4A72-8313-B9FC6BCC7DD4}" type="parTrans" cxnId="{8E3A38E7-67BC-4FEE-974B-A4F783868F82}">
      <dgm:prSet/>
      <dgm:spPr/>
      <dgm:t>
        <a:bodyPr/>
        <a:lstStyle/>
        <a:p>
          <a:endParaRPr lang="ca-ES"/>
        </a:p>
      </dgm:t>
    </dgm:pt>
    <dgm:pt modelId="{DE468E6F-D446-4632-AC73-5D21D78447F7}" type="sibTrans" cxnId="{8E3A38E7-67BC-4FEE-974B-A4F783868F82}">
      <dgm:prSet/>
      <dgm:spPr/>
      <dgm:t>
        <a:bodyPr/>
        <a:lstStyle/>
        <a:p>
          <a:endParaRPr lang="ca-ES"/>
        </a:p>
      </dgm:t>
    </dgm:pt>
    <dgm:pt modelId="{7B1F0A1B-2231-4B53-9CF7-B7D066D58EA5}">
      <dgm:prSet phldrT="[Texto]"/>
      <dgm:spPr/>
      <dgm:t>
        <a:bodyPr/>
        <a:lstStyle/>
        <a:p>
          <a:r>
            <a:rPr lang="ca-ES" dirty="0" err="1"/>
            <a:t>Préstamos</a:t>
          </a:r>
          <a:r>
            <a:rPr lang="ca-ES" dirty="0"/>
            <a:t> a </a:t>
          </a:r>
          <a:r>
            <a:rPr lang="ca-ES" dirty="0" err="1"/>
            <a:t>usuarios</a:t>
          </a:r>
          <a:r>
            <a:rPr lang="ca-ES" dirty="0"/>
            <a:t> </a:t>
          </a:r>
          <a:r>
            <a:rPr lang="ca-ES" dirty="0" err="1"/>
            <a:t>externos</a:t>
          </a:r>
          <a:endParaRPr lang="ca-ES" dirty="0"/>
        </a:p>
      </dgm:t>
    </dgm:pt>
    <dgm:pt modelId="{535FD56F-58DB-4BCE-B663-F5DA39A65627}" type="parTrans" cxnId="{2E1F0482-4EF6-4B4F-B0DB-1DF428461F49}">
      <dgm:prSet/>
      <dgm:spPr/>
      <dgm:t>
        <a:bodyPr/>
        <a:lstStyle/>
        <a:p>
          <a:endParaRPr lang="ca-ES"/>
        </a:p>
      </dgm:t>
    </dgm:pt>
    <dgm:pt modelId="{701679A2-0DBD-4B05-A246-B9936D4D366C}" type="sibTrans" cxnId="{2E1F0482-4EF6-4B4F-B0DB-1DF428461F49}">
      <dgm:prSet/>
      <dgm:spPr/>
      <dgm:t>
        <a:bodyPr/>
        <a:lstStyle/>
        <a:p>
          <a:endParaRPr lang="ca-ES"/>
        </a:p>
      </dgm:t>
    </dgm:pt>
    <dgm:pt modelId="{5C0ECD42-F888-4320-8E9E-80A441145CE1}">
      <dgm:prSet phldrT="[Texto]"/>
      <dgm:spPr/>
      <dgm:t>
        <a:bodyPr/>
        <a:lstStyle/>
        <a:p>
          <a:endParaRPr lang="ca-ES" dirty="0"/>
        </a:p>
      </dgm:t>
    </dgm:pt>
    <dgm:pt modelId="{102AB226-4397-4CAA-BBFE-1F42D5D7959F}" type="parTrans" cxnId="{25397B0F-5837-4B41-BC25-6873C2D2948C}">
      <dgm:prSet/>
      <dgm:spPr/>
      <dgm:t>
        <a:bodyPr/>
        <a:lstStyle/>
        <a:p>
          <a:endParaRPr lang="ca-ES"/>
        </a:p>
      </dgm:t>
    </dgm:pt>
    <dgm:pt modelId="{28F4EB01-3B86-4DA5-8E32-A636C98959CB}" type="sibTrans" cxnId="{25397B0F-5837-4B41-BC25-6873C2D2948C}">
      <dgm:prSet/>
      <dgm:spPr/>
      <dgm:t>
        <a:bodyPr/>
        <a:lstStyle/>
        <a:p>
          <a:endParaRPr lang="ca-ES"/>
        </a:p>
      </dgm:t>
    </dgm:pt>
    <dgm:pt modelId="{AB7BBB49-FD77-4B3A-BF6A-E9D48A29573E}">
      <dgm:prSet phldrT="[Texto]"/>
      <dgm:spPr/>
      <dgm:t>
        <a:bodyPr/>
        <a:lstStyle/>
        <a:p>
          <a:r>
            <a:rPr lang="ca-ES" dirty="0" err="1"/>
            <a:t>Convenios</a:t>
          </a:r>
          <a:endParaRPr lang="ca-ES" dirty="0"/>
        </a:p>
      </dgm:t>
    </dgm:pt>
    <dgm:pt modelId="{7D6CFF59-B1DE-4486-AB21-0745BEEEC222}" type="parTrans" cxnId="{D0FD86F7-3B94-4E7D-853F-AEE50CD3E85C}">
      <dgm:prSet/>
      <dgm:spPr/>
      <dgm:t>
        <a:bodyPr/>
        <a:lstStyle/>
        <a:p>
          <a:endParaRPr lang="ca-ES"/>
        </a:p>
      </dgm:t>
    </dgm:pt>
    <dgm:pt modelId="{ECEE9F00-6F76-4A77-B7B4-68A24ABBD6A9}" type="sibTrans" cxnId="{D0FD86F7-3B94-4E7D-853F-AEE50CD3E85C}">
      <dgm:prSet/>
      <dgm:spPr/>
      <dgm:t>
        <a:bodyPr/>
        <a:lstStyle/>
        <a:p>
          <a:endParaRPr lang="ca-ES"/>
        </a:p>
      </dgm:t>
    </dgm:pt>
    <dgm:pt modelId="{ECACB5A2-363D-4BAF-B93C-17B9764683E7}">
      <dgm:prSet phldrT="[Texto]"/>
      <dgm:spPr/>
      <dgm:t>
        <a:bodyPr/>
        <a:lstStyle/>
        <a:p>
          <a:r>
            <a:rPr lang="ca-ES" dirty="0"/>
            <a:t>Tesis</a:t>
          </a:r>
        </a:p>
      </dgm:t>
    </dgm:pt>
    <dgm:pt modelId="{EC6BFA9E-BC1B-463A-A9D8-A5B765446607}" type="parTrans" cxnId="{CF613873-334D-4400-A2D5-3CB2AFED0360}">
      <dgm:prSet/>
      <dgm:spPr/>
      <dgm:t>
        <a:bodyPr/>
        <a:lstStyle/>
        <a:p>
          <a:endParaRPr lang="ca-ES"/>
        </a:p>
      </dgm:t>
    </dgm:pt>
    <dgm:pt modelId="{9469D5C2-BB14-4CD9-A939-60FC01804724}" type="sibTrans" cxnId="{CF613873-334D-4400-A2D5-3CB2AFED0360}">
      <dgm:prSet/>
      <dgm:spPr/>
      <dgm:t>
        <a:bodyPr/>
        <a:lstStyle/>
        <a:p>
          <a:endParaRPr lang="ca-ES"/>
        </a:p>
      </dgm:t>
    </dgm:pt>
    <dgm:pt modelId="{AB986B9D-D5D1-4BBD-8B1A-B0863EFA1A2E}">
      <dgm:prSet phldrT="[Texto]"/>
      <dgm:spPr/>
      <dgm:t>
        <a:bodyPr/>
        <a:lstStyle/>
        <a:p>
          <a:r>
            <a:rPr lang="ca-ES" dirty="0"/>
            <a:t>TFM</a:t>
          </a:r>
        </a:p>
      </dgm:t>
    </dgm:pt>
    <dgm:pt modelId="{C28A9DF9-3785-46A5-B63D-0D0FB2333B28}" type="parTrans" cxnId="{8D280223-3D26-4337-8B27-2CE6D540E55C}">
      <dgm:prSet/>
      <dgm:spPr/>
      <dgm:t>
        <a:bodyPr/>
        <a:lstStyle/>
        <a:p>
          <a:endParaRPr lang="ca-ES"/>
        </a:p>
      </dgm:t>
    </dgm:pt>
    <dgm:pt modelId="{0B354036-1268-43F6-A705-15B853BE1F86}" type="sibTrans" cxnId="{8D280223-3D26-4337-8B27-2CE6D540E55C}">
      <dgm:prSet/>
      <dgm:spPr/>
      <dgm:t>
        <a:bodyPr/>
        <a:lstStyle/>
        <a:p>
          <a:endParaRPr lang="ca-ES"/>
        </a:p>
      </dgm:t>
    </dgm:pt>
    <dgm:pt modelId="{98E16B3D-A8FC-4C97-8606-447805CF60EB}">
      <dgm:prSet phldrT="[Texto]"/>
      <dgm:spPr/>
      <dgm:t>
        <a:bodyPr/>
        <a:lstStyle/>
        <a:p>
          <a:r>
            <a:rPr lang="ca-ES" dirty="0"/>
            <a:t>TFG</a:t>
          </a:r>
        </a:p>
      </dgm:t>
    </dgm:pt>
    <dgm:pt modelId="{61874515-9DCD-4ADA-B800-87F4DE9327C5}" type="parTrans" cxnId="{469B19D0-E500-4532-A061-9CD824FBAE46}">
      <dgm:prSet/>
      <dgm:spPr/>
      <dgm:t>
        <a:bodyPr/>
        <a:lstStyle/>
        <a:p>
          <a:endParaRPr lang="ca-ES"/>
        </a:p>
      </dgm:t>
    </dgm:pt>
    <dgm:pt modelId="{B663DF8B-B263-403E-9701-5E5B9E535F29}" type="sibTrans" cxnId="{469B19D0-E500-4532-A061-9CD824FBAE46}">
      <dgm:prSet/>
      <dgm:spPr/>
      <dgm:t>
        <a:bodyPr/>
        <a:lstStyle/>
        <a:p>
          <a:endParaRPr lang="ca-ES"/>
        </a:p>
      </dgm:t>
    </dgm:pt>
    <dgm:pt modelId="{159206D9-EFCD-4AA5-84F3-CA57C35A1AC9}">
      <dgm:prSet phldrT="[Texto]"/>
      <dgm:spPr/>
      <dgm:t>
        <a:bodyPr/>
        <a:lstStyle/>
        <a:p>
          <a:r>
            <a:rPr lang="ca-ES" dirty="0" err="1"/>
            <a:t>Producción</a:t>
          </a:r>
          <a:r>
            <a:rPr lang="ca-ES" dirty="0"/>
            <a:t> científica</a:t>
          </a:r>
        </a:p>
      </dgm:t>
    </dgm:pt>
    <dgm:pt modelId="{9C57F147-014D-451A-8EE9-9068C5C5C06D}" type="parTrans" cxnId="{F36D6A6F-3F14-4703-9B57-057BE710CCA4}">
      <dgm:prSet/>
      <dgm:spPr/>
      <dgm:t>
        <a:bodyPr/>
        <a:lstStyle/>
        <a:p>
          <a:endParaRPr lang="ca-ES"/>
        </a:p>
      </dgm:t>
    </dgm:pt>
    <dgm:pt modelId="{7F7A0416-746E-484D-BCB6-164527BD86C8}" type="sibTrans" cxnId="{F36D6A6F-3F14-4703-9B57-057BE710CCA4}">
      <dgm:prSet/>
      <dgm:spPr/>
      <dgm:t>
        <a:bodyPr/>
        <a:lstStyle/>
        <a:p>
          <a:endParaRPr lang="ca-ES"/>
        </a:p>
      </dgm:t>
    </dgm:pt>
    <dgm:pt modelId="{999CC1E0-A6F1-4CFC-877F-6D0D5B831B55}">
      <dgm:prSet phldrT="[Texto]"/>
      <dgm:spPr/>
      <dgm:t>
        <a:bodyPr/>
        <a:lstStyle/>
        <a:p>
          <a:endParaRPr lang="ca-ES" dirty="0"/>
        </a:p>
      </dgm:t>
    </dgm:pt>
    <dgm:pt modelId="{1585376C-1794-4013-B767-7A03AF81D536}" type="parTrans" cxnId="{E01D7C37-3239-491F-A3DD-C8DB23F16455}">
      <dgm:prSet/>
      <dgm:spPr/>
      <dgm:t>
        <a:bodyPr/>
        <a:lstStyle/>
        <a:p>
          <a:endParaRPr lang="ca-ES"/>
        </a:p>
      </dgm:t>
    </dgm:pt>
    <dgm:pt modelId="{43FFA867-F50A-488A-BD2D-1F928109791D}" type="sibTrans" cxnId="{E01D7C37-3239-491F-A3DD-C8DB23F16455}">
      <dgm:prSet/>
      <dgm:spPr/>
      <dgm:t>
        <a:bodyPr/>
        <a:lstStyle/>
        <a:p>
          <a:endParaRPr lang="ca-ES"/>
        </a:p>
      </dgm:t>
    </dgm:pt>
    <dgm:pt modelId="{99D2F92C-C75B-4714-8CDF-4B8FB014AB2A}">
      <dgm:prSet phldrT="[Texto]"/>
      <dgm:spPr/>
      <dgm:t>
        <a:bodyPr/>
        <a:lstStyle/>
        <a:p>
          <a:r>
            <a:rPr lang="ca-ES" dirty="0" err="1"/>
            <a:t>Artículos</a:t>
          </a:r>
          <a:endParaRPr lang="ca-ES" dirty="0"/>
        </a:p>
      </dgm:t>
    </dgm:pt>
    <dgm:pt modelId="{70CC3C57-55EF-46DC-95A8-700C4648BD54}" type="parTrans" cxnId="{32A66DDB-E725-444A-AB8B-F16F528879CC}">
      <dgm:prSet/>
      <dgm:spPr/>
      <dgm:t>
        <a:bodyPr/>
        <a:lstStyle/>
        <a:p>
          <a:endParaRPr lang="ca-ES"/>
        </a:p>
      </dgm:t>
    </dgm:pt>
    <dgm:pt modelId="{0A7BEECA-B8D0-4570-9000-1773B0C154A9}" type="sibTrans" cxnId="{32A66DDB-E725-444A-AB8B-F16F528879CC}">
      <dgm:prSet/>
      <dgm:spPr/>
      <dgm:t>
        <a:bodyPr/>
        <a:lstStyle/>
        <a:p>
          <a:endParaRPr lang="ca-ES"/>
        </a:p>
      </dgm:t>
    </dgm:pt>
    <dgm:pt modelId="{AABFAA5B-50E6-451B-B6B7-D7F8BB6AB54C}">
      <dgm:prSet phldrT="[Texto]"/>
      <dgm:spPr/>
      <dgm:t>
        <a:bodyPr/>
        <a:lstStyle/>
        <a:p>
          <a:r>
            <a:rPr lang="ca-ES" dirty="0" err="1"/>
            <a:t>Congresos</a:t>
          </a:r>
          <a:endParaRPr lang="ca-ES" dirty="0"/>
        </a:p>
      </dgm:t>
    </dgm:pt>
    <dgm:pt modelId="{272987F7-3012-4526-B4F9-1824C3B389CD}" type="parTrans" cxnId="{5F3F6FC5-E107-49F5-994C-DF3B6A3F3E7F}">
      <dgm:prSet/>
      <dgm:spPr/>
      <dgm:t>
        <a:bodyPr/>
        <a:lstStyle/>
        <a:p>
          <a:endParaRPr lang="ca-ES"/>
        </a:p>
      </dgm:t>
    </dgm:pt>
    <dgm:pt modelId="{F65AC73F-DFB8-45B6-B135-113BA6B04025}" type="sibTrans" cxnId="{5F3F6FC5-E107-49F5-994C-DF3B6A3F3E7F}">
      <dgm:prSet/>
      <dgm:spPr/>
      <dgm:t>
        <a:bodyPr/>
        <a:lstStyle/>
        <a:p>
          <a:endParaRPr lang="ca-ES"/>
        </a:p>
      </dgm:t>
    </dgm:pt>
    <dgm:pt modelId="{234C5A04-D9B7-4951-BA20-9B4B2E065607}">
      <dgm:prSet phldrT="[Texto]"/>
      <dgm:spPr/>
      <dgm:t>
        <a:bodyPr/>
        <a:lstStyle/>
        <a:p>
          <a:r>
            <a:rPr lang="ca-ES" dirty="0" err="1"/>
            <a:t>Conectado</a:t>
          </a:r>
          <a:r>
            <a:rPr lang="ca-ES" dirty="0"/>
            <a:t> con el CRIS</a:t>
          </a:r>
        </a:p>
      </dgm:t>
    </dgm:pt>
    <dgm:pt modelId="{6A3BAB91-C149-490B-ACF7-87B15BCA0415}" type="parTrans" cxnId="{67E57AC8-8235-409B-AE79-C5835D323C67}">
      <dgm:prSet/>
      <dgm:spPr/>
      <dgm:t>
        <a:bodyPr/>
        <a:lstStyle/>
        <a:p>
          <a:endParaRPr lang="ca-ES"/>
        </a:p>
      </dgm:t>
    </dgm:pt>
    <dgm:pt modelId="{1F1C5517-ABB4-421B-B3F8-600D0BEBFEC9}" type="sibTrans" cxnId="{67E57AC8-8235-409B-AE79-C5835D323C67}">
      <dgm:prSet/>
      <dgm:spPr/>
      <dgm:t>
        <a:bodyPr/>
        <a:lstStyle/>
        <a:p>
          <a:endParaRPr lang="ca-ES"/>
        </a:p>
      </dgm:t>
    </dgm:pt>
    <dgm:pt modelId="{B731D94E-EAD7-43AC-A09C-3AEDBB8A94A2}">
      <dgm:prSet phldrT="[Texto]"/>
      <dgm:spPr/>
      <dgm:t>
        <a:bodyPr/>
        <a:lstStyle/>
        <a:p>
          <a:r>
            <a:rPr lang="ca-ES" dirty="0" err="1"/>
            <a:t>Publicación</a:t>
          </a:r>
          <a:endParaRPr lang="ca-ES" dirty="0"/>
        </a:p>
      </dgm:t>
    </dgm:pt>
    <dgm:pt modelId="{B6A668D1-2EF7-4DCC-9579-019E0E15981E}" type="parTrans" cxnId="{2C3EFA0D-B086-4F31-A584-35ACC7B72C40}">
      <dgm:prSet/>
      <dgm:spPr/>
      <dgm:t>
        <a:bodyPr/>
        <a:lstStyle/>
        <a:p>
          <a:endParaRPr lang="ca-ES"/>
        </a:p>
      </dgm:t>
    </dgm:pt>
    <dgm:pt modelId="{5C51299B-C9DD-4807-BD26-75D12B8475D7}" type="sibTrans" cxnId="{2C3EFA0D-B086-4F31-A584-35ACC7B72C40}">
      <dgm:prSet/>
      <dgm:spPr/>
      <dgm:t>
        <a:bodyPr/>
        <a:lstStyle/>
        <a:p>
          <a:endParaRPr lang="ca-ES"/>
        </a:p>
      </dgm:t>
    </dgm:pt>
    <dgm:pt modelId="{0C1EEB94-B0E0-4468-81EC-A9BD8D19A764}">
      <dgm:prSet phldrT="[Texto]"/>
      <dgm:spPr/>
      <dgm:t>
        <a:bodyPr/>
        <a:lstStyle/>
        <a:p>
          <a:r>
            <a:rPr lang="ca-ES" dirty="0" err="1"/>
            <a:t>Evaluación</a:t>
          </a:r>
          <a:endParaRPr lang="ca-ES" dirty="0"/>
        </a:p>
      </dgm:t>
    </dgm:pt>
    <dgm:pt modelId="{C970877B-7A70-4F6F-B9F0-C7DF9EC19CD0}" type="parTrans" cxnId="{E6798881-0217-40D4-8C21-3C2AA1B12C3E}">
      <dgm:prSet/>
      <dgm:spPr/>
      <dgm:t>
        <a:bodyPr/>
        <a:lstStyle/>
        <a:p>
          <a:endParaRPr lang="ca-ES"/>
        </a:p>
      </dgm:t>
    </dgm:pt>
    <dgm:pt modelId="{9DFDE3A8-D0E8-473D-9C00-5E29B932A542}" type="sibTrans" cxnId="{E6798881-0217-40D4-8C21-3C2AA1B12C3E}">
      <dgm:prSet/>
      <dgm:spPr/>
      <dgm:t>
        <a:bodyPr/>
        <a:lstStyle/>
        <a:p>
          <a:endParaRPr lang="ca-ES"/>
        </a:p>
      </dgm:t>
    </dgm:pt>
    <dgm:pt modelId="{45548749-7EBC-4381-80F4-434C63CBA467}">
      <dgm:prSet phldrT="[Texto]"/>
      <dgm:spPr/>
      <dgm:t>
        <a:bodyPr/>
        <a:lstStyle/>
        <a:p>
          <a:r>
            <a:rPr lang="ca-ES" dirty="0" err="1"/>
            <a:t>Formación</a:t>
          </a:r>
          <a:endParaRPr lang="ca-ES" dirty="0"/>
        </a:p>
      </dgm:t>
    </dgm:pt>
    <dgm:pt modelId="{EDEC2B5A-D018-48B4-A366-BE481624080C}" type="parTrans" cxnId="{A02E86CF-25B6-4A53-B049-F7F976BCE48F}">
      <dgm:prSet/>
      <dgm:spPr/>
      <dgm:t>
        <a:bodyPr/>
        <a:lstStyle/>
        <a:p>
          <a:endParaRPr lang="ca-ES"/>
        </a:p>
      </dgm:t>
    </dgm:pt>
    <dgm:pt modelId="{BE055282-6A82-42CC-8709-2A6A0D2784B5}" type="sibTrans" cxnId="{A02E86CF-25B6-4A53-B049-F7F976BCE48F}">
      <dgm:prSet/>
      <dgm:spPr/>
      <dgm:t>
        <a:bodyPr/>
        <a:lstStyle/>
        <a:p>
          <a:endParaRPr lang="ca-ES"/>
        </a:p>
      </dgm:t>
    </dgm:pt>
    <dgm:pt modelId="{C3E9DA37-4960-484C-975F-4103E7D56C3E}">
      <dgm:prSet phldrT="[Texto]"/>
      <dgm:spPr/>
      <dgm:t>
        <a:bodyPr/>
        <a:lstStyle/>
        <a:p>
          <a:endParaRPr lang="ca-ES" dirty="0"/>
        </a:p>
      </dgm:t>
    </dgm:pt>
    <dgm:pt modelId="{99B16816-0539-4EA2-B035-9D09036DA8D9}" type="parTrans" cxnId="{7302398D-C8FD-47EA-A67E-75B3FFEF72B6}">
      <dgm:prSet/>
      <dgm:spPr/>
      <dgm:t>
        <a:bodyPr/>
        <a:lstStyle/>
        <a:p>
          <a:endParaRPr lang="ca-ES"/>
        </a:p>
      </dgm:t>
    </dgm:pt>
    <dgm:pt modelId="{6AEFC1AE-387B-41E9-97F4-DA0437D392C3}" type="sibTrans" cxnId="{7302398D-C8FD-47EA-A67E-75B3FFEF72B6}">
      <dgm:prSet/>
      <dgm:spPr/>
      <dgm:t>
        <a:bodyPr/>
        <a:lstStyle/>
        <a:p>
          <a:endParaRPr lang="ca-ES"/>
        </a:p>
      </dgm:t>
    </dgm:pt>
    <dgm:pt modelId="{EE55D108-2DC4-4CCC-B71C-8AD21A909A69}">
      <dgm:prSet phldrT="[Texto]"/>
      <dgm:spPr/>
      <dgm:t>
        <a:bodyPr/>
        <a:lstStyle/>
        <a:p>
          <a:endParaRPr lang="ca-ES" dirty="0"/>
        </a:p>
      </dgm:t>
    </dgm:pt>
    <dgm:pt modelId="{A74B9119-9802-4FBB-A066-765319D7B5B4}" type="parTrans" cxnId="{CE4266BC-8032-48C4-8B65-A391CF222108}">
      <dgm:prSet/>
      <dgm:spPr/>
      <dgm:t>
        <a:bodyPr/>
        <a:lstStyle/>
        <a:p>
          <a:endParaRPr lang="ca-ES"/>
        </a:p>
      </dgm:t>
    </dgm:pt>
    <dgm:pt modelId="{358B065B-0FFB-4A45-84C5-6446B92B3975}" type="sibTrans" cxnId="{CE4266BC-8032-48C4-8B65-A391CF222108}">
      <dgm:prSet/>
      <dgm:spPr/>
      <dgm:t>
        <a:bodyPr/>
        <a:lstStyle/>
        <a:p>
          <a:endParaRPr lang="ca-ES"/>
        </a:p>
      </dgm:t>
    </dgm:pt>
    <dgm:pt modelId="{15C18E1E-359A-4FF9-A16A-A2F17A1782D3}">
      <dgm:prSet phldrT="[Texto]"/>
      <dgm:spPr/>
      <dgm:t>
        <a:bodyPr/>
        <a:lstStyle/>
        <a:p>
          <a:r>
            <a:rPr lang="ca-ES" dirty="0"/>
            <a:t>Individual</a:t>
          </a:r>
        </a:p>
      </dgm:t>
    </dgm:pt>
    <dgm:pt modelId="{BF05638F-4705-4902-9086-203238779E37}" type="parTrans" cxnId="{16ADE558-5D7F-490E-A84A-E4F810446CA6}">
      <dgm:prSet/>
      <dgm:spPr/>
      <dgm:t>
        <a:bodyPr/>
        <a:lstStyle/>
        <a:p>
          <a:endParaRPr lang="ca-ES"/>
        </a:p>
      </dgm:t>
    </dgm:pt>
    <dgm:pt modelId="{953E5090-772E-49B1-94BF-D8E979002523}" type="sibTrans" cxnId="{16ADE558-5D7F-490E-A84A-E4F810446CA6}">
      <dgm:prSet/>
      <dgm:spPr/>
      <dgm:t>
        <a:bodyPr/>
        <a:lstStyle/>
        <a:p>
          <a:endParaRPr lang="ca-ES"/>
        </a:p>
      </dgm:t>
    </dgm:pt>
    <dgm:pt modelId="{7986BACB-A43B-48B8-9E12-4A85C1CDD692}">
      <dgm:prSet phldrT="[Texto]"/>
      <dgm:spPr/>
      <dgm:t>
        <a:bodyPr/>
        <a:lstStyle/>
        <a:p>
          <a:r>
            <a:rPr lang="ca-ES" dirty="0"/>
            <a:t>En </a:t>
          </a:r>
          <a:r>
            <a:rPr lang="ca-ES" dirty="0" err="1"/>
            <a:t>grupo</a:t>
          </a:r>
          <a:endParaRPr lang="ca-ES" dirty="0"/>
        </a:p>
      </dgm:t>
    </dgm:pt>
    <dgm:pt modelId="{9756CC3A-F0B1-4DE3-97F6-635F7F1D4103}" type="parTrans" cxnId="{0B667409-2EBF-492C-A3F8-0F4177E31498}">
      <dgm:prSet/>
      <dgm:spPr/>
      <dgm:t>
        <a:bodyPr/>
        <a:lstStyle/>
        <a:p>
          <a:endParaRPr lang="ca-ES"/>
        </a:p>
      </dgm:t>
    </dgm:pt>
    <dgm:pt modelId="{4BD0710D-DDB7-4789-9E29-8FD71BB0B1AA}" type="sibTrans" cxnId="{0B667409-2EBF-492C-A3F8-0F4177E31498}">
      <dgm:prSet/>
      <dgm:spPr/>
      <dgm:t>
        <a:bodyPr/>
        <a:lstStyle/>
        <a:p>
          <a:endParaRPr lang="ca-ES"/>
        </a:p>
      </dgm:t>
    </dgm:pt>
    <dgm:pt modelId="{400F821B-EF5B-4C55-A30B-5E113F4A992A}">
      <dgm:prSet phldrT="[Texto]"/>
      <dgm:spPr/>
      <dgm:t>
        <a:bodyPr/>
        <a:lstStyle/>
        <a:p>
          <a:r>
            <a:rPr lang="ca-ES" dirty="0" err="1"/>
            <a:t>Colaboración</a:t>
          </a:r>
          <a:endParaRPr lang="ca-ES" dirty="0"/>
        </a:p>
      </dgm:t>
    </dgm:pt>
    <dgm:pt modelId="{4B1C7C4F-F75E-4240-B222-B49F49DED1DE}" type="parTrans" cxnId="{B1D00D6B-88C4-4E75-8A7C-C933B7BEE579}">
      <dgm:prSet/>
      <dgm:spPr/>
      <dgm:t>
        <a:bodyPr/>
        <a:lstStyle/>
        <a:p>
          <a:endParaRPr lang="ca-ES"/>
        </a:p>
      </dgm:t>
    </dgm:pt>
    <dgm:pt modelId="{26E59D21-14F6-430A-BC28-71C4072A4A68}" type="sibTrans" cxnId="{B1D00D6B-88C4-4E75-8A7C-C933B7BEE579}">
      <dgm:prSet/>
      <dgm:spPr/>
      <dgm:t>
        <a:bodyPr/>
        <a:lstStyle/>
        <a:p>
          <a:endParaRPr lang="ca-ES"/>
        </a:p>
      </dgm:t>
    </dgm:pt>
    <dgm:pt modelId="{563C295E-0839-4E92-8C83-307426A08503}">
      <dgm:prSet phldrT="[Texto]"/>
      <dgm:spPr/>
      <dgm:t>
        <a:bodyPr/>
        <a:lstStyle/>
        <a:p>
          <a:endParaRPr lang="ca-ES" dirty="0"/>
        </a:p>
      </dgm:t>
    </dgm:pt>
    <dgm:pt modelId="{68521A2A-2111-48DA-8D1D-0B0DC839F798}" type="parTrans" cxnId="{827DFDF5-4CA2-4D87-ADD3-D09F3090DDD7}">
      <dgm:prSet/>
      <dgm:spPr/>
      <dgm:t>
        <a:bodyPr/>
        <a:lstStyle/>
        <a:p>
          <a:endParaRPr lang="ca-ES"/>
        </a:p>
      </dgm:t>
    </dgm:pt>
    <dgm:pt modelId="{1B8EA3CC-49B6-45F3-B842-9220EC497F84}" type="sibTrans" cxnId="{827DFDF5-4CA2-4D87-ADD3-D09F3090DDD7}">
      <dgm:prSet/>
      <dgm:spPr/>
      <dgm:t>
        <a:bodyPr/>
        <a:lstStyle/>
        <a:p>
          <a:endParaRPr lang="ca-ES"/>
        </a:p>
      </dgm:t>
    </dgm:pt>
    <dgm:pt modelId="{A5B42518-F8B0-4E6F-8769-1371B62ACFBF}">
      <dgm:prSet phldrT="[Texto]"/>
      <dgm:spPr/>
      <dgm:t>
        <a:bodyPr/>
        <a:lstStyle/>
        <a:p>
          <a:r>
            <a:rPr lang="ca-ES" dirty="0"/>
            <a:t>CSUC</a:t>
          </a:r>
        </a:p>
      </dgm:t>
    </dgm:pt>
    <dgm:pt modelId="{F0CADFE3-8E1F-40AA-9B48-1B1AFE11E809}" type="parTrans" cxnId="{4E03A1F5-B742-4CCF-AD74-E2107E9E8A5B}">
      <dgm:prSet/>
      <dgm:spPr/>
      <dgm:t>
        <a:bodyPr/>
        <a:lstStyle/>
        <a:p>
          <a:endParaRPr lang="ca-ES"/>
        </a:p>
      </dgm:t>
    </dgm:pt>
    <dgm:pt modelId="{108D5DAC-782A-4A8A-95B8-6973DC8F152F}" type="sibTrans" cxnId="{4E03A1F5-B742-4CCF-AD74-E2107E9E8A5B}">
      <dgm:prSet/>
      <dgm:spPr/>
      <dgm:t>
        <a:bodyPr/>
        <a:lstStyle/>
        <a:p>
          <a:endParaRPr lang="ca-ES"/>
        </a:p>
      </dgm:t>
    </dgm:pt>
    <dgm:pt modelId="{BAABA706-962E-486F-9EF4-7BF459F340CD}">
      <dgm:prSet phldrT="[Texto]"/>
      <dgm:spPr/>
      <dgm:t>
        <a:bodyPr/>
        <a:lstStyle/>
        <a:p>
          <a:r>
            <a:rPr lang="ca-ES" dirty="0" err="1"/>
            <a:t>Dialnet</a:t>
          </a:r>
          <a:endParaRPr lang="ca-ES" dirty="0"/>
        </a:p>
      </dgm:t>
    </dgm:pt>
    <dgm:pt modelId="{97B55234-F142-4D8E-8572-05137C8A95B9}" type="parTrans" cxnId="{E868894C-FA03-493E-8030-F630D44D7FED}">
      <dgm:prSet/>
      <dgm:spPr/>
      <dgm:t>
        <a:bodyPr/>
        <a:lstStyle/>
        <a:p>
          <a:endParaRPr lang="ca-ES"/>
        </a:p>
      </dgm:t>
    </dgm:pt>
    <dgm:pt modelId="{A8F125D4-23FE-4E7B-A378-EB7EB9D8C105}" type="sibTrans" cxnId="{E868894C-FA03-493E-8030-F630D44D7FED}">
      <dgm:prSet/>
      <dgm:spPr/>
      <dgm:t>
        <a:bodyPr/>
        <a:lstStyle/>
        <a:p>
          <a:endParaRPr lang="ca-ES"/>
        </a:p>
      </dgm:t>
    </dgm:pt>
    <dgm:pt modelId="{64754254-00BF-42B8-A47D-809C41E98BA0}">
      <dgm:prSet phldrT="[Texto]"/>
      <dgm:spPr/>
      <dgm:t>
        <a:bodyPr/>
        <a:lstStyle/>
        <a:p>
          <a:endParaRPr lang="ca-ES" dirty="0"/>
        </a:p>
      </dgm:t>
    </dgm:pt>
    <dgm:pt modelId="{6D161542-9B75-49E7-90E4-97AA0F6A399C}" type="parTrans" cxnId="{2217477B-F70A-46B1-952D-4FF032C15B58}">
      <dgm:prSet/>
      <dgm:spPr/>
      <dgm:t>
        <a:bodyPr/>
        <a:lstStyle/>
        <a:p>
          <a:endParaRPr lang="ca-ES"/>
        </a:p>
      </dgm:t>
    </dgm:pt>
    <dgm:pt modelId="{0F415E9D-6F8F-45BB-85B2-648DB0008A61}" type="sibTrans" cxnId="{2217477B-F70A-46B1-952D-4FF032C15B58}">
      <dgm:prSet/>
      <dgm:spPr/>
      <dgm:t>
        <a:bodyPr/>
        <a:lstStyle/>
        <a:p>
          <a:endParaRPr lang="ca-ES"/>
        </a:p>
      </dgm:t>
    </dgm:pt>
    <dgm:pt modelId="{E6D876A3-678A-4E96-8EA1-334C41EB9F29}" type="pres">
      <dgm:prSet presAssocID="{F8A6FAF8-6201-4EC1-B024-E3292173E488}" presName="Name0" presStyleCnt="0">
        <dgm:presLayoutVars>
          <dgm:dir/>
          <dgm:animLvl val="lvl"/>
          <dgm:resizeHandles val="exact"/>
        </dgm:presLayoutVars>
      </dgm:prSet>
      <dgm:spPr/>
    </dgm:pt>
    <dgm:pt modelId="{4D2ECB4B-6155-4819-92C9-FB8B2970B47C}" type="pres">
      <dgm:prSet presAssocID="{8FD2DD82-0FF5-4CCF-A71D-BEDC58B62A4F}" presName="composite" presStyleCnt="0"/>
      <dgm:spPr/>
    </dgm:pt>
    <dgm:pt modelId="{5062A743-ADEC-41C0-B623-0E08E1C2C486}" type="pres">
      <dgm:prSet presAssocID="{8FD2DD82-0FF5-4CCF-A71D-BEDC58B62A4F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798E9C0C-ABB5-4911-839A-6C27D1BB57D0}" type="pres">
      <dgm:prSet presAssocID="{8FD2DD82-0FF5-4CCF-A71D-BEDC58B62A4F}" presName="desTx" presStyleLbl="alignAccFollowNode1" presStyleIdx="0" presStyleCnt="3">
        <dgm:presLayoutVars>
          <dgm:bulletEnabled val="1"/>
        </dgm:presLayoutVars>
      </dgm:prSet>
      <dgm:spPr/>
    </dgm:pt>
    <dgm:pt modelId="{AF34A38F-914D-4FC1-94A5-ED213B52A09D}" type="pres">
      <dgm:prSet presAssocID="{E3A336EB-BBAE-48D7-B9FF-8D0DECD5528F}" presName="space" presStyleCnt="0"/>
      <dgm:spPr/>
    </dgm:pt>
    <dgm:pt modelId="{0381D913-0814-40DC-A29F-1E18C3999AB8}" type="pres">
      <dgm:prSet presAssocID="{FD2C72A3-C541-44F4-A526-CA9DC9C294BD}" presName="composite" presStyleCnt="0"/>
      <dgm:spPr/>
    </dgm:pt>
    <dgm:pt modelId="{7C5561AB-192C-46C7-98A6-E47994611501}" type="pres">
      <dgm:prSet presAssocID="{FD2C72A3-C541-44F4-A526-CA9DC9C294BD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424183DB-45AE-41D3-8C1C-71E0F260C4EF}" type="pres">
      <dgm:prSet presAssocID="{FD2C72A3-C541-44F4-A526-CA9DC9C294BD}" presName="desTx" presStyleLbl="alignAccFollowNode1" presStyleIdx="1" presStyleCnt="3">
        <dgm:presLayoutVars>
          <dgm:bulletEnabled val="1"/>
        </dgm:presLayoutVars>
      </dgm:prSet>
      <dgm:spPr/>
    </dgm:pt>
    <dgm:pt modelId="{2E66EB5D-142B-4250-BF09-ED1919ACB163}" type="pres">
      <dgm:prSet presAssocID="{CB2DACD9-9203-4D3E-B67D-A1C1BC265A44}" presName="space" presStyleCnt="0"/>
      <dgm:spPr/>
    </dgm:pt>
    <dgm:pt modelId="{49B00A1E-7C70-4E8F-9DBF-5628AE0EF33F}" type="pres">
      <dgm:prSet presAssocID="{8AC8133F-BE0C-44C6-B540-C19F98FECD01}" presName="composite" presStyleCnt="0"/>
      <dgm:spPr/>
    </dgm:pt>
    <dgm:pt modelId="{672ACE78-E3D2-403E-88CF-96663A9DC0D3}" type="pres">
      <dgm:prSet presAssocID="{8AC8133F-BE0C-44C6-B540-C19F98FECD0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5D1FB9E2-3B74-42DA-ADF3-C03FA1F6164F}" type="pres">
      <dgm:prSet presAssocID="{8AC8133F-BE0C-44C6-B540-C19F98FECD01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60FFE600-0072-4218-96AE-A31D4776BED9}" type="presOf" srcId="{5D0F6EAE-C533-4756-A76B-D6E06D917A3B}" destId="{424183DB-45AE-41D3-8C1C-71E0F260C4EF}" srcOrd="0" destOrd="2" presId="urn:microsoft.com/office/officeart/2005/8/layout/hList1"/>
    <dgm:cxn modelId="{0B667409-2EBF-492C-A3F8-0F4177E31498}" srcId="{45548749-7EBC-4381-80F4-434C63CBA467}" destId="{7986BACB-A43B-48B8-9E12-4A85C1CDD692}" srcOrd="1" destOrd="0" parTransId="{9756CC3A-F0B1-4DE3-97F6-635F7F1D4103}" sibTransId="{4BD0710D-DDB7-4789-9E29-8FD71BB0B1AA}"/>
    <dgm:cxn modelId="{2C3EFA0D-B086-4F31-A584-35ACC7B72C40}" srcId="{A29398E0-4EF1-4A69-882B-50A62EEF5F41}" destId="{B731D94E-EAD7-43AC-A09C-3AEDBB8A94A2}" srcOrd="0" destOrd="0" parTransId="{B6A668D1-2EF7-4DCC-9579-019E0E15981E}" sibTransId="{5C51299B-C9DD-4807-BD26-75D12B8475D7}"/>
    <dgm:cxn modelId="{0DEF790E-AD2D-4A5A-84F0-592DC4189879}" type="presOf" srcId="{AB7BBB49-FD77-4B3A-BF6A-E9D48A29573E}" destId="{798E9C0C-ABB5-4911-839A-6C27D1BB57D0}" srcOrd="0" destOrd="1" presId="urn:microsoft.com/office/officeart/2005/8/layout/hList1"/>
    <dgm:cxn modelId="{25397B0F-5837-4B41-BC25-6873C2D2948C}" srcId="{8FD2DD82-0FF5-4CCF-A71D-BEDC58B62A4F}" destId="{5C0ECD42-F888-4320-8E9E-80A441145CE1}" srcOrd="3" destOrd="0" parTransId="{102AB226-4397-4CAA-BBFE-1F42D5D7959F}" sibTransId="{28F4EB01-3B86-4DA5-8E32-A636C98959CB}"/>
    <dgm:cxn modelId="{9F887C10-5679-45F6-9AB8-E3945FD3F4CC}" type="presOf" srcId="{45548749-7EBC-4381-80F4-434C63CBA467}" destId="{5D1FB9E2-3B74-42DA-ADF3-C03FA1F6164F}" srcOrd="0" destOrd="4" presId="urn:microsoft.com/office/officeart/2005/8/layout/hList1"/>
    <dgm:cxn modelId="{B38E3713-4733-4D8A-B616-411FDC1AC43C}" type="presOf" srcId="{0C1EEB94-B0E0-4468-81EC-A9BD8D19A764}" destId="{5D1FB9E2-3B74-42DA-ADF3-C03FA1F6164F}" srcOrd="0" destOrd="2" presId="urn:microsoft.com/office/officeart/2005/8/layout/hList1"/>
    <dgm:cxn modelId="{8D280223-3D26-4337-8B27-2CE6D540E55C}" srcId="{5D0F6EAE-C533-4756-A76B-D6E06D917A3B}" destId="{AB986B9D-D5D1-4BBD-8B1A-B0863EFA1A2E}" srcOrd="1" destOrd="0" parTransId="{C28A9DF9-3785-46A5-B63D-0D0FB2333B28}" sibTransId="{0B354036-1268-43F6-A705-15B853BE1F86}"/>
    <dgm:cxn modelId="{D04AC124-533E-46DB-B06A-27EB0AF62B73}" type="presOf" srcId="{FD2C72A3-C541-44F4-A526-CA9DC9C294BD}" destId="{7C5561AB-192C-46C7-98A6-E47994611501}" srcOrd="0" destOrd="0" presId="urn:microsoft.com/office/officeart/2005/8/layout/hList1"/>
    <dgm:cxn modelId="{DFC0B527-9FEF-4CBF-9813-B720D4ADFCD2}" type="presOf" srcId="{EE55D108-2DC4-4CCC-B71C-8AD21A909A69}" destId="{5D1FB9E2-3B74-42DA-ADF3-C03FA1F6164F}" srcOrd="0" destOrd="3" presId="urn:microsoft.com/office/officeart/2005/8/layout/hList1"/>
    <dgm:cxn modelId="{E01D7C37-3239-491F-A3DD-C8DB23F16455}" srcId="{5D0F6EAE-C533-4756-A76B-D6E06D917A3B}" destId="{999CC1E0-A6F1-4CFC-877F-6D0D5B831B55}" srcOrd="3" destOrd="0" parTransId="{1585376C-1794-4013-B767-7A03AF81D536}" sibTransId="{43FFA867-F50A-488A-BD2D-1F928109791D}"/>
    <dgm:cxn modelId="{B2E04E3C-9414-44C8-B05D-92EB1C12C5CA}" type="presOf" srcId="{A29398E0-4EF1-4A69-882B-50A62EEF5F41}" destId="{5D1FB9E2-3B74-42DA-ADF3-C03FA1F6164F}" srcOrd="0" destOrd="0" presId="urn:microsoft.com/office/officeart/2005/8/layout/hList1"/>
    <dgm:cxn modelId="{CBF31C3D-812D-4B6F-9AAF-24E1F3A4F0BF}" type="presOf" srcId="{34A9E443-3F29-4070-9A88-2ED5727F6F1B}" destId="{798E9C0C-ABB5-4911-839A-6C27D1BB57D0}" srcOrd="0" destOrd="0" presId="urn:microsoft.com/office/officeart/2005/8/layout/hList1"/>
    <dgm:cxn modelId="{D648425B-4B2C-4536-A36D-67E9EE764EB6}" type="presOf" srcId="{5C0ECD42-F888-4320-8E9E-80A441145CE1}" destId="{798E9C0C-ABB5-4911-839A-6C27D1BB57D0}" srcOrd="0" destOrd="4" presId="urn:microsoft.com/office/officeart/2005/8/layout/hList1"/>
    <dgm:cxn modelId="{9E3AD960-5231-48CC-9693-0296CB2889DC}" type="presOf" srcId="{15C18E1E-359A-4FF9-A16A-A2F17A1782D3}" destId="{5D1FB9E2-3B74-42DA-ADF3-C03FA1F6164F}" srcOrd="0" destOrd="5" presId="urn:microsoft.com/office/officeart/2005/8/layout/hList1"/>
    <dgm:cxn modelId="{C9724243-BC39-44D2-979E-7DB110A0F6D0}" type="presOf" srcId="{400F821B-EF5B-4C55-A30B-5E113F4A992A}" destId="{5D1FB9E2-3B74-42DA-ADF3-C03FA1F6164F}" srcOrd="0" destOrd="8" presId="urn:microsoft.com/office/officeart/2005/8/layout/hList1"/>
    <dgm:cxn modelId="{234C0568-410E-4092-B1DC-5178DF61FC66}" type="presOf" srcId="{99D2F92C-C75B-4714-8CDF-4B8FB014AB2A}" destId="{424183DB-45AE-41D3-8C1C-71E0F260C4EF}" srcOrd="0" destOrd="8" presId="urn:microsoft.com/office/officeart/2005/8/layout/hList1"/>
    <dgm:cxn modelId="{B1D00D6B-88C4-4E75-8A7C-C933B7BEE579}" srcId="{8AC8133F-BE0C-44C6-B540-C19F98FECD01}" destId="{400F821B-EF5B-4C55-A30B-5E113F4A992A}" srcOrd="4" destOrd="0" parTransId="{4B1C7C4F-F75E-4240-B222-B49F49DED1DE}" sibTransId="{26E59D21-14F6-430A-BC28-71C4072A4A68}"/>
    <dgm:cxn modelId="{D5F3414B-4F48-4EE7-8398-FBFAC080C5BE}" srcId="{F8A6FAF8-6201-4EC1-B024-E3292173E488}" destId="{8FD2DD82-0FF5-4CCF-A71D-BEDC58B62A4F}" srcOrd="0" destOrd="0" parTransId="{F4459314-4200-4D6C-BDBC-1103A39D9CB6}" sibTransId="{E3A336EB-BBAE-48D7-B9FF-8D0DECD5528F}"/>
    <dgm:cxn modelId="{9F94484C-A693-42F9-8E34-286D4D0234D9}" type="presOf" srcId="{7986BACB-A43B-48B8-9E12-4A85C1CDD692}" destId="{5D1FB9E2-3B74-42DA-ADF3-C03FA1F6164F}" srcOrd="0" destOrd="6" presId="urn:microsoft.com/office/officeart/2005/8/layout/hList1"/>
    <dgm:cxn modelId="{E868894C-FA03-493E-8030-F630D44D7FED}" srcId="{400F821B-EF5B-4C55-A30B-5E113F4A992A}" destId="{BAABA706-962E-486F-9EF4-7BF459F340CD}" srcOrd="1" destOrd="0" parTransId="{97B55234-F142-4D8E-8572-05137C8A95B9}" sibTransId="{A8F125D4-23FE-4E7B-A378-EB7EB9D8C105}"/>
    <dgm:cxn modelId="{3B7B9D6C-982E-4B76-B821-79EA63D6B7C1}" type="presOf" srcId="{7B1F0A1B-2231-4B53-9CF7-B7D066D58EA5}" destId="{798E9C0C-ABB5-4911-839A-6C27D1BB57D0}" srcOrd="0" destOrd="3" presId="urn:microsoft.com/office/officeart/2005/8/layout/hList1"/>
    <dgm:cxn modelId="{F36D6A6F-3F14-4703-9B57-057BE710CCA4}" srcId="{FD2C72A3-C541-44F4-A526-CA9DC9C294BD}" destId="{159206D9-EFCD-4AA5-84F3-CA57C35A1AC9}" srcOrd="3" destOrd="0" parTransId="{9C57F147-014D-451A-8EE9-9068C5C5C06D}" sibTransId="{7F7A0416-746E-484D-BCB6-164527BD86C8}"/>
    <dgm:cxn modelId="{CF613873-334D-4400-A2D5-3CB2AFED0360}" srcId="{5D0F6EAE-C533-4756-A76B-D6E06D917A3B}" destId="{ECACB5A2-363D-4BAF-B93C-17B9764683E7}" srcOrd="0" destOrd="0" parTransId="{EC6BFA9E-BC1B-463A-A9D8-A5B765446607}" sibTransId="{9469D5C2-BB14-4CD9-A939-60FC01804724}"/>
    <dgm:cxn modelId="{C0651454-722D-4C4B-B4A1-8875EF976F34}" type="presOf" srcId="{C3E9DA37-4960-484C-975F-4103E7D56C3E}" destId="{798E9C0C-ABB5-4911-839A-6C27D1BB57D0}" srcOrd="0" destOrd="2" presId="urn:microsoft.com/office/officeart/2005/8/layout/hList1"/>
    <dgm:cxn modelId="{46E36D54-8EBF-4624-BB4C-7862D6246C6C}" type="presOf" srcId="{98E16B3D-A8FC-4C97-8606-447805CF60EB}" destId="{424183DB-45AE-41D3-8C1C-71E0F260C4EF}" srcOrd="0" destOrd="5" presId="urn:microsoft.com/office/officeart/2005/8/layout/hList1"/>
    <dgm:cxn modelId="{7347EC76-5D62-406E-AA94-0B81E48E9E52}" srcId="{F8A6FAF8-6201-4EC1-B024-E3292173E488}" destId="{8AC8133F-BE0C-44C6-B540-C19F98FECD01}" srcOrd="2" destOrd="0" parTransId="{7F7C9AC6-4632-4452-873A-EB55E9B6CD25}" sibTransId="{8E56177F-B411-4238-8856-E7CD014A680C}"/>
    <dgm:cxn modelId="{16ADE558-5D7F-490E-A84A-E4F810446CA6}" srcId="{45548749-7EBC-4381-80F4-434C63CBA467}" destId="{15C18E1E-359A-4FF9-A16A-A2F17A1782D3}" srcOrd="0" destOrd="0" parTransId="{BF05638F-4705-4902-9086-203238779E37}" sibTransId="{953E5090-772E-49B1-94BF-D8E979002523}"/>
    <dgm:cxn modelId="{2217477B-F70A-46B1-952D-4FF032C15B58}" srcId="{FD2C72A3-C541-44F4-A526-CA9DC9C294BD}" destId="{64754254-00BF-42B8-A47D-809C41E98BA0}" srcOrd="1" destOrd="0" parTransId="{6D161542-9B75-49E7-90E4-97AA0F6A399C}" sibTransId="{0F415E9D-6F8F-45BB-85B2-648DB0008A61}"/>
    <dgm:cxn modelId="{B1EC3E80-943D-4E6E-ADD5-8C438E468025}" type="presOf" srcId="{B731D94E-EAD7-43AC-A09C-3AEDBB8A94A2}" destId="{5D1FB9E2-3B74-42DA-ADF3-C03FA1F6164F}" srcOrd="0" destOrd="1" presId="urn:microsoft.com/office/officeart/2005/8/layout/hList1"/>
    <dgm:cxn modelId="{08644980-89F9-4F99-9C9F-47C54502A17B}" type="presOf" srcId="{563C295E-0839-4E92-8C83-307426A08503}" destId="{5D1FB9E2-3B74-42DA-ADF3-C03FA1F6164F}" srcOrd="0" destOrd="7" presId="urn:microsoft.com/office/officeart/2005/8/layout/hList1"/>
    <dgm:cxn modelId="{E6798881-0217-40D4-8C21-3C2AA1B12C3E}" srcId="{A29398E0-4EF1-4A69-882B-50A62EEF5F41}" destId="{0C1EEB94-B0E0-4468-81EC-A9BD8D19A764}" srcOrd="1" destOrd="0" parTransId="{C970877B-7A70-4F6F-B9F0-C7DF9EC19CD0}" sibTransId="{9DFDE3A8-D0E8-473D-9C00-5E29B932A542}"/>
    <dgm:cxn modelId="{2E1F0482-4EF6-4B4F-B0DB-1DF428461F49}" srcId="{8FD2DD82-0FF5-4CCF-A71D-BEDC58B62A4F}" destId="{7B1F0A1B-2231-4B53-9CF7-B7D066D58EA5}" srcOrd="2" destOrd="0" parTransId="{535FD56F-58DB-4BCE-B663-F5DA39A65627}" sibTransId="{701679A2-0DBD-4B05-A246-B9936D4D366C}"/>
    <dgm:cxn modelId="{FAB00385-A82B-423D-9CFD-82F68E1E0E32}" type="presOf" srcId="{F8A6FAF8-6201-4EC1-B024-E3292173E488}" destId="{E6D876A3-678A-4E96-8EA1-334C41EB9F29}" srcOrd="0" destOrd="0" presId="urn:microsoft.com/office/officeart/2005/8/layout/hList1"/>
    <dgm:cxn modelId="{7302398D-C8FD-47EA-A67E-75B3FFEF72B6}" srcId="{8FD2DD82-0FF5-4CCF-A71D-BEDC58B62A4F}" destId="{C3E9DA37-4960-484C-975F-4103E7D56C3E}" srcOrd="1" destOrd="0" parTransId="{99B16816-0539-4EA2-B035-9D09036DA8D9}" sibTransId="{6AEFC1AE-387B-41E9-97F4-DA0437D392C3}"/>
    <dgm:cxn modelId="{AEAF698D-DD19-4EB6-8D68-2BA3C09032FD}" srcId="{F8A6FAF8-6201-4EC1-B024-E3292173E488}" destId="{FD2C72A3-C541-44F4-A526-CA9DC9C294BD}" srcOrd="1" destOrd="0" parTransId="{32998251-EAF2-4DD8-B9C0-62298D98AEFB}" sibTransId="{CB2DACD9-9203-4D3E-B67D-A1C1BC265A44}"/>
    <dgm:cxn modelId="{0B1C7994-83E2-436A-872D-4CAFD314933F}" type="presOf" srcId="{A5B42518-F8B0-4E6F-8769-1371B62ACFBF}" destId="{5D1FB9E2-3B74-42DA-ADF3-C03FA1F6164F}" srcOrd="0" destOrd="9" presId="urn:microsoft.com/office/officeart/2005/8/layout/hList1"/>
    <dgm:cxn modelId="{A50D8895-ACA8-4E71-9458-2BC4B25149C8}" type="presOf" srcId="{AABFAA5B-50E6-451B-B6B7-D7F8BB6AB54C}" destId="{424183DB-45AE-41D3-8C1C-71E0F260C4EF}" srcOrd="0" destOrd="9" presId="urn:microsoft.com/office/officeart/2005/8/layout/hList1"/>
    <dgm:cxn modelId="{0118A5AD-8D68-4B44-94A9-AE9A42FFA039}" type="presOf" srcId="{8AC8133F-BE0C-44C6-B540-C19F98FECD01}" destId="{672ACE78-E3D2-403E-88CF-96663A9DC0D3}" srcOrd="0" destOrd="0" presId="urn:microsoft.com/office/officeart/2005/8/layout/hList1"/>
    <dgm:cxn modelId="{530E47B4-694D-4347-B076-0094089FEFBD}" type="presOf" srcId="{AB986B9D-D5D1-4BBD-8B1A-B0863EFA1A2E}" destId="{424183DB-45AE-41D3-8C1C-71E0F260C4EF}" srcOrd="0" destOrd="4" presId="urn:microsoft.com/office/officeart/2005/8/layout/hList1"/>
    <dgm:cxn modelId="{CDC2F0BB-4D9E-4EFA-B1D4-D10D89664D43}" type="presOf" srcId="{999CC1E0-A6F1-4CFC-877F-6D0D5B831B55}" destId="{424183DB-45AE-41D3-8C1C-71E0F260C4EF}" srcOrd="0" destOrd="6" presId="urn:microsoft.com/office/officeart/2005/8/layout/hList1"/>
    <dgm:cxn modelId="{CE4266BC-8032-48C4-8B65-A391CF222108}" srcId="{8AC8133F-BE0C-44C6-B540-C19F98FECD01}" destId="{EE55D108-2DC4-4CCC-B71C-8AD21A909A69}" srcOrd="1" destOrd="0" parTransId="{A74B9119-9802-4FBB-A066-765319D7B5B4}" sibTransId="{358B065B-0FFB-4A45-84C5-6446B92B3975}"/>
    <dgm:cxn modelId="{B8FD38C3-676A-4CEA-839B-618914E73682}" srcId="{8FD2DD82-0FF5-4CCF-A71D-BEDC58B62A4F}" destId="{34A9E443-3F29-4070-9A88-2ED5727F6F1B}" srcOrd="0" destOrd="0" parTransId="{25E091F2-763F-4C76-954B-C597356F776F}" sibTransId="{88C3366F-4CAE-4EA4-8DC0-98B39C75C3D7}"/>
    <dgm:cxn modelId="{A21A1AC5-388B-476A-A27A-9296338FDABA}" type="presOf" srcId="{159206D9-EFCD-4AA5-84F3-CA57C35A1AC9}" destId="{424183DB-45AE-41D3-8C1C-71E0F260C4EF}" srcOrd="0" destOrd="7" presId="urn:microsoft.com/office/officeart/2005/8/layout/hList1"/>
    <dgm:cxn modelId="{5F3F6FC5-E107-49F5-994C-DF3B6A3F3E7F}" srcId="{159206D9-EFCD-4AA5-84F3-CA57C35A1AC9}" destId="{AABFAA5B-50E6-451B-B6B7-D7F8BB6AB54C}" srcOrd="1" destOrd="0" parTransId="{272987F7-3012-4526-B4F9-1824C3B389CD}" sibTransId="{F65AC73F-DFB8-45B6-B135-113BA6B04025}"/>
    <dgm:cxn modelId="{67E57AC8-8235-409B-AE79-C5835D323C67}" srcId="{FD2C72A3-C541-44F4-A526-CA9DC9C294BD}" destId="{234C5A04-D9B7-4951-BA20-9B4B2E065607}" srcOrd="0" destOrd="0" parTransId="{6A3BAB91-C149-490B-ACF7-87B15BCA0415}" sibTransId="{1F1C5517-ABB4-421B-B3F8-600D0BEBFEC9}"/>
    <dgm:cxn modelId="{921ABEC9-F8D5-4C25-9AEF-9599F2405729}" type="presOf" srcId="{234C5A04-D9B7-4951-BA20-9B4B2E065607}" destId="{424183DB-45AE-41D3-8C1C-71E0F260C4EF}" srcOrd="0" destOrd="0" presId="urn:microsoft.com/office/officeart/2005/8/layout/hList1"/>
    <dgm:cxn modelId="{E18B43CC-68A1-492E-B723-28408427F4FD}" type="presOf" srcId="{64754254-00BF-42B8-A47D-809C41E98BA0}" destId="{424183DB-45AE-41D3-8C1C-71E0F260C4EF}" srcOrd="0" destOrd="1" presId="urn:microsoft.com/office/officeart/2005/8/layout/hList1"/>
    <dgm:cxn modelId="{5F3064CD-4641-45F8-A70C-01B3CD4B8613}" srcId="{FD2C72A3-C541-44F4-A526-CA9DC9C294BD}" destId="{5D0F6EAE-C533-4756-A76B-D6E06D917A3B}" srcOrd="2" destOrd="0" parTransId="{A9313173-F48C-46B7-AC0D-604E90B40CFB}" sibTransId="{B7E040B8-6777-4B16-AF6B-89D7D138918D}"/>
    <dgm:cxn modelId="{A02E86CF-25B6-4A53-B049-F7F976BCE48F}" srcId="{8AC8133F-BE0C-44C6-B540-C19F98FECD01}" destId="{45548749-7EBC-4381-80F4-434C63CBA467}" srcOrd="2" destOrd="0" parTransId="{EDEC2B5A-D018-48B4-A366-BE481624080C}" sibTransId="{BE055282-6A82-42CC-8709-2A6A0D2784B5}"/>
    <dgm:cxn modelId="{469B19D0-E500-4532-A061-9CD824FBAE46}" srcId="{5D0F6EAE-C533-4756-A76B-D6E06D917A3B}" destId="{98E16B3D-A8FC-4C97-8606-447805CF60EB}" srcOrd="2" destOrd="0" parTransId="{61874515-9DCD-4ADA-B800-87F4DE9327C5}" sibTransId="{B663DF8B-B263-403E-9701-5E5B9E535F29}"/>
    <dgm:cxn modelId="{32A66DDB-E725-444A-AB8B-F16F528879CC}" srcId="{159206D9-EFCD-4AA5-84F3-CA57C35A1AC9}" destId="{99D2F92C-C75B-4714-8CDF-4B8FB014AB2A}" srcOrd="0" destOrd="0" parTransId="{70CC3C57-55EF-46DC-95A8-700C4648BD54}" sibTransId="{0A7BEECA-B8D0-4570-9000-1773B0C154A9}"/>
    <dgm:cxn modelId="{84996ADC-FBE3-4178-B49C-FC1915B6E142}" type="presOf" srcId="{8FD2DD82-0FF5-4CCF-A71D-BEDC58B62A4F}" destId="{5062A743-ADEC-41C0-B623-0E08E1C2C486}" srcOrd="0" destOrd="0" presId="urn:microsoft.com/office/officeart/2005/8/layout/hList1"/>
    <dgm:cxn modelId="{37B6BFE3-B9CB-4034-ACBF-37201076CA1C}" type="presOf" srcId="{BAABA706-962E-486F-9EF4-7BF459F340CD}" destId="{5D1FB9E2-3B74-42DA-ADF3-C03FA1F6164F}" srcOrd="0" destOrd="10" presId="urn:microsoft.com/office/officeart/2005/8/layout/hList1"/>
    <dgm:cxn modelId="{8E3A38E7-67BC-4FEE-974B-A4F783868F82}" srcId="{8AC8133F-BE0C-44C6-B540-C19F98FECD01}" destId="{A29398E0-4EF1-4A69-882B-50A62EEF5F41}" srcOrd="0" destOrd="0" parTransId="{C6B329BE-91D0-4A72-8313-B9FC6BCC7DD4}" sibTransId="{DE468E6F-D446-4632-AC73-5D21D78447F7}"/>
    <dgm:cxn modelId="{E8E095F0-2441-47E2-88BD-9121891E4673}" type="presOf" srcId="{ECACB5A2-363D-4BAF-B93C-17B9764683E7}" destId="{424183DB-45AE-41D3-8C1C-71E0F260C4EF}" srcOrd="0" destOrd="3" presId="urn:microsoft.com/office/officeart/2005/8/layout/hList1"/>
    <dgm:cxn modelId="{4E03A1F5-B742-4CCF-AD74-E2107E9E8A5B}" srcId="{400F821B-EF5B-4C55-A30B-5E113F4A992A}" destId="{A5B42518-F8B0-4E6F-8769-1371B62ACFBF}" srcOrd="0" destOrd="0" parTransId="{F0CADFE3-8E1F-40AA-9B48-1B1AFE11E809}" sibTransId="{108D5DAC-782A-4A8A-95B8-6973DC8F152F}"/>
    <dgm:cxn modelId="{827DFDF5-4CA2-4D87-ADD3-D09F3090DDD7}" srcId="{8AC8133F-BE0C-44C6-B540-C19F98FECD01}" destId="{563C295E-0839-4E92-8C83-307426A08503}" srcOrd="3" destOrd="0" parTransId="{68521A2A-2111-48DA-8D1D-0B0DC839F798}" sibTransId="{1B8EA3CC-49B6-45F3-B842-9220EC497F84}"/>
    <dgm:cxn modelId="{D0FD86F7-3B94-4E7D-853F-AEE50CD3E85C}" srcId="{34A9E443-3F29-4070-9A88-2ED5727F6F1B}" destId="{AB7BBB49-FD77-4B3A-BF6A-E9D48A29573E}" srcOrd="0" destOrd="0" parTransId="{7D6CFF59-B1DE-4486-AB21-0745BEEEC222}" sibTransId="{ECEE9F00-6F76-4A77-B7B4-68A24ABBD6A9}"/>
    <dgm:cxn modelId="{ACCBD62A-D745-4756-9270-86071CCFF46F}" type="presParOf" srcId="{E6D876A3-678A-4E96-8EA1-334C41EB9F29}" destId="{4D2ECB4B-6155-4819-92C9-FB8B2970B47C}" srcOrd="0" destOrd="0" presId="urn:microsoft.com/office/officeart/2005/8/layout/hList1"/>
    <dgm:cxn modelId="{AC4A20D7-7AEC-4EDC-B70D-F499B88E6552}" type="presParOf" srcId="{4D2ECB4B-6155-4819-92C9-FB8B2970B47C}" destId="{5062A743-ADEC-41C0-B623-0E08E1C2C486}" srcOrd="0" destOrd="0" presId="urn:microsoft.com/office/officeart/2005/8/layout/hList1"/>
    <dgm:cxn modelId="{29AD6E09-078D-4788-87A4-302E55679E7A}" type="presParOf" srcId="{4D2ECB4B-6155-4819-92C9-FB8B2970B47C}" destId="{798E9C0C-ABB5-4911-839A-6C27D1BB57D0}" srcOrd="1" destOrd="0" presId="urn:microsoft.com/office/officeart/2005/8/layout/hList1"/>
    <dgm:cxn modelId="{91602F01-C702-49B2-8069-5E116B61C311}" type="presParOf" srcId="{E6D876A3-678A-4E96-8EA1-334C41EB9F29}" destId="{AF34A38F-914D-4FC1-94A5-ED213B52A09D}" srcOrd="1" destOrd="0" presId="urn:microsoft.com/office/officeart/2005/8/layout/hList1"/>
    <dgm:cxn modelId="{D903D139-28AA-43B4-94EE-3E12A7CC4561}" type="presParOf" srcId="{E6D876A3-678A-4E96-8EA1-334C41EB9F29}" destId="{0381D913-0814-40DC-A29F-1E18C3999AB8}" srcOrd="2" destOrd="0" presId="urn:microsoft.com/office/officeart/2005/8/layout/hList1"/>
    <dgm:cxn modelId="{3FDA9DE4-6F63-4197-A622-1FE1F1671CB6}" type="presParOf" srcId="{0381D913-0814-40DC-A29F-1E18C3999AB8}" destId="{7C5561AB-192C-46C7-98A6-E47994611501}" srcOrd="0" destOrd="0" presId="urn:microsoft.com/office/officeart/2005/8/layout/hList1"/>
    <dgm:cxn modelId="{894F36C4-61B6-4979-9B8B-8A2FC8B0026C}" type="presParOf" srcId="{0381D913-0814-40DC-A29F-1E18C3999AB8}" destId="{424183DB-45AE-41D3-8C1C-71E0F260C4EF}" srcOrd="1" destOrd="0" presId="urn:microsoft.com/office/officeart/2005/8/layout/hList1"/>
    <dgm:cxn modelId="{5DA49B83-7663-49E8-8F20-005C5DB3E41D}" type="presParOf" srcId="{E6D876A3-678A-4E96-8EA1-334C41EB9F29}" destId="{2E66EB5D-142B-4250-BF09-ED1919ACB163}" srcOrd="3" destOrd="0" presId="urn:microsoft.com/office/officeart/2005/8/layout/hList1"/>
    <dgm:cxn modelId="{797C3410-342D-482E-B04A-0D932FC5FA52}" type="presParOf" srcId="{E6D876A3-678A-4E96-8EA1-334C41EB9F29}" destId="{49B00A1E-7C70-4E8F-9DBF-5628AE0EF33F}" srcOrd="4" destOrd="0" presId="urn:microsoft.com/office/officeart/2005/8/layout/hList1"/>
    <dgm:cxn modelId="{DF91EC8A-FFDA-4890-8B7A-C7E567DEA316}" type="presParOf" srcId="{49B00A1E-7C70-4E8F-9DBF-5628AE0EF33F}" destId="{672ACE78-E3D2-403E-88CF-96663A9DC0D3}" srcOrd="0" destOrd="0" presId="urn:microsoft.com/office/officeart/2005/8/layout/hList1"/>
    <dgm:cxn modelId="{FCCA572A-52CE-406D-ACF4-2F72DB50B45D}" type="presParOf" srcId="{49B00A1E-7C70-4E8F-9DBF-5628AE0EF33F}" destId="{5D1FB9E2-3B74-42DA-ADF3-C03FA1F6164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244455-0B7C-41D0-BD53-F798EAB23196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a-ES"/>
        </a:p>
      </dgm:t>
    </dgm:pt>
    <dgm:pt modelId="{104E2E69-6A03-4387-B7E4-A43F2BDCDB03}">
      <dgm:prSet phldrT="[Texto]"/>
      <dgm:spPr/>
      <dgm:t>
        <a:bodyPr/>
        <a:lstStyle/>
        <a:p>
          <a:r>
            <a:rPr lang="ca-ES" dirty="0" err="1"/>
            <a:t>Personas</a:t>
          </a:r>
          <a:endParaRPr lang="ca-ES" dirty="0"/>
        </a:p>
      </dgm:t>
    </dgm:pt>
    <dgm:pt modelId="{742316B7-13D7-4A6A-9F92-6529975D99C2}" type="parTrans" cxnId="{50F761F0-74EE-4F1C-A3C0-E88DEBD593A1}">
      <dgm:prSet/>
      <dgm:spPr/>
      <dgm:t>
        <a:bodyPr/>
        <a:lstStyle/>
        <a:p>
          <a:endParaRPr lang="ca-ES"/>
        </a:p>
      </dgm:t>
    </dgm:pt>
    <dgm:pt modelId="{9B5A6A48-7822-492C-AD67-5ABA18DAC4F5}" type="sibTrans" cxnId="{50F761F0-74EE-4F1C-A3C0-E88DEBD593A1}">
      <dgm:prSet/>
      <dgm:spPr/>
      <dgm:t>
        <a:bodyPr/>
        <a:lstStyle/>
        <a:p>
          <a:endParaRPr lang="ca-ES"/>
        </a:p>
      </dgm:t>
    </dgm:pt>
    <dgm:pt modelId="{5885F8BF-D0BA-4586-BC6C-13489DB0C0E0}">
      <dgm:prSet phldrT="[Texto]"/>
      <dgm:spPr/>
      <dgm:t>
        <a:bodyPr/>
        <a:lstStyle/>
        <a:p>
          <a:r>
            <a:rPr lang="ca-ES" dirty="0" err="1"/>
            <a:t>Bibliotecarios</a:t>
          </a:r>
          <a:endParaRPr lang="ca-ES" dirty="0"/>
        </a:p>
      </dgm:t>
    </dgm:pt>
    <dgm:pt modelId="{91137AA5-9D24-47AE-99BE-D42B45A693EF}" type="parTrans" cxnId="{32E7BE84-DFAC-42D4-BE91-827F66A4B1DB}">
      <dgm:prSet/>
      <dgm:spPr/>
      <dgm:t>
        <a:bodyPr/>
        <a:lstStyle/>
        <a:p>
          <a:endParaRPr lang="ca-ES"/>
        </a:p>
      </dgm:t>
    </dgm:pt>
    <dgm:pt modelId="{115679ED-85DE-4ABF-9C86-053CA8464F4B}" type="sibTrans" cxnId="{32E7BE84-DFAC-42D4-BE91-827F66A4B1DB}">
      <dgm:prSet/>
      <dgm:spPr/>
      <dgm:t>
        <a:bodyPr/>
        <a:lstStyle/>
        <a:p>
          <a:endParaRPr lang="ca-ES"/>
        </a:p>
      </dgm:t>
    </dgm:pt>
    <dgm:pt modelId="{B8791AAE-F15B-43FC-953E-253A053CC9D8}">
      <dgm:prSet phldrT="[Texto]"/>
      <dgm:spPr/>
      <dgm:t>
        <a:bodyPr/>
        <a:lstStyle/>
        <a:p>
          <a:r>
            <a:rPr lang="ca-ES" dirty="0"/>
            <a:t>Investigadores</a:t>
          </a:r>
        </a:p>
      </dgm:t>
    </dgm:pt>
    <dgm:pt modelId="{00AEB9D0-3FE2-436F-AE81-AF77117C667C}" type="parTrans" cxnId="{5AC7C83C-4D9E-478F-8E04-4F6EAAB00238}">
      <dgm:prSet/>
      <dgm:spPr/>
      <dgm:t>
        <a:bodyPr/>
        <a:lstStyle/>
        <a:p>
          <a:endParaRPr lang="ca-ES"/>
        </a:p>
      </dgm:t>
    </dgm:pt>
    <dgm:pt modelId="{0CBDCE75-7DBB-4146-8AD9-0376EA7A214F}" type="sibTrans" cxnId="{5AC7C83C-4D9E-478F-8E04-4F6EAAB00238}">
      <dgm:prSet/>
      <dgm:spPr/>
      <dgm:t>
        <a:bodyPr/>
        <a:lstStyle/>
        <a:p>
          <a:endParaRPr lang="ca-ES"/>
        </a:p>
      </dgm:t>
    </dgm:pt>
    <dgm:pt modelId="{31F4552B-FC3C-4342-941C-E3FF503E9D57}">
      <dgm:prSet phldrT="[Texto]"/>
      <dgm:spPr/>
      <dgm:t>
        <a:bodyPr/>
        <a:lstStyle/>
        <a:p>
          <a:r>
            <a:rPr lang="ca-ES" dirty="0"/>
            <a:t>Nuevos</a:t>
          </a:r>
        </a:p>
      </dgm:t>
    </dgm:pt>
    <dgm:pt modelId="{CED3C136-2D26-4EB0-A32F-8EBA90B6D18D}" type="parTrans" cxnId="{247F5CED-EF77-4730-BD75-435C552502F3}">
      <dgm:prSet/>
      <dgm:spPr/>
      <dgm:t>
        <a:bodyPr/>
        <a:lstStyle/>
        <a:p>
          <a:endParaRPr lang="ca-ES"/>
        </a:p>
      </dgm:t>
    </dgm:pt>
    <dgm:pt modelId="{67E9EAD7-4C8D-4DB2-A5AC-9BFED4432976}" type="sibTrans" cxnId="{247F5CED-EF77-4730-BD75-435C552502F3}">
      <dgm:prSet/>
      <dgm:spPr/>
      <dgm:t>
        <a:bodyPr/>
        <a:lstStyle/>
        <a:p>
          <a:endParaRPr lang="ca-ES"/>
        </a:p>
      </dgm:t>
    </dgm:pt>
    <dgm:pt modelId="{65449241-8EF4-42BE-AE54-2088309370EB}">
      <dgm:prSet phldrT="[Texto]"/>
      <dgm:spPr/>
      <dgm:t>
        <a:bodyPr/>
        <a:lstStyle/>
        <a:p>
          <a:r>
            <a:rPr lang="ca-ES" dirty="0" err="1"/>
            <a:t>Convocatorias</a:t>
          </a:r>
          <a:endParaRPr lang="ca-ES" dirty="0"/>
        </a:p>
      </dgm:t>
    </dgm:pt>
    <dgm:pt modelId="{5FC34ADE-580E-427B-8192-7EAA8D93E49B}" type="parTrans" cxnId="{0FCEB5F9-632A-455A-B05A-867BDE8CCDF7}">
      <dgm:prSet/>
      <dgm:spPr/>
      <dgm:t>
        <a:bodyPr/>
        <a:lstStyle/>
        <a:p>
          <a:endParaRPr lang="ca-ES"/>
        </a:p>
      </dgm:t>
    </dgm:pt>
    <dgm:pt modelId="{4093BD3D-E268-40D6-B1C2-F161166C8BCC}" type="sibTrans" cxnId="{0FCEB5F9-632A-455A-B05A-867BDE8CCDF7}">
      <dgm:prSet/>
      <dgm:spPr/>
      <dgm:t>
        <a:bodyPr/>
        <a:lstStyle/>
        <a:p>
          <a:endParaRPr lang="ca-ES"/>
        </a:p>
      </dgm:t>
    </dgm:pt>
    <dgm:pt modelId="{06B307E7-132F-4B27-9299-31EFD13267AF}">
      <dgm:prSet phldrT="[Texto]"/>
      <dgm:spPr/>
      <dgm:t>
        <a:bodyPr/>
        <a:lstStyle/>
        <a:p>
          <a:r>
            <a:rPr lang="ca-ES" dirty="0"/>
            <a:t>Indicadores</a:t>
          </a:r>
        </a:p>
      </dgm:t>
    </dgm:pt>
    <dgm:pt modelId="{CB2F4439-5147-44D3-8B5D-F84B38C878CF}" type="parTrans" cxnId="{BA584009-83EA-4B2F-AAC3-BC0F3D8B6915}">
      <dgm:prSet/>
      <dgm:spPr/>
      <dgm:t>
        <a:bodyPr/>
        <a:lstStyle/>
        <a:p>
          <a:endParaRPr lang="ca-ES"/>
        </a:p>
      </dgm:t>
    </dgm:pt>
    <dgm:pt modelId="{A38F2B93-4D4B-457B-94B3-A168DA5D187B}" type="sibTrans" cxnId="{BA584009-83EA-4B2F-AAC3-BC0F3D8B6915}">
      <dgm:prSet/>
      <dgm:spPr/>
      <dgm:t>
        <a:bodyPr/>
        <a:lstStyle/>
        <a:p>
          <a:endParaRPr lang="ca-ES"/>
        </a:p>
      </dgm:t>
    </dgm:pt>
    <dgm:pt modelId="{E86D46E5-6B18-4045-94A5-C9FDB0106192}">
      <dgm:prSet phldrT="[Texto]"/>
      <dgm:spPr/>
      <dgm:t>
        <a:bodyPr/>
        <a:lstStyle/>
        <a:p>
          <a:r>
            <a:rPr lang="ca-ES" dirty="0" err="1"/>
            <a:t>Procedimientos</a:t>
          </a:r>
          <a:endParaRPr lang="ca-ES" dirty="0"/>
        </a:p>
      </dgm:t>
    </dgm:pt>
    <dgm:pt modelId="{10CC5790-D473-4BDF-83C3-3D4FD0BFE98F}" type="parTrans" cxnId="{C5FCD01A-4956-4981-ADCF-FD88CB0D7B0C}">
      <dgm:prSet/>
      <dgm:spPr/>
      <dgm:t>
        <a:bodyPr/>
        <a:lstStyle/>
        <a:p>
          <a:endParaRPr lang="ca-ES"/>
        </a:p>
      </dgm:t>
    </dgm:pt>
    <dgm:pt modelId="{8893CEF1-57C1-4C02-9FBB-BF12321EAFCC}" type="sibTrans" cxnId="{C5FCD01A-4956-4981-ADCF-FD88CB0D7B0C}">
      <dgm:prSet/>
      <dgm:spPr/>
      <dgm:t>
        <a:bodyPr/>
        <a:lstStyle/>
        <a:p>
          <a:endParaRPr lang="ca-ES"/>
        </a:p>
      </dgm:t>
    </dgm:pt>
    <dgm:pt modelId="{F9D29EA0-C4A1-488D-BF7F-479E1E2A8E7A}" type="pres">
      <dgm:prSet presAssocID="{4E244455-0B7C-41D0-BD53-F798EAB23196}" presName="outerComposite" presStyleCnt="0">
        <dgm:presLayoutVars>
          <dgm:chMax val="2"/>
          <dgm:animLvl val="lvl"/>
          <dgm:resizeHandles val="exact"/>
        </dgm:presLayoutVars>
      </dgm:prSet>
      <dgm:spPr/>
    </dgm:pt>
    <dgm:pt modelId="{3089DB32-C719-499F-B19C-3EC997962992}" type="pres">
      <dgm:prSet presAssocID="{4E244455-0B7C-41D0-BD53-F798EAB23196}" presName="dummyMaxCanvas" presStyleCnt="0"/>
      <dgm:spPr/>
    </dgm:pt>
    <dgm:pt modelId="{F366F313-AAFE-4992-A5DF-F1C33606ADD7}" type="pres">
      <dgm:prSet presAssocID="{4E244455-0B7C-41D0-BD53-F798EAB23196}" presName="parentComposite" presStyleCnt="0"/>
      <dgm:spPr/>
    </dgm:pt>
    <dgm:pt modelId="{21548F01-7BE7-4468-96DF-747E931E1CBD}" type="pres">
      <dgm:prSet presAssocID="{4E244455-0B7C-41D0-BD53-F798EAB23196}" presName="parent1" presStyleLbl="alignAccFollowNode1" presStyleIdx="0" presStyleCnt="4">
        <dgm:presLayoutVars>
          <dgm:chMax val="4"/>
        </dgm:presLayoutVars>
      </dgm:prSet>
      <dgm:spPr/>
    </dgm:pt>
    <dgm:pt modelId="{9E2E341C-2B00-4F9C-B3C0-8AD8EEF1F9AD}" type="pres">
      <dgm:prSet presAssocID="{4E244455-0B7C-41D0-BD53-F798EAB23196}" presName="parent2" presStyleLbl="alignAccFollowNode1" presStyleIdx="1" presStyleCnt="4">
        <dgm:presLayoutVars>
          <dgm:chMax val="4"/>
        </dgm:presLayoutVars>
      </dgm:prSet>
      <dgm:spPr/>
    </dgm:pt>
    <dgm:pt modelId="{0C7E78D8-58B0-40F2-B670-638EC5E374EC}" type="pres">
      <dgm:prSet presAssocID="{4E244455-0B7C-41D0-BD53-F798EAB23196}" presName="childrenComposite" presStyleCnt="0"/>
      <dgm:spPr/>
    </dgm:pt>
    <dgm:pt modelId="{67328B0D-09DE-4934-9F13-547177D115EF}" type="pres">
      <dgm:prSet presAssocID="{4E244455-0B7C-41D0-BD53-F798EAB23196}" presName="dummyMaxCanvas_ChildArea" presStyleCnt="0"/>
      <dgm:spPr/>
    </dgm:pt>
    <dgm:pt modelId="{0913123C-9662-4740-9A2E-2DF3A788C08C}" type="pres">
      <dgm:prSet presAssocID="{4E244455-0B7C-41D0-BD53-F798EAB23196}" presName="fulcrum" presStyleLbl="alignAccFollowNode1" presStyleIdx="2" presStyleCnt="4"/>
      <dgm:spPr/>
    </dgm:pt>
    <dgm:pt modelId="{71B9CF52-6F48-4D43-BE02-7671F9EAED14}" type="pres">
      <dgm:prSet presAssocID="{4E244455-0B7C-41D0-BD53-F798EAB23196}" presName="balance_23" presStyleLbl="alignAccFollowNode1" presStyleIdx="3" presStyleCnt="4">
        <dgm:presLayoutVars>
          <dgm:bulletEnabled val="1"/>
        </dgm:presLayoutVars>
      </dgm:prSet>
      <dgm:spPr/>
    </dgm:pt>
    <dgm:pt modelId="{541F999C-1D9D-48D9-B9C3-8AAE5588A85A}" type="pres">
      <dgm:prSet presAssocID="{4E244455-0B7C-41D0-BD53-F798EAB23196}" presName="right_23_1" presStyleLbl="node1" presStyleIdx="0" presStyleCnt="5">
        <dgm:presLayoutVars>
          <dgm:bulletEnabled val="1"/>
        </dgm:presLayoutVars>
      </dgm:prSet>
      <dgm:spPr/>
    </dgm:pt>
    <dgm:pt modelId="{3A9E42A7-EFFD-4D6E-B256-3E35FE71E267}" type="pres">
      <dgm:prSet presAssocID="{4E244455-0B7C-41D0-BD53-F798EAB23196}" presName="right_23_2" presStyleLbl="node1" presStyleIdx="1" presStyleCnt="5">
        <dgm:presLayoutVars>
          <dgm:bulletEnabled val="1"/>
        </dgm:presLayoutVars>
      </dgm:prSet>
      <dgm:spPr/>
    </dgm:pt>
    <dgm:pt modelId="{68BE89B4-6A54-482B-B9A4-56D29F36F977}" type="pres">
      <dgm:prSet presAssocID="{4E244455-0B7C-41D0-BD53-F798EAB23196}" presName="right_23_3" presStyleLbl="node1" presStyleIdx="2" presStyleCnt="5">
        <dgm:presLayoutVars>
          <dgm:bulletEnabled val="1"/>
        </dgm:presLayoutVars>
      </dgm:prSet>
      <dgm:spPr/>
    </dgm:pt>
    <dgm:pt modelId="{247D4F9B-DBE5-4E24-9927-06F17E56E66B}" type="pres">
      <dgm:prSet presAssocID="{4E244455-0B7C-41D0-BD53-F798EAB23196}" presName="left_23_1" presStyleLbl="node1" presStyleIdx="3" presStyleCnt="5">
        <dgm:presLayoutVars>
          <dgm:bulletEnabled val="1"/>
        </dgm:presLayoutVars>
      </dgm:prSet>
      <dgm:spPr/>
    </dgm:pt>
    <dgm:pt modelId="{595E562E-D254-45E8-BC10-FDEBE8A27FEE}" type="pres">
      <dgm:prSet presAssocID="{4E244455-0B7C-41D0-BD53-F798EAB23196}" presName="left_23_2" presStyleLbl="node1" presStyleIdx="4" presStyleCnt="5">
        <dgm:presLayoutVars>
          <dgm:bulletEnabled val="1"/>
        </dgm:presLayoutVars>
      </dgm:prSet>
      <dgm:spPr/>
    </dgm:pt>
  </dgm:ptLst>
  <dgm:cxnLst>
    <dgm:cxn modelId="{BA584009-83EA-4B2F-AAC3-BC0F3D8B6915}" srcId="{31F4552B-FC3C-4342-941C-E3FF503E9D57}" destId="{06B307E7-132F-4B27-9299-31EFD13267AF}" srcOrd="1" destOrd="0" parTransId="{CB2F4439-5147-44D3-8B5D-F84B38C878CF}" sibTransId="{A38F2B93-4D4B-457B-94B3-A168DA5D187B}"/>
    <dgm:cxn modelId="{1D24BD0B-9B50-4F1B-A416-3745F38EF86D}" type="presOf" srcId="{104E2E69-6A03-4387-B7E4-A43F2BDCDB03}" destId="{21548F01-7BE7-4468-96DF-747E931E1CBD}" srcOrd="0" destOrd="0" presId="urn:microsoft.com/office/officeart/2005/8/layout/balance1"/>
    <dgm:cxn modelId="{C5FCD01A-4956-4981-ADCF-FD88CB0D7B0C}" srcId="{31F4552B-FC3C-4342-941C-E3FF503E9D57}" destId="{E86D46E5-6B18-4045-94A5-C9FDB0106192}" srcOrd="2" destOrd="0" parTransId="{10CC5790-D473-4BDF-83C3-3D4FD0BFE98F}" sibTransId="{8893CEF1-57C1-4C02-9FBB-BF12321EAFCC}"/>
    <dgm:cxn modelId="{5AC7C83C-4D9E-478F-8E04-4F6EAAB00238}" srcId="{104E2E69-6A03-4387-B7E4-A43F2BDCDB03}" destId="{B8791AAE-F15B-43FC-953E-253A053CC9D8}" srcOrd="1" destOrd="0" parTransId="{00AEB9D0-3FE2-436F-AE81-AF77117C667C}" sibTransId="{0CBDCE75-7DBB-4146-8AD9-0376EA7A214F}"/>
    <dgm:cxn modelId="{84A39163-FBCD-4014-AF39-840E70D7CF27}" type="presOf" srcId="{4E244455-0B7C-41D0-BD53-F798EAB23196}" destId="{F9D29EA0-C4A1-488D-BF7F-479E1E2A8E7A}" srcOrd="0" destOrd="0" presId="urn:microsoft.com/office/officeart/2005/8/layout/balance1"/>
    <dgm:cxn modelId="{03403D6B-07B3-4B3B-B069-78BF61E75269}" type="presOf" srcId="{5885F8BF-D0BA-4586-BC6C-13489DB0C0E0}" destId="{247D4F9B-DBE5-4E24-9927-06F17E56E66B}" srcOrd="0" destOrd="0" presId="urn:microsoft.com/office/officeart/2005/8/layout/balance1"/>
    <dgm:cxn modelId="{BFEAF75A-85A5-498A-8EE6-E5295682C868}" type="presOf" srcId="{E86D46E5-6B18-4045-94A5-C9FDB0106192}" destId="{68BE89B4-6A54-482B-B9A4-56D29F36F977}" srcOrd="0" destOrd="0" presId="urn:microsoft.com/office/officeart/2005/8/layout/balance1"/>
    <dgm:cxn modelId="{84E7DF82-5004-40DC-8E37-19A8C18EC5FB}" type="presOf" srcId="{B8791AAE-F15B-43FC-953E-253A053CC9D8}" destId="{595E562E-D254-45E8-BC10-FDEBE8A27FEE}" srcOrd="0" destOrd="0" presId="urn:microsoft.com/office/officeart/2005/8/layout/balance1"/>
    <dgm:cxn modelId="{32E7BE84-DFAC-42D4-BE91-827F66A4B1DB}" srcId="{104E2E69-6A03-4387-B7E4-A43F2BDCDB03}" destId="{5885F8BF-D0BA-4586-BC6C-13489DB0C0E0}" srcOrd="0" destOrd="0" parTransId="{91137AA5-9D24-47AE-99BE-D42B45A693EF}" sibTransId="{115679ED-85DE-4ABF-9C86-053CA8464F4B}"/>
    <dgm:cxn modelId="{80F49285-DD9D-4414-B9D4-1B1879294E13}" type="presOf" srcId="{65449241-8EF4-42BE-AE54-2088309370EB}" destId="{541F999C-1D9D-48D9-B9C3-8AAE5588A85A}" srcOrd="0" destOrd="0" presId="urn:microsoft.com/office/officeart/2005/8/layout/balance1"/>
    <dgm:cxn modelId="{9A7CC58C-DA80-41D1-9134-7ED98B20B729}" type="presOf" srcId="{31F4552B-FC3C-4342-941C-E3FF503E9D57}" destId="{9E2E341C-2B00-4F9C-B3C0-8AD8EEF1F9AD}" srcOrd="0" destOrd="0" presId="urn:microsoft.com/office/officeart/2005/8/layout/balance1"/>
    <dgm:cxn modelId="{15EBCCD4-CAF0-499D-B11D-674AC1F3C618}" type="presOf" srcId="{06B307E7-132F-4B27-9299-31EFD13267AF}" destId="{3A9E42A7-EFFD-4D6E-B256-3E35FE71E267}" srcOrd="0" destOrd="0" presId="urn:microsoft.com/office/officeart/2005/8/layout/balance1"/>
    <dgm:cxn modelId="{247F5CED-EF77-4730-BD75-435C552502F3}" srcId="{4E244455-0B7C-41D0-BD53-F798EAB23196}" destId="{31F4552B-FC3C-4342-941C-E3FF503E9D57}" srcOrd="1" destOrd="0" parTransId="{CED3C136-2D26-4EB0-A32F-8EBA90B6D18D}" sibTransId="{67E9EAD7-4C8D-4DB2-A5AC-9BFED4432976}"/>
    <dgm:cxn modelId="{50F761F0-74EE-4F1C-A3C0-E88DEBD593A1}" srcId="{4E244455-0B7C-41D0-BD53-F798EAB23196}" destId="{104E2E69-6A03-4387-B7E4-A43F2BDCDB03}" srcOrd="0" destOrd="0" parTransId="{742316B7-13D7-4A6A-9F92-6529975D99C2}" sibTransId="{9B5A6A48-7822-492C-AD67-5ABA18DAC4F5}"/>
    <dgm:cxn modelId="{0FCEB5F9-632A-455A-B05A-867BDE8CCDF7}" srcId="{31F4552B-FC3C-4342-941C-E3FF503E9D57}" destId="{65449241-8EF4-42BE-AE54-2088309370EB}" srcOrd="0" destOrd="0" parTransId="{5FC34ADE-580E-427B-8192-7EAA8D93E49B}" sibTransId="{4093BD3D-E268-40D6-B1C2-F161166C8BCC}"/>
    <dgm:cxn modelId="{2752BBBC-490F-42CE-A0CC-9079A621BA3E}" type="presParOf" srcId="{F9D29EA0-C4A1-488D-BF7F-479E1E2A8E7A}" destId="{3089DB32-C719-499F-B19C-3EC997962992}" srcOrd="0" destOrd="0" presId="urn:microsoft.com/office/officeart/2005/8/layout/balance1"/>
    <dgm:cxn modelId="{6A19AAA0-343D-43C9-9BD0-D1C33366399E}" type="presParOf" srcId="{F9D29EA0-C4A1-488D-BF7F-479E1E2A8E7A}" destId="{F366F313-AAFE-4992-A5DF-F1C33606ADD7}" srcOrd="1" destOrd="0" presId="urn:microsoft.com/office/officeart/2005/8/layout/balance1"/>
    <dgm:cxn modelId="{B88AAA14-04C6-433C-A412-8EF8EE42AB9C}" type="presParOf" srcId="{F366F313-AAFE-4992-A5DF-F1C33606ADD7}" destId="{21548F01-7BE7-4468-96DF-747E931E1CBD}" srcOrd="0" destOrd="0" presId="urn:microsoft.com/office/officeart/2005/8/layout/balance1"/>
    <dgm:cxn modelId="{DACBA097-27B6-4996-945A-F3A42D165C03}" type="presParOf" srcId="{F366F313-AAFE-4992-A5DF-F1C33606ADD7}" destId="{9E2E341C-2B00-4F9C-B3C0-8AD8EEF1F9AD}" srcOrd="1" destOrd="0" presId="urn:microsoft.com/office/officeart/2005/8/layout/balance1"/>
    <dgm:cxn modelId="{E02EF81F-2F58-4F89-9C41-9D320AF0AEDF}" type="presParOf" srcId="{F9D29EA0-C4A1-488D-BF7F-479E1E2A8E7A}" destId="{0C7E78D8-58B0-40F2-B670-638EC5E374EC}" srcOrd="2" destOrd="0" presId="urn:microsoft.com/office/officeart/2005/8/layout/balance1"/>
    <dgm:cxn modelId="{7773034B-487B-4055-A7A8-0C2BD2CBD5EC}" type="presParOf" srcId="{0C7E78D8-58B0-40F2-B670-638EC5E374EC}" destId="{67328B0D-09DE-4934-9F13-547177D115EF}" srcOrd="0" destOrd="0" presId="urn:microsoft.com/office/officeart/2005/8/layout/balance1"/>
    <dgm:cxn modelId="{8C57AF7A-FBE5-4FE5-882E-13E2F9ED784B}" type="presParOf" srcId="{0C7E78D8-58B0-40F2-B670-638EC5E374EC}" destId="{0913123C-9662-4740-9A2E-2DF3A788C08C}" srcOrd="1" destOrd="0" presId="urn:microsoft.com/office/officeart/2005/8/layout/balance1"/>
    <dgm:cxn modelId="{577D406A-6422-42AA-8F91-8CA5357D802F}" type="presParOf" srcId="{0C7E78D8-58B0-40F2-B670-638EC5E374EC}" destId="{71B9CF52-6F48-4D43-BE02-7671F9EAED14}" srcOrd="2" destOrd="0" presId="urn:microsoft.com/office/officeart/2005/8/layout/balance1"/>
    <dgm:cxn modelId="{E7E7D7BB-441D-4796-A76E-DF3CFED4F1DE}" type="presParOf" srcId="{0C7E78D8-58B0-40F2-B670-638EC5E374EC}" destId="{541F999C-1D9D-48D9-B9C3-8AAE5588A85A}" srcOrd="3" destOrd="0" presId="urn:microsoft.com/office/officeart/2005/8/layout/balance1"/>
    <dgm:cxn modelId="{3DA01B16-DC53-4ED0-BA12-75218F68E374}" type="presParOf" srcId="{0C7E78D8-58B0-40F2-B670-638EC5E374EC}" destId="{3A9E42A7-EFFD-4D6E-B256-3E35FE71E267}" srcOrd="4" destOrd="0" presId="urn:microsoft.com/office/officeart/2005/8/layout/balance1"/>
    <dgm:cxn modelId="{DACD23DA-0004-4674-A822-7E329D38A8FC}" type="presParOf" srcId="{0C7E78D8-58B0-40F2-B670-638EC5E374EC}" destId="{68BE89B4-6A54-482B-B9A4-56D29F36F977}" srcOrd="5" destOrd="0" presId="urn:microsoft.com/office/officeart/2005/8/layout/balance1"/>
    <dgm:cxn modelId="{5F045EDE-E21A-4B26-9D32-C51F9C9E3C54}" type="presParOf" srcId="{0C7E78D8-58B0-40F2-B670-638EC5E374EC}" destId="{247D4F9B-DBE5-4E24-9927-06F17E56E66B}" srcOrd="6" destOrd="0" presId="urn:microsoft.com/office/officeart/2005/8/layout/balance1"/>
    <dgm:cxn modelId="{EEA3EDF7-79F2-4446-A4A7-F6A85A82F4C8}" type="presParOf" srcId="{0C7E78D8-58B0-40F2-B670-638EC5E374EC}" destId="{595E562E-D254-45E8-BC10-FDEBE8A27FEE}" srcOrd="7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88852AD-C603-426A-8845-891C104E53EF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a-ES"/>
        </a:p>
      </dgm:t>
    </dgm:pt>
    <dgm:pt modelId="{16F07E06-FEEF-4D61-BBF0-A65E75264AA5}">
      <dgm:prSet phldrT="[Texto]"/>
      <dgm:spPr/>
      <dgm:t>
        <a:bodyPr/>
        <a:lstStyle/>
        <a:p>
          <a:r>
            <a:rPr lang="ca-ES" dirty="0" err="1"/>
            <a:t>Formación</a:t>
          </a:r>
          <a:r>
            <a:rPr lang="ca-ES" dirty="0"/>
            <a:t> continua</a:t>
          </a:r>
        </a:p>
      </dgm:t>
    </dgm:pt>
    <dgm:pt modelId="{86D5C542-EA91-4374-B1A8-C3F98F1F46AB}" type="parTrans" cxnId="{400911D4-B01C-4AF2-8A20-1F2AAB990099}">
      <dgm:prSet/>
      <dgm:spPr/>
      <dgm:t>
        <a:bodyPr/>
        <a:lstStyle/>
        <a:p>
          <a:endParaRPr lang="ca-ES"/>
        </a:p>
      </dgm:t>
    </dgm:pt>
    <dgm:pt modelId="{783655AD-F010-4E2A-B16B-D6B2B6F16C35}" type="sibTrans" cxnId="{400911D4-B01C-4AF2-8A20-1F2AAB990099}">
      <dgm:prSet/>
      <dgm:spPr/>
      <dgm:t>
        <a:bodyPr/>
        <a:lstStyle/>
        <a:p>
          <a:endParaRPr lang="ca-ES"/>
        </a:p>
      </dgm:t>
    </dgm:pt>
    <dgm:pt modelId="{C6BBB5C5-F1B9-4E69-A425-77D6209883F7}">
      <dgm:prSet phldrT="[Texto]"/>
      <dgm:spPr/>
      <dgm:t>
        <a:bodyPr/>
        <a:lstStyle/>
        <a:p>
          <a:r>
            <a:rPr lang="ca-ES" dirty="0" err="1"/>
            <a:t>Hay</a:t>
          </a:r>
          <a:r>
            <a:rPr lang="ca-ES" dirty="0"/>
            <a:t> que poder estar </a:t>
          </a:r>
          <a:r>
            <a:rPr lang="ca-ES" dirty="0" err="1"/>
            <a:t>preparados</a:t>
          </a:r>
          <a:r>
            <a:rPr lang="ca-ES" dirty="0"/>
            <a:t> para </a:t>
          </a:r>
          <a:r>
            <a:rPr lang="ca-ES" dirty="0" err="1"/>
            <a:t>responder</a:t>
          </a:r>
          <a:r>
            <a:rPr lang="ca-ES" dirty="0"/>
            <a:t> a las </a:t>
          </a:r>
          <a:r>
            <a:rPr lang="ca-ES" dirty="0" err="1"/>
            <a:t>necesidades</a:t>
          </a:r>
          <a:r>
            <a:rPr lang="ca-ES" dirty="0"/>
            <a:t> de los </a:t>
          </a:r>
          <a:r>
            <a:rPr lang="ca-ES" dirty="0" err="1"/>
            <a:t>usuarios</a:t>
          </a:r>
          <a:r>
            <a:rPr lang="ca-ES" dirty="0"/>
            <a:t>.</a:t>
          </a:r>
        </a:p>
      </dgm:t>
    </dgm:pt>
    <dgm:pt modelId="{2153429D-39F8-44B8-9BB6-2EC317DC4D41}" type="parTrans" cxnId="{F0937640-3BFC-4BE2-8D69-411BBDBF3609}">
      <dgm:prSet/>
      <dgm:spPr/>
      <dgm:t>
        <a:bodyPr/>
        <a:lstStyle/>
        <a:p>
          <a:endParaRPr lang="ca-ES"/>
        </a:p>
      </dgm:t>
    </dgm:pt>
    <dgm:pt modelId="{A8D07DA8-5655-4194-A0E4-A42462EDE5E7}" type="sibTrans" cxnId="{F0937640-3BFC-4BE2-8D69-411BBDBF3609}">
      <dgm:prSet/>
      <dgm:spPr/>
      <dgm:t>
        <a:bodyPr/>
        <a:lstStyle/>
        <a:p>
          <a:endParaRPr lang="ca-ES"/>
        </a:p>
      </dgm:t>
    </dgm:pt>
    <dgm:pt modelId="{74C30C5D-7D40-459E-B5D1-CAFB76EF60B1}">
      <dgm:prSet phldrT="[Texto]"/>
      <dgm:spPr/>
      <dgm:t>
        <a:bodyPr/>
        <a:lstStyle/>
        <a:p>
          <a:r>
            <a:rPr lang="ca-ES" dirty="0" err="1"/>
            <a:t>Comunicación</a:t>
          </a:r>
          <a:r>
            <a:rPr lang="ca-ES" dirty="0"/>
            <a:t> con los investigadores</a:t>
          </a:r>
        </a:p>
      </dgm:t>
    </dgm:pt>
    <dgm:pt modelId="{52A52B34-1194-4E52-94DF-D7564BDEF21C}" type="parTrans" cxnId="{55583166-A99B-45B0-A894-41CACC3C5700}">
      <dgm:prSet/>
      <dgm:spPr/>
      <dgm:t>
        <a:bodyPr/>
        <a:lstStyle/>
        <a:p>
          <a:endParaRPr lang="ca-ES"/>
        </a:p>
      </dgm:t>
    </dgm:pt>
    <dgm:pt modelId="{149AD805-78FF-42FA-8EAF-8FB1357D4212}" type="sibTrans" cxnId="{55583166-A99B-45B0-A894-41CACC3C5700}">
      <dgm:prSet/>
      <dgm:spPr/>
      <dgm:t>
        <a:bodyPr/>
        <a:lstStyle/>
        <a:p>
          <a:endParaRPr lang="ca-ES"/>
        </a:p>
      </dgm:t>
    </dgm:pt>
    <dgm:pt modelId="{CD08C76F-07A9-43D0-B42D-0456A576D541}">
      <dgm:prSet phldrT="[Texto]"/>
      <dgm:spPr/>
      <dgm:t>
        <a:bodyPr/>
        <a:lstStyle/>
        <a:p>
          <a:r>
            <a:rPr lang="ca-ES" dirty="0"/>
            <a:t>Es </a:t>
          </a:r>
          <a:r>
            <a:rPr lang="ca-ES" dirty="0" err="1"/>
            <a:t>necesario</a:t>
          </a:r>
          <a:r>
            <a:rPr lang="ca-ES" dirty="0"/>
            <a:t> poder </a:t>
          </a:r>
          <a:r>
            <a:rPr lang="ca-ES" dirty="0" err="1"/>
            <a:t>ofrecer</a:t>
          </a:r>
          <a:r>
            <a:rPr lang="ca-ES" dirty="0"/>
            <a:t> un </a:t>
          </a:r>
          <a:r>
            <a:rPr lang="ca-ES" dirty="0" err="1"/>
            <a:t>servicio</a:t>
          </a:r>
          <a:r>
            <a:rPr lang="ca-ES" dirty="0"/>
            <a:t> de </a:t>
          </a:r>
          <a:r>
            <a:rPr lang="ca-ES" dirty="0" err="1"/>
            <a:t>ayuda</a:t>
          </a:r>
          <a:r>
            <a:rPr lang="ca-ES" dirty="0"/>
            <a:t> al investigador que les </a:t>
          </a:r>
          <a:r>
            <a:rPr lang="ca-ES" dirty="0" err="1"/>
            <a:t>resulte</a:t>
          </a:r>
          <a:r>
            <a:rPr lang="ca-ES" dirty="0"/>
            <a:t> útil.</a:t>
          </a:r>
        </a:p>
      </dgm:t>
    </dgm:pt>
    <dgm:pt modelId="{3FE6822E-3D0D-4E19-BE15-57A8B46F932C}" type="parTrans" cxnId="{01BC13C3-0659-4938-B1C8-497C3F924B85}">
      <dgm:prSet/>
      <dgm:spPr/>
      <dgm:t>
        <a:bodyPr/>
        <a:lstStyle/>
        <a:p>
          <a:endParaRPr lang="ca-ES"/>
        </a:p>
      </dgm:t>
    </dgm:pt>
    <dgm:pt modelId="{A869DBB7-9AE9-4111-9973-2608F56CA4B6}" type="sibTrans" cxnId="{01BC13C3-0659-4938-B1C8-497C3F924B85}">
      <dgm:prSet/>
      <dgm:spPr/>
      <dgm:t>
        <a:bodyPr/>
        <a:lstStyle/>
        <a:p>
          <a:endParaRPr lang="ca-ES"/>
        </a:p>
      </dgm:t>
    </dgm:pt>
    <dgm:pt modelId="{6B192FCE-E872-4C51-AFF5-FC410D86C97F}">
      <dgm:prSet phldrT="[Texto]"/>
      <dgm:spPr/>
      <dgm:t>
        <a:bodyPr/>
        <a:lstStyle/>
        <a:p>
          <a:r>
            <a:rPr lang="ca-ES" dirty="0" err="1"/>
            <a:t>Colaboración</a:t>
          </a:r>
          <a:r>
            <a:rPr lang="ca-ES" dirty="0"/>
            <a:t> con </a:t>
          </a:r>
          <a:r>
            <a:rPr lang="ca-ES" dirty="0" err="1"/>
            <a:t>otros</a:t>
          </a:r>
          <a:r>
            <a:rPr lang="ca-ES" dirty="0"/>
            <a:t> </a:t>
          </a:r>
          <a:r>
            <a:rPr lang="ca-ES" dirty="0" err="1"/>
            <a:t>servicios</a:t>
          </a:r>
          <a:endParaRPr lang="ca-ES" dirty="0"/>
        </a:p>
      </dgm:t>
    </dgm:pt>
    <dgm:pt modelId="{CCDD45FB-EA7D-46BB-836E-D61C02286F5C}" type="parTrans" cxnId="{8551E0D8-1878-480E-8CE6-21D051952E04}">
      <dgm:prSet/>
      <dgm:spPr/>
      <dgm:t>
        <a:bodyPr/>
        <a:lstStyle/>
        <a:p>
          <a:endParaRPr lang="ca-ES"/>
        </a:p>
      </dgm:t>
    </dgm:pt>
    <dgm:pt modelId="{FC297299-DC20-4FE5-A40B-8C85B0E7FD26}" type="sibTrans" cxnId="{8551E0D8-1878-480E-8CE6-21D051952E04}">
      <dgm:prSet/>
      <dgm:spPr/>
      <dgm:t>
        <a:bodyPr/>
        <a:lstStyle/>
        <a:p>
          <a:endParaRPr lang="ca-ES"/>
        </a:p>
      </dgm:t>
    </dgm:pt>
    <dgm:pt modelId="{123C045B-F750-466F-AE18-2470C4580A58}">
      <dgm:prSet phldrT="[Texto]"/>
      <dgm:spPr/>
      <dgm:t>
        <a:bodyPr/>
        <a:lstStyle/>
        <a:p>
          <a:r>
            <a:rPr lang="ca-ES" b="0" dirty="0" err="1"/>
            <a:t>Nuestra</a:t>
          </a:r>
          <a:r>
            <a:rPr lang="ca-ES" b="0" dirty="0"/>
            <a:t> labor es </a:t>
          </a:r>
          <a:r>
            <a:rPr lang="ca-ES" b="0" dirty="0" err="1"/>
            <a:t>parte</a:t>
          </a:r>
          <a:r>
            <a:rPr lang="ca-ES" b="0" dirty="0"/>
            <a:t> de la UIB.</a:t>
          </a:r>
        </a:p>
      </dgm:t>
    </dgm:pt>
    <dgm:pt modelId="{16161D8C-A799-4676-9169-A92C7FCFD100}" type="parTrans" cxnId="{B581559D-213F-4CFD-9DAA-2C98010F5CE0}">
      <dgm:prSet/>
      <dgm:spPr/>
      <dgm:t>
        <a:bodyPr/>
        <a:lstStyle/>
        <a:p>
          <a:endParaRPr lang="ca-ES"/>
        </a:p>
      </dgm:t>
    </dgm:pt>
    <dgm:pt modelId="{237BC2A9-DDA8-4718-A271-1278498B76C7}" type="sibTrans" cxnId="{B581559D-213F-4CFD-9DAA-2C98010F5CE0}">
      <dgm:prSet/>
      <dgm:spPr/>
      <dgm:t>
        <a:bodyPr/>
        <a:lstStyle/>
        <a:p>
          <a:endParaRPr lang="ca-ES"/>
        </a:p>
      </dgm:t>
    </dgm:pt>
    <dgm:pt modelId="{A11753A2-BDD9-421F-BCE4-4A65241CD5B1}">
      <dgm:prSet phldrT="[Texto]"/>
      <dgm:spPr/>
      <dgm:t>
        <a:bodyPr/>
        <a:lstStyle/>
        <a:p>
          <a:r>
            <a:rPr lang="ca-ES" dirty="0" err="1"/>
            <a:t>Alianzas</a:t>
          </a:r>
          <a:r>
            <a:rPr lang="ca-ES" dirty="0"/>
            <a:t> con </a:t>
          </a:r>
          <a:r>
            <a:rPr lang="ca-ES" dirty="0" err="1"/>
            <a:t>otras</a:t>
          </a:r>
          <a:r>
            <a:rPr lang="ca-ES" dirty="0"/>
            <a:t> </a:t>
          </a:r>
          <a:r>
            <a:rPr lang="ca-ES" dirty="0" err="1"/>
            <a:t>instituciones</a:t>
          </a:r>
          <a:endParaRPr lang="ca-ES" dirty="0"/>
        </a:p>
      </dgm:t>
    </dgm:pt>
    <dgm:pt modelId="{055E708E-671E-4F0A-A4F8-680990D2296F}" type="parTrans" cxnId="{153F032E-C739-4DDB-9F86-A529DDAFFD0D}">
      <dgm:prSet/>
      <dgm:spPr/>
      <dgm:t>
        <a:bodyPr/>
        <a:lstStyle/>
        <a:p>
          <a:endParaRPr lang="ca-ES"/>
        </a:p>
      </dgm:t>
    </dgm:pt>
    <dgm:pt modelId="{3F7D456C-DF8D-492B-9C18-4F1A76E5F04F}" type="sibTrans" cxnId="{153F032E-C739-4DDB-9F86-A529DDAFFD0D}">
      <dgm:prSet/>
      <dgm:spPr/>
      <dgm:t>
        <a:bodyPr/>
        <a:lstStyle/>
        <a:p>
          <a:endParaRPr lang="ca-ES"/>
        </a:p>
      </dgm:t>
    </dgm:pt>
    <dgm:pt modelId="{EF6E4787-CAAC-4382-BA2A-1C5CB9B2298F}">
      <dgm:prSet phldrT="[Texto]"/>
      <dgm:spPr/>
      <dgm:t>
        <a:bodyPr/>
        <a:lstStyle/>
        <a:p>
          <a:r>
            <a:rPr lang="ca-ES" b="0" dirty="0"/>
            <a:t>Es </a:t>
          </a:r>
          <a:r>
            <a:rPr lang="ca-ES" b="0" dirty="0" err="1"/>
            <a:t>imposible</a:t>
          </a:r>
          <a:r>
            <a:rPr lang="ca-ES" b="0" dirty="0"/>
            <a:t> ser especialista en </a:t>
          </a:r>
          <a:r>
            <a:rPr lang="ca-ES" b="0" dirty="0" err="1"/>
            <a:t>todo</a:t>
          </a:r>
          <a:r>
            <a:rPr lang="ca-ES" b="0" dirty="0"/>
            <a:t>. </a:t>
          </a:r>
        </a:p>
      </dgm:t>
    </dgm:pt>
    <dgm:pt modelId="{FDF60217-2D10-49FB-BD24-8428CBEDE30A}" type="parTrans" cxnId="{9FCA10CA-221A-41A4-9247-997DD3B931B6}">
      <dgm:prSet/>
      <dgm:spPr/>
      <dgm:t>
        <a:bodyPr/>
        <a:lstStyle/>
        <a:p>
          <a:endParaRPr lang="ca-ES"/>
        </a:p>
      </dgm:t>
    </dgm:pt>
    <dgm:pt modelId="{403B77B8-9B53-4BF4-B323-1AC42FA890F9}" type="sibTrans" cxnId="{9FCA10CA-221A-41A4-9247-997DD3B931B6}">
      <dgm:prSet/>
      <dgm:spPr/>
      <dgm:t>
        <a:bodyPr/>
        <a:lstStyle/>
        <a:p>
          <a:endParaRPr lang="ca-ES"/>
        </a:p>
      </dgm:t>
    </dgm:pt>
    <dgm:pt modelId="{D0E3A6E1-59BA-43F0-B56C-F92468AFC1D0}" type="pres">
      <dgm:prSet presAssocID="{988852AD-C603-426A-8845-891C104E53EF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0492A233-1617-4F5C-BE7E-2F3AAF7814F7}" type="pres">
      <dgm:prSet presAssocID="{988852AD-C603-426A-8845-891C104E53EF}" presName="children" presStyleCnt="0"/>
      <dgm:spPr/>
    </dgm:pt>
    <dgm:pt modelId="{9B51516D-DF73-4E4B-80B4-E13E3DFF17BE}" type="pres">
      <dgm:prSet presAssocID="{988852AD-C603-426A-8845-891C104E53EF}" presName="child1group" presStyleCnt="0"/>
      <dgm:spPr/>
    </dgm:pt>
    <dgm:pt modelId="{4B1B4C46-E411-44CC-9980-C22B61F1EDEA}" type="pres">
      <dgm:prSet presAssocID="{988852AD-C603-426A-8845-891C104E53EF}" presName="child1" presStyleLbl="bgAcc1" presStyleIdx="0" presStyleCnt="4"/>
      <dgm:spPr/>
    </dgm:pt>
    <dgm:pt modelId="{D1D6C41C-5FF8-4D33-A33E-5E8A6F25F1A7}" type="pres">
      <dgm:prSet presAssocID="{988852AD-C603-426A-8845-891C104E53EF}" presName="child1Text" presStyleLbl="bgAcc1" presStyleIdx="0" presStyleCnt="4">
        <dgm:presLayoutVars>
          <dgm:bulletEnabled val="1"/>
        </dgm:presLayoutVars>
      </dgm:prSet>
      <dgm:spPr/>
    </dgm:pt>
    <dgm:pt modelId="{9974050E-0F4A-423A-8111-527B194A7D8F}" type="pres">
      <dgm:prSet presAssocID="{988852AD-C603-426A-8845-891C104E53EF}" presName="child2group" presStyleCnt="0"/>
      <dgm:spPr/>
    </dgm:pt>
    <dgm:pt modelId="{3FA1B695-A2EF-4947-BB54-05FE61805CC0}" type="pres">
      <dgm:prSet presAssocID="{988852AD-C603-426A-8845-891C104E53EF}" presName="child2" presStyleLbl="bgAcc1" presStyleIdx="1" presStyleCnt="4"/>
      <dgm:spPr/>
    </dgm:pt>
    <dgm:pt modelId="{4F6B978E-22C5-4081-A099-73400858F5D7}" type="pres">
      <dgm:prSet presAssocID="{988852AD-C603-426A-8845-891C104E53EF}" presName="child2Text" presStyleLbl="bgAcc1" presStyleIdx="1" presStyleCnt="4">
        <dgm:presLayoutVars>
          <dgm:bulletEnabled val="1"/>
        </dgm:presLayoutVars>
      </dgm:prSet>
      <dgm:spPr/>
    </dgm:pt>
    <dgm:pt modelId="{E1B92176-81DF-4CF0-B8D8-0A357B0A6EA6}" type="pres">
      <dgm:prSet presAssocID="{988852AD-C603-426A-8845-891C104E53EF}" presName="child3group" presStyleCnt="0"/>
      <dgm:spPr/>
    </dgm:pt>
    <dgm:pt modelId="{0D232EF6-5967-41AF-AF75-45683CA7E4F5}" type="pres">
      <dgm:prSet presAssocID="{988852AD-C603-426A-8845-891C104E53EF}" presName="child3" presStyleLbl="bgAcc1" presStyleIdx="2" presStyleCnt="4"/>
      <dgm:spPr/>
    </dgm:pt>
    <dgm:pt modelId="{721F3181-EEA6-4A51-957E-8AA79957B690}" type="pres">
      <dgm:prSet presAssocID="{988852AD-C603-426A-8845-891C104E53EF}" presName="child3Text" presStyleLbl="bgAcc1" presStyleIdx="2" presStyleCnt="4">
        <dgm:presLayoutVars>
          <dgm:bulletEnabled val="1"/>
        </dgm:presLayoutVars>
      </dgm:prSet>
      <dgm:spPr/>
    </dgm:pt>
    <dgm:pt modelId="{3ACA5F95-4079-49A8-BE3A-8773E8644E11}" type="pres">
      <dgm:prSet presAssocID="{988852AD-C603-426A-8845-891C104E53EF}" presName="child4group" presStyleCnt="0"/>
      <dgm:spPr/>
    </dgm:pt>
    <dgm:pt modelId="{8A7EA086-DC85-4587-97D8-4FB83838F76E}" type="pres">
      <dgm:prSet presAssocID="{988852AD-C603-426A-8845-891C104E53EF}" presName="child4" presStyleLbl="bgAcc1" presStyleIdx="3" presStyleCnt="4"/>
      <dgm:spPr/>
    </dgm:pt>
    <dgm:pt modelId="{D4BF6EDD-7D39-40D7-8F90-7D6FA39783B6}" type="pres">
      <dgm:prSet presAssocID="{988852AD-C603-426A-8845-891C104E53EF}" presName="child4Text" presStyleLbl="bgAcc1" presStyleIdx="3" presStyleCnt="4">
        <dgm:presLayoutVars>
          <dgm:bulletEnabled val="1"/>
        </dgm:presLayoutVars>
      </dgm:prSet>
      <dgm:spPr/>
    </dgm:pt>
    <dgm:pt modelId="{9BC8FDBA-CDDF-47BD-876B-0739DBECD131}" type="pres">
      <dgm:prSet presAssocID="{988852AD-C603-426A-8845-891C104E53EF}" presName="childPlaceholder" presStyleCnt="0"/>
      <dgm:spPr/>
    </dgm:pt>
    <dgm:pt modelId="{4D67076D-3C93-48C9-87DC-6C58878983DB}" type="pres">
      <dgm:prSet presAssocID="{988852AD-C603-426A-8845-891C104E53EF}" presName="circle" presStyleCnt="0"/>
      <dgm:spPr/>
    </dgm:pt>
    <dgm:pt modelId="{E6F3F0F4-53CE-461D-9E82-40E77ADD7219}" type="pres">
      <dgm:prSet presAssocID="{988852AD-C603-426A-8845-891C104E53EF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7C4E774D-F83C-4E5C-8DB7-63ACC5D667E5}" type="pres">
      <dgm:prSet presAssocID="{988852AD-C603-426A-8845-891C104E53EF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42ABA50D-F0F2-4462-A956-F78880CFDF09}" type="pres">
      <dgm:prSet presAssocID="{988852AD-C603-426A-8845-891C104E53EF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97AE86BE-235A-4AC5-8A38-9AD179D33920}" type="pres">
      <dgm:prSet presAssocID="{988852AD-C603-426A-8845-891C104E53EF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77B69752-2609-4D8A-B620-63992EE432F0}" type="pres">
      <dgm:prSet presAssocID="{988852AD-C603-426A-8845-891C104E53EF}" presName="quadrantPlaceholder" presStyleCnt="0"/>
      <dgm:spPr/>
    </dgm:pt>
    <dgm:pt modelId="{9EC70D41-0A71-4322-B7E4-0FB8C0CA9DFA}" type="pres">
      <dgm:prSet presAssocID="{988852AD-C603-426A-8845-891C104E53EF}" presName="center1" presStyleLbl="fgShp" presStyleIdx="0" presStyleCnt="2"/>
      <dgm:spPr/>
    </dgm:pt>
    <dgm:pt modelId="{1B035E04-AC47-4930-AB21-B19477673092}" type="pres">
      <dgm:prSet presAssocID="{988852AD-C603-426A-8845-891C104E53EF}" presName="center2" presStyleLbl="fgShp" presStyleIdx="1" presStyleCnt="2"/>
      <dgm:spPr/>
    </dgm:pt>
  </dgm:ptLst>
  <dgm:cxnLst>
    <dgm:cxn modelId="{B0B49402-F4AE-4556-BE17-49071D8D925B}" type="presOf" srcId="{16F07E06-FEEF-4D61-BBF0-A65E75264AA5}" destId="{E6F3F0F4-53CE-461D-9E82-40E77ADD7219}" srcOrd="0" destOrd="0" presId="urn:microsoft.com/office/officeart/2005/8/layout/cycle4"/>
    <dgm:cxn modelId="{153F032E-C739-4DDB-9F86-A529DDAFFD0D}" srcId="{988852AD-C603-426A-8845-891C104E53EF}" destId="{A11753A2-BDD9-421F-BCE4-4A65241CD5B1}" srcOrd="3" destOrd="0" parTransId="{055E708E-671E-4F0A-A4F8-680990D2296F}" sibTransId="{3F7D456C-DF8D-492B-9C18-4F1A76E5F04F}"/>
    <dgm:cxn modelId="{2E80D834-73C7-4A20-BDD7-A8E264E7528C}" type="presOf" srcId="{CD08C76F-07A9-43D0-B42D-0456A576D541}" destId="{4F6B978E-22C5-4081-A099-73400858F5D7}" srcOrd="1" destOrd="0" presId="urn:microsoft.com/office/officeart/2005/8/layout/cycle4"/>
    <dgm:cxn modelId="{F0937640-3BFC-4BE2-8D69-411BBDBF3609}" srcId="{16F07E06-FEEF-4D61-BBF0-A65E75264AA5}" destId="{C6BBB5C5-F1B9-4E69-A425-77D6209883F7}" srcOrd="0" destOrd="0" parTransId="{2153429D-39F8-44B8-9BB6-2EC317DC4D41}" sibTransId="{A8D07DA8-5655-4194-A0E4-A42462EDE5E7}"/>
    <dgm:cxn modelId="{2E93755F-BB58-4564-A216-A746D8F0A32E}" type="presOf" srcId="{123C045B-F750-466F-AE18-2470C4580A58}" destId="{0D232EF6-5967-41AF-AF75-45683CA7E4F5}" srcOrd="0" destOrd="0" presId="urn:microsoft.com/office/officeart/2005/8/layout/cycle4"/>
    <dgm:cxn modelId="{431C6360-EC56-4F82-959C-31A5DC863416}" type="presOf" srcId="{A11753A2-BDD9-421F-BCE4-4A65241CD5B1}" destId="{97AE86BE-235A-4AC5-8A38-9AD179D33920}" srcOrd="0" destOrd="0" presId="urn:microsoft.com/office/officeart/2005/8/layout/cycle4"/>
    <dgm:cxn modelId="{55583166-A99B-45B0-A894-41CACC3C5700}" srcId="{988852AD-C603-426A-8845-891C104E53EF}" destId="{74C30C5D-7D40-459E-B5D1-CAFB76EF60B1}" srcOrd="1" destOrd="0" parTransId="{52A52B34-1194-4E52-94DF-D7564BDEF21C}" sibTransId="{149AD805-78FF-42FA-8EAF-8FB1357D4212}"/>
    <dgm:cxn modelId="{97D2B946-7743-4B00-A41D-28823698C35C}" type="presOf" srcId="{C6BBB5C5-F1B9-4E69-A425-77D6209883F7}" destId="{D1D6C41C-5FF8-4D33-A33E-5E8A6F25F1A7}" srcOrd="1" destOrd="0" presId="urn:microsoft.com/office/officeart/2005/8/layout/cycle4"/>
    <dgm:cxn modelId="{834E6D67-74FF-4B93-A316-A0328458D1AF}" type="presOf" srcId="{988852AD-C603-426A-8845-891C104E53EF}" destId="{D0E3A6E1-59BA-43F0-B56C-F92468AFC1D0}" srcOrd="0" destOrd="0" presId="urn:microsoft.com/office/officeart/2005/8/layout/cycle4"/>
    <dgm:cxn modelId="{345D3A8C-AD0A-4B45-8109-93C0C3690488}" type="presOf" srcId="{6B192FCE-E872-4C51-AFF5-FC410D86C97F}" destId="{42ABA50D-F0F2-4462-A956-F78880CFDF09}" srcOrd="0" destOrd="0" presId="urn:microsoft.com/office/officeart/2005/8/layout/cycle4"/>
    <dgm:cxn modelId="{4AF74591-3DDA-4EA4-A41E-18C443D99372}" type="presOf" srcId="{123C045B-F750-466F-AE18-2470C4580A58}" destId="{721F3181-EEA6-4A51-957E-8AA79957B690}" srcOrd="1" destOrd="0" presId="urn:microsoft.com/office/officeart/2005/8/layout/cycle4"/>
    <dgm:cxn modelId="{B581559D-213F-4CFD-9DAA-2C98010F5CE0}" srcId="{6B192FCE-E872-4C51-AFF5-FC410D86C97F}" destId="{123C045B-F750-466F-AE18-2470C4580A58}" srcOrd="0" destOrd="0" parTransId="{16161D8C-A799-4676-9169-A92C7FCFD100}" sibTransId="{237BC2A9-DDA8-4718-A271-1278498B76C7}"/>
    <dgm:cxn modelId="{1CEDFDAB-7C0F-4FEA-B9D6-610C5040D5F9}" type="presOf" srcId="{EF6E4787-CAAC-4382-BA2A-1C5CB9B2298F}" destId="{8A7EA086-DC85-4587-97D8-4FB83838F76E}" srcOrd="0" destOrd="0" presId="urn:microsoft.com/office/officeart/2005/8/layout/cycle4"/>
    <dgm:cxn modelId="{1C8024AC-C6C8-4840-BF07-BE968476401A}" type="presOf" srcId="{EF6E4787-CAAC-4382-BA2A-1C5CB9B2298F}" destId="{D4BF6EDD-7D39-40D7-8F90-7D6FA39783B6}" srcOrd="1" destOrd="0" presId="urn:microsoft.com/office/officeart/2005/8/layout/cycle4"/>
    <dgm:cxn modelId="{099FC7B0-F0D9-42AC-BCD1-F85E05779669}" type="presOf" srcId="{C6BBB5C5-F1B9-4E69-A425-77D6209883F7}" destId="{4B1B4C46-E411-44CC-9980-C22B61F1EDEA}" srcOrd="0" destOrd="0" presId="urn:microsoft.com/office/officeart/2005/8/layout/cycle4"/>
    <dgm:cxn modelId="{01BC13C3-0659-4938-B1C8-497C3F924B85}" srcId="{74C30C5D-7D40-459E-B5D1-CAFB76EF60B1}" destId="{CD08C76F-07A9-43D0-B42D-0456A576D541}" srcOrd="0" destOrd="0" parTransId="{3FE6822E-3D0D-4E19-BE15-57A8B46F932C}" sibTransId="{A869DBB7-9AE9-4111-9973-2608F56CA4B6}"/>
    <dgm:cxn modelId="{9FCA10CA-221A-41A4-9247-997DD3B931B6}" srcId="{A11753A2-BDD9-421F-BCE4-4A65241CD5B1}" destId="{EF6E4787-CAAC-4382-BA2A-1C5CB9B2298F}" srcOrd="0" destOrd="0" parTransId="{FDF60217-2D10-49FB-BD24-8428CBEDE30A}" sibTransId="{403B77B8-9B53-4BF4-B323-1AC42FA890F9}"/>
    <dgm:cxn modelId="{400911D4-B01C-4AF2-8A20-1F2AAB990099}" srcId="{988852AD-C603-426A-8845-891C104E53EF}" destId="{16F07E06-FEEF-4D61-BBF0-A65E75264AA5}" srcOrd="0" destOrd="0" parTransId="{86D5C542-EA91-4374-B1A8-C3F98F1F46AB}" sibTransId="{783655AD-F010-4E2A-B16B-D6B2B6F16C35}"/>
    <dgm:cxn modelId="{8551E0D8-1878-480E-8CE6-21D051952E04}" srcId="{988852AD-C603-426A-8845-891C104E53EF}" destId="{6B192FCE-E872-4C51-AFF5-FC410D86C97F}" srcOrd="2" destOrd="0" parTransId="{CCDD45FB-EA7D-46BB-836E-D61C02286F5C}" sibTransId="{FC297299-DC20-4FE5-A40B-8C85B0E7FD26}"/>
    <dgm:cxn modelId="{915440F8-D1CD-4743-B8BA-D3D4F7C1401E}" type="presOf" srcId="{CD08C76F-07A9-43D0-B42D-0456A576D541}" destId="{3FA1B695-A2EF-4947-BB54-05FE61805CC0}" srcOrd="0" destOrd="0" presId="urn:microsoft.com/office/officeart/2005/8/layout/cycle4"/>
    <dgm:cxn modelId="{B9800FFC-412C-4807-AE96-246914949A75}" type="presOf" srcId="{74C30C5D-7D40-459E-B5D1-CAFB76EF60B1}" destId="{7C4E774D-F83C-4E5C-8DB7-63ACC5D667E5}" srcOrd="0" destOrd="0" presId="urn:microsoft.com/office/officeart/2005/8/layout/cycle4"/>
    <dgm:cxn modelId="{D7F677BA-18DC-46C9-9A62-B01FCD2E41B6}" type="presParOf" srcId="{D0E3A6E1-59BA-43F0-B56C-F92468AFC1D0}" destId="{0492A233-1617-4F5C-BE7E-2F3AAF7814F7}" srcOrd="0" destOrd="0" presId="urn:microsoft.com/office/officeart/2005/8/layout/cycle4"/>
    <dgm:cxn modelId="{F5927DA8-5EEE-436D-9DDF-A2B18E78A22C}" type="presParOf" srcId="{0492A233-1617-4F5C-BE7E-2F3AAF7814F7}" destId="{9B51516D-DF73-4E4B-80B4-E13E3DFF17BE}" srcOrd="0" destOrd="0" presId="urn:microsoft.com/office/officeart/2005/8/layout/cycle4"/>
    <dgm:cxn modelId="{3CF544AF-00F8-49A2-886C-8546EAC98191}" type="presParOf" srcId="{9B51516D-DF73-4E4B-80B4-E13E3DFF17BE}" destId="{4B1B4C46-E411-44CC-9980-C22B61F1EDEA}" srcOrd="0" destOrd="0" presId="urn:microsoft.com/office/officeart/2005/8/layout/cycle4"/>
    <dgm:cxn modelId="{C94330CF-4B8B-4905-9369-9E9AFED35AE4}" type="presParOf" srcId="{9B51516D-DF73-4E4B-80B4-E13E3DFF17BE}" destId="{D1D6C41C-5FF8-4D33-A33E-5E8A6F25F1A7}" srcOrd="1" destOrd="0" presId="urn:microsoft.com/office/officeart/2005/8/layout/cycle4"/>
    <dgm:cxn modelId="{EC5FC238-44B6-44D1-873E-9E81FD745F52}" type="presParOf" srcId="{0492A233-1617-4F5C-BE7E-2F3AAF7814F7}" destId="{9974050E-0F4A-423A-8111-527B194A7D8F}" srcOrd="1" destOrd="0" presId="urn:microsoft.com/office/officeart/2005/8/layout/cycle4"/>
    <dgm:cxn modelId="{2D247C5B-0CE8-4C11-9506-DEEAB5EA20AD}" type="presParOf" srcId="{9974050E-0F4A-423A-8111-527B194A7D8F}" destId="{3FA1B695-A2EF-4947-BB54-05FE61805CC0}" srcOrd="0" destOrd="0" presId="urn:microsoft.com/office/officeart/2005/8/layout/cycle4"/>
    <dgm:cxn modelId="{56E12634-5833-471C-8877-AD587FC1F6A7}" type="presParOf" srcId="{9974050E-0F4A-423A-8111-527B194A7D8F}" destId="{4F6B978E-22C5-4081-A099-73400858F5D7}" srcOrd="1" destOrd="0" presId="urn:microsoft.com/office/officeart/2005/8/layout/cycle4"/>
    <dgm:cxn modelId="{F763742F-44BE-4651-AAB5-3CEBDCB9D306}" type="presParOf" srcId="{0492A233-1617-4F5C-BE7E-2F3AAF7814F7}" destId="{E1B92176-81DF-4CF0-B8D8-0A357B0A6EA6}" srcOrd="2" destOrd="0" presId="urn:microsoft.com/office/officeart/2005/8/layout/cycle4"/>
    <dgm:cxn modelId="{5A9212EB-A8B4-45D9-8800-B1AD4518F8C3}" type="presParOf" srcId="{E1B92176-81DF-4CF0-B8D8-0A357B0A6EA6}" destId="{0D232EF6-5967-41AF-AF75-45683CA7E4F5}" srcOrd="0" destOrd="0" presId="urn:microsoft.com/office/officeart/2005/8/layout/cycle4"/>
    <dgm:cxn modelId="{B5EA05B0-8304-4CB9-8291-01AD51C568E0}" type="presParOf" srcId="{E1B92176-81DF-4CF0-B8D8-0A357B0A6EA6}" destId="{721F3181-EEA6-4A51-957E-8AA79957B690}" srcOrd="1" destOrd="0" presId="urn:microsoft.com/office/officeart/2005/8/layout/cycle4"/>
    <dgm:cxn modelId="{1222D771-5439-448B-AA1F-B2B7E9678215}" type="presParOf" srcId="{0492A233-1617-4F5C-BE7E-2F3AAF7814F7}" destId="{3ACA5F95-4079-49A8-BE3A-8773E8644E11}" srcOrd="3" destOrd="0" presId="urn:microsoft.com/office/officeart/2005/8/layout/cycle4"/>
    <dgm:cxn modelId="{BF276A55-7AB7-42B3-8D27-CB97EB4C8D03}" type="presParOf" srcId="{3ACA5F95-4079-49A8-BE3A-8773E8644E11}" destId="{8A7EA086-DC85-4587-97D8-4FB83838F76E}" srcOrd="0" destOrd="0" presId="urn:microsoft.com/office/officeart/2005/8/layout/cycle4"/>
    <dgm:cxn modelId="{78E69C8A-4443-4A4E-BC9E-BEDC3CCC9600}" type="presParOf" srcId="{3ACA5F95-4079-49A8-BE3A-8773E8644E11}" destId="{D4BF6EDD-7D39-40D7-8F90-7D6FA39783B6}" srcOrd="1" destOrd="0" presId="urn:microsoft.com/office/officeart/2005/8/layout/cycle4"/>
    <dgm:cxn modelId="{76061940-F9A9-4F34-AE83-B281E6ABFB4B}" type="presParOf" srcId="{0492A233-1617-4F5C-BE7E-2F3AAF7814F7}" destId="{9BC8FDBA-CDDF-47BD-876B-0739DBECD131}" srcOrd="4" destOrd="0" presId="urn:microsoft.com/office/officeart/2005/8/layout/cycle4"/>
    <dgm:cxn modelId="{9D7DE6DC-CFB3-4238-BC39-D2FFEEF78A52}" type="presParOf" srcId="{D0E3A6E1-59BA-43F0-B56C-F92468AFC1D0}" destId="{4D67076D-3C93-48C9-87DC-6C58878983DB}" srcOrd="1" destOrd="0" presId="urn:microsoft.com/office/officeart/2005/8/layout/cycle4"/>
    <dgm:cxn modelId="{7B0BF4E0-D4CD-447F-A1D9-F4E2A54BCAF2}" type="presParOf" srcId="{4D67076D-3C93-48C9-87DC-6C58878983DB}" destId="{E6F3F0F4-53CE-461D-9E82-40E77ADD7219}" srcOrd="0" destOrd="0" presId="urn:microsoft.com/office/officeart/2005/8/layout/cycle4"/>
    <dgm:cxn modelId="{73766D81-138F-4886-9A4A-D27390B8E164}" type="presParOf" srcId="{4D67076D-3C93-48C9-87DC-6C58878983DB}" destId="{7C4E774D-F83C-4E5C-8DB7-63ACC5D667E5}" srcOrd="1" destOrd="0" presId="urn:microsoft.com/office/officeart/2005/8/layout/cycle4"/>
    <dgm:cxn modelId="{A15C9F42-B6B3-4E65-B0D1-D6CED67DBD40}" type="presParOf" srcId="{4D67076D-3C93-48C9-87DC-6C58878983DB}" destId="{42ABA50D-F0F2-4462-A956-F78880CFDF09}" srcOrd="2" destOrd="0" presId="urn:microsoft.com/office/officeart/2005/8/layout/cycle4"/>
    <dgm:cxn modelId="{9BDEF21F-C3AF-4FFE-831A-7C9B7488E1CA}" type="presParOf" srcId="{4D67076D-3C93-48C9-87DC-6C58878983DB}" destId="{97AE86BE-235A-4AC5-8A38-9AD179D33920}" srcOrd="3" destOrd="0" presId="urn:microsoft.com/office/officeart/2005/8/layout/cycle4"/>
    <dgm:cxn modelId="{15012C61-AFB2-4209-BE57-DA15F865E5FD}" type="presParOf" srcId="{4D67076D-3C93-48C9-87DC-6C58878983DB}" destId="{77B69752-2609-4D8A-B620-63992EE432F0}" srcOrd="4" destOrd="0" presId="urn:microsoft.com/office/officeart/2005/8/layout/cycle4"/>
    <dgm:cxn modelId="{25674395-D50C-40E2-80E7-20CBCDADAEB4}" type="presParOf" srcId="{D0E3A6E1-59BA-43F0-B56C-F92468AFC1D0}" destId="{9EC70D41-0A71-4322-B7E4-0FB8C0CA9DFA}" srcOrd="2" destOrd="0" presId="urn:microsoft.com/office/officeart/2005/8/layout/cycle4"/>
    <dgm:cxn modelId="{A6B8BB2C-D8A6-43E7-88DF-7F9C1263D49E}" type="presParOf" srcId="{D0E3A6E1-59BA-43F0-B56C-F92468AFC1D0}" destId="{1B035E04-AC47-4930-AB21-B19477673092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E64647-2736-407F-A5E5-3E18B69FD788}">
      <dsp:nvSpPr>
        <dsp:cNvPr id="0" name=""/>
        <dsp:cNvSpPr/>
      </dsp:nvSpPr>
      <dsp:spPr>
        <a:xfrm>
          <a:off x="3196" y="141199"/>
          <a:ext cx="2882881" cy="756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400" kern="1200" dirty="0"/>
            <a:t>2016</a:t>
          </a:r>
        </a:p>
      </dsp:txBody>
      <dsp:txXfrm>
        <a:off x="381196" y="141199"/>
        <a:ext cx="2126881" cy="756000"/>
      </dsp:txXfrm>
    </dsp:sp>
    <dsp:sp modelId="{2607BABD-2796-4C07-AC1B-540602B34F4A}">
      <dsp:nvSpPr>
        <dsp:cNvPr id="0" name=""/>
        <dsp:cNvSpPr/>
      </dsp:nvSpPr>
      <dsp:spPr>
        <a:xfrm>
          <a:off x="3196" y="991699"/>
          <a:ext cx="2306304" cy="2555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400" kern="1200" dirty="0">
              <a:ea typeface="Calibri"/>
              <a:cs typeface="Calibri"/>
            </a:rPr>
            <a:t>Se reestructura el Servei de Biblioteca i Documentació: </a:t>
          </a:r>
          <a:r>
            <a:rPr lang="ca-ES" sz="1400" kern="1200" dirty="0" err="1">
              <a:ea typeface="Calibri"/>
              <a:cs typeface="Calibri"/>
            </a:rPr>
            <a:t>pasa</a:t>
          </a:r>
          <a:r>
            <a:rPr lang="ca-ES" sz="1400" kern="1200" dirty="0">
              <a:ea typeface="Calibri"/>
              <a:cs typeface="Calibri"/>
            </a:rPr>
            <a:t> de dos </a:t>
          </a:r>
          <a:r>
            <a:rPr lang="ca-ES" sz="1400" kern="1200" dirty="0" err="1">
              <a:ea typeface="Calibri"/>
              <a:cs typeface="Calibri"/>
            </a:rPr>
            <a:t>grandes</a:t>
          </a:r>
          <a:r>
            <a:rPr lang="ca-ES" sz="1400" kern="1200" dirty="0">
              <a:ea typeface="Calibri"/>
              <a:cs typeface="Calibri"/>
            </a:rPr>
            <a:t> secciones (</a:t>
          </a:r>
          <a:r>
            <a:rPr lang="ca-ES" sz="1400" kern="1200" dirty="0" err="1">
              <a:ea typeface="Calibri"/>
              <a:cs typeface="Calibri"/>
            </a:rPr>
            <a:t>bibliotecas</a:t>
          </a:r>
          <a:r>
            <a:rPr lang="ca-ES" sz="1400" kern="1200" dirty="0">
              <a:ea typeface="Calibri"/>
              <a:cs typeface="Calibri"/>
            </a:rPr>
            <a:t> y Servicios </a:t>
          </a:r>
          <a:r>
            <a:rPr lang="ca-ES" sz="1400" kern="1200" dirty="0" err="1">
              <a:ea typeface="Calibri"/>
              <a:cs typeface="Calibri"/>
            </a:rPr>
            <a:t>centrales</a:t>
          </a:r>
          <a:r>
            <a:rPr lang="ca-ES" sz="1400" kern="1200" dirty="0">
              <a:ea typeface="Calibri"/>
              <a:cs typeface="Calibri"/>
            </a:rPr>
            <a:t>) a </a:t>
          </a:r>
          <a:r>
            <a:rPr lang="ca-ES" sz="1400" kern="1200" dirty="0" err="1">
              <a:ea typeface="Calibri"/>
              <a:cs typeface="Calibri"/>
            </a:rPr>
            <a:t>estructurarse</a:t>
          </a:r>
          <a:r>
            <a:rPr lang="ca-ES" sz="1400" kern="1200" dirty="0">
              <a:ea typeface="Calibri"/>
              <a:cs typeface="Calibri"/>
            </a:rPr>
            <a:t> </a:t>
          </a:r>
          <a:r>
            <a:rPr lang="ca-ES" sz="1400" kern="1200" dirty="0" err="1">
              <a:ea typeface="Calibri"/>
              <a:cs typeface="Calibri"/>
            </a:rPr>
            <a:t>alrededor</a:t>
          </a:r>
          <a:r>
            <a:rPr lang="ca-ES" sz="1400" kern="1200" dirty="0">
              <a:ea typeface="Calibri"/>
              <a:cs typeface="Calibri"/>
            </a:rPr>
            <a:t> de </a:t>
          </a:r>
          <a:r>
            <a:rPr lang="ca-ES" sz="1400" kern="1200" dirty="0" err="1">
              <a:ea typeface="Calibri"/>
              <a:cs typeface="Calibri"/>
            </a:rPr>
            <a:t>varios</a:t>
          </a:r>
          <a:r>
            <a:rPr lang="ca-ES" sz="1400" kern="1200" dirty="0">
              <a:ea typeface="Calibri"/>
              <a:cs typeface="Calibri"/>
            </a:rPr>
            <a:t> </a:t>
          </a:r>
          <a:r>
            <a:rPr lang="ca-ES" sz="1400" kern="1200" dirty="0" err="1">
              <a:ea typeface="Calibri"/>
              <a:cs typeface="Calibri"/>
            </a:rPr>
            <a:t>ejes</a:t>
          </a:r>
          <a:r>
            <a:rPr lang="ca-ES" sz="1400" kern="1200" dirty="0">
              <a:ea typeface="Calibri"/>
              <a:cs typeface="Calibri"/>
            </a:rPr>
            <a:t>.</a:t>
          </a:r>
          <a:endParaRPr lang="ca-ES" sz="1400" kern="1200" dirty="0"/>
        </a:p>
      </dsp:txBody>
      <dsp:txXfrm>
        <a:off x="3196" y="991699"/>
        <a:ext cx="2306304" cy="2555437"/>
      </dsp:txXfrm>
    </dsp:sp>
    <dsp:sp modelId="{2B96A035-557E-4C0C-B079-A9A2C91573E8}">
      <dsp:nvSpPr>
        <dsp:cNvPr id="0" name=""/>
        <dsp:cNvSpPr/>
      </dsp:nvSpPr>
      <dsp:spPr>
        <a:xfrm>
          <a:off x="2670077" y="141199"/>
          <a:ext cx="2882881" cy="756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400" kern="1200" dirty="0"/>
            <a:t>2017</a:t>
          </a:r>
        </a:p>
      </dsp:txBody>
      <dsp:txXfrm>
        <a:off x="3048077" y="141199"/>
        <a:ext cx="2126881" cy="756000"/>
      </dsp:txXfrm>
    </dsp:sp>
    <dsp:sp modelId="{AAF1DE05-4600-4B4F-BDB7-502734B91D61}">
      <dsp:nvSpPr>
        <dsp:cNvPr id="0" name=""/>
        <dsp:cNvSpPr/>
      </dsp:nvSpPr>
      <dsp:spPr>
        <a:xfrm>
          <a:off x="2670077" y="991699"/>
          <a:ext cx="2306304" cy="2555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400" kern="1200" dirty="0">
              <a:latin typeface="Calibri"/>
              <a:ea typeface="Calibri"/>
              <a:cs typeface="Calibri"/>
            </a:rPr>
            <a:t>Se crea el Àrea de Serveis a la Investigació i Adquisicions (ASIA)</a:t>
          </a:r>
          <a:endParaRPr lang="ca-E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400" kern="1200" dirty="0"/>
            <a:t>Servicios a la </a:t>
          </a:r>
          <a:r>
            <a:rPr lang="ca-ES" sz="1400" kern="1200" dirty="0" err="1"/>
            <a:t>investigación</a:t>
          </a:r>
          <a:endParaRPr lang="ca-E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400" kern="1200" dirty="0" err="1"/>
            <a:t>Préstamo</a:t>
          </a:r>
          <a:r>
            <a:rPr lang="ca-ES" sz="1400" kern="1200" dirty="0"/>
            <a:t> </a:t>
          </a:r>
          <a:r>
            <a:rPr lang="ca-ES" sz="1400" kern="1200" dirty="0" err="1"/>
            <a:t>interbibliotecario</a:t>
          </a:r>
          <a:endParaRPr lang="ca-E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400" kern="1200" dirty="0" err="1"/>
            <a:t>Adquisiciones</a:t>
          </a:r>
          <a:endParaRPr lang="ca-ES" sz="1400" kern="1200" dirty="0"/>
        </a:p>
      </dsp:txBody>
      <dsp:txXfrm>
        <a:off x="2670077" y="991699"/>
        <a:ext cx="2306304" cy="2555437"/>
      </dsp:txXfrm>
    </dsp:sp>
    <dsp:sp modelId="{D9C4CED9-B723-4CD1-8FCD-629F584A9FC1}">
      <dsp:nvSpPr>
        <dsp:cNvPr id="0" name=""/>
        <dsp:cNvSpPr/>
      </dsp:nvSpPr>
      <dsp:spPr>
        <a:xfrm>
          <a:off x="5336959" y="141199"/>
          <a:ext cx="2882881" cy="756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400" kern="1200" dirty="0"/>
            <a:t>2022</a:t>
          </a:r>
        </a:p>
      </dsp:txBody>
      <dsp:txXfrm>
        <a:off x="5714959" y="141199"/>
        <a:ext cx="2126881" cy="756000"/>
      </dsp:txXfrm>
    </dsp:sp>
    <dsp:sp modelId="{CF17AA3B-EDA7-4092-9BC7-14A17FF4381D}">
      <dsp:nvSpPr>
        <dsp:cNvPr id="0" name=""/>
        <dsp:cNvSpPr/>
      </dsp:nvSpPr>
      <dsp:spPr>
        <a:xfrm>
          <a:off x="5336959" y="991699"/>
          <a:ext cx="2306304" cy="25554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400" kern="1200" dirty="0"/>
            <a:t>El </a:t>
          </a:r>
          <a:r>
            <a:rPr lang="ca-ES" sz="1400" kern="1200" dirty="0" err="1"/>
            <a:t>servicio</a:t>
          </a:r>
          <a:r>
            <a:rPr lang="ca-ES" sz="1400" kern="1200" dirty="0"/>
            <a:t> se </a:t>
          </a:r>
          <a:r>
            <a:rPr lang="ca-ES" sz="1400" kern="1200" dirty="0" err="1"/>
            <a:t>divide</a:t>
          </a:r>
          <a:r>
            <a:rPr lang="ca-ES" sz="1400" kern="1200" dirty="0"/>
            <a:t> en el Servei de Biblioteca y el Servei de Documentació i Arxiu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400" kern="1200" dirty="0"/>
            <a:t>El Servei de Biblioteca </a:t>
          </a:r>
          <a:r>
            <a:rPr lang="ca-ES" sz="1400" kern="1200" dirty="0" err="1"/>
            <a:t>incluye</a:t>
          </a:r>
          <a:r>
            <a:rPr lang="ca-ES" sz="1400" kern="1200" dirty="0"/>
            <a:t>: 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b="0" i="0" kern="1200" dirty="0" err="1">
              <a:hlinkClick xmlns:r="http://schemas.openxmlformats.org/officeDocument/2006/relationships" r:id="rId1"/>
            </a:rPr>
            <a:t>Direcció</a:t>
          </a:r>
          <a:endParaRPr lang="ca-ES" sz="1400" kern="120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ES" sz="1400" b="0" i="0" kern="1200">
              <a:hlinkClick xmlns:r="http://schemas.openxmlformats.org/officeDocument/2006/relationships" r:id="rId2"/>
            </a:rPr>
            <a:t>Unitat de Serveis a la Investigació</a:t>
          </a:r>
          <a:endParaRPr lang="es-ES" sz="1400" b="0" i="0" kern="120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fr-FR" sz="1400" b="0" i="0" kern="1200">
              <a:hlinkClick xmlns:r="http://schemas.openxmlformats.org/officeDocument/2006/relationships" r:id="rId3"/>
            </a:rPr>
            <a:t>Unitat de Suport a l'Aprenentatge</a:t>
          </a:r>
          <a:endParaRPr lang="fr-FR" sz="1400" b="0" i="0" kern="120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pt-BR" sz="1400" b="0" i="0" kern="1200">
              <a:hlinkClick xmlns:r="http://schemas.openxmlformats.org/officeDocument/2006/relationships" r:id="rId4"/>
            </a:rPr>
            <a:t>Unitat de Gestió d'Espais i Equipaments</a:t>
          </a:r>
          <a:endParaRPr lang="pt-BR" sz="1400" b="0" i="0" kern="120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s-ES" sz="1400" b="0" i="0" kern="1200" dirty="0" err="1">
              <a:hlinkClick xmlns:r="http://schemas.openxmlformats.org/officeDocument/2006/relationships" r:id="rId5"/>
            </a:rPr>
            <a:t>Biblioteques</a:t>
          </a:r>
          <a:r>
            <a:rPr lang="es-ES" sz="1400" b="0" i="0" kern="1200" dirty="0">
              <a:hlinkClick xmlns:r="http://schemas.openxmlformats.org/officeDocument/2006/relationships" r:id="rId5"/>
            </a:rPr>
            <a:t> de centre</a:t>
          </a:r>
          <a:endParaRPr lang="es-ES" sz="1400" b="0" i="0" kern="1200" dirty="0"/>
        </a:p>
      </dsp:txBody>
      <dsp:txXfrm>
        <a:off x="5336959" y="991699"/>
        <a:ext cx="2306304" cy="25554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62A743-ADEC-41C0-B623-0E08E1C2C486}">
      <dsp:nvSpPr>
        <dsp:cNvPr id="0" name=""/>
        <dsp:cNvSpPr/>
      </dsp:nvSpPr>
      <dsp:spPr>
        <a:xfrm>
          <a:off x="2646" y="142238"/>
          <a:ext cx="2580034" cy="460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600" kern="1200" dirty="0" err="1"/>
            <a:t>Préstamo</a:t>
          </a:r>
          <a:r>
            <a:rPr lang="ca-ES" sz="1600" kern="1200" dirty="0"/>
            <a:t> </a:t>
          </a:r>
          <a:r>
            <a:rPr lang="ca-ES" sz="1600" kern="1200" dirty="0" err="1"/>
            <a:t>interbibliotecario</a:t>
          </a:r>
          <a:endParaRPr lang="ca-ES" sz="1600" kern="1200" dirty="0"/>
        </a:p>
      </dsp:txBody>
      <dsp:txXfrm>
        <a:off x="2646" y="142238"/>
        <a:ext cx="2580034" cy="460800"/>
      </dsp:txXfrm>
    </dsp:sp>
    <dsp:sp modelId="{798E9C0C-ABB5-4911-839A-6C27D1BB57D0}">
      <dsp:nvSpPr>
        <dsp:cNvPr id="0" name=""/>
        <dsp:cNvSpPr/>
      </dsp:nvSpPr>
      <dsp:spPr>
        <a:xfrm>
          <a:off x="2646" y="603038"/>
          <a:ext cx="2580034" cy="310442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600" kern="1200" dirty="0" err="1"/>
            <a:t>Préstamos</a:t>
          </a:r>
          <a:r>
            <a:rPr lang="ca-ES" sz="1600" kern="1200" dirty="0"/>
            <a:t> a </a:t>
          </a:r>
          <a:r>
            <a:rPr lang="ca-ES" sz="1600" kern="1200" dirty="0" err="1"/>
            <a:t>usuarios</a:t>
          </a:r>
          <a:r>
            <a:rPr lang="ca-ES" sz="1600" kern="1200" dirty="0"/>
            <a:t> </a:t>
          </a:r>
          <a:r>
            <a:rPr lang="ca-ES" sz="1600" kern="1200" dirty="0" err="1"/>
            <a:t>propios</a:t>
          </a:r>
          <a:endParaRPr lang="ca-E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600" kern="1200" dirty="0" err="1"/>
            <a:t>Convenios</a:t>
          </a:r>
          <a:endParaRPr lang="ca-E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ca-E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600" kern="1200" dirty="0" err="1"/>
            <a:t>Préstamos</a:t>
          </a:r>
          <a:r>
            <a:rPr lang="ca-ES" sz="1600" kern="1200" dirty="0"/>
            <a:t> a </a:t>
          </a:r>
          <a:r>
            <a:rPr lang="ca-ES" sz="1600" kern="1200" dirty="0" err="1"/>
            <a:t>usuarios</a:t>
          </a:r>
          <a:r>
            <a:rPr lang="ca-ES" sz="1600" kern="1200" dirty="0"/>
            <a:t> </a:t>
          </a:r>
          <a:r>
            <a:rPr lang="ca-ES" sz="1600" kern="1200" dirty="0" err="1"/>
            <a:t>externos</a:t>
          </a:r>
          <a:endParaRPr lang="ca-E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ca-ES" sz="1600" kern="1200" dirty="0"/>
        </a:p>
      </dsp:txBody>
      <dsp:txXfrm>
        <a:off x="2646" y="603038"/>
        <a:ext cx="2580034" cy="3104423"/>
      </dsp:txXfrm>
    </dsp:sp>
    <dsp:sp modelId="{7C5561AB-192C-46C7-98A6-E47994611501}">
      <dsp:nvSpPr>
        <dsp:cNvPr id="0" name=""/>
        <dsp:cNvSpPr/>
      </dsp:nvSpPr>
      <dsp:spPr>
        <a:xfrm>
          <a:off x="2943885" y="142238"/>
          <a:ext cx="2580034" cy="460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600" kern="1200" dirty="0" err="1"/>
            <a:t>Repositorio</a:t>
          </a:r>
          <a:r>
            <a:rPr lang="ca-ES" sz="1600" kern="1200" dirty="0"/>
            <a:t> institucional</a:t>
          </a:r>
        </a:p>
      </dsp:txBody>
      <dsp:txXfrm>
        <a:off x="2943885" y="142238"/>
        <a:ext cx="2580034" cy="460800"/>
      </dsp:txXfrm>
    </dsp:sp>
    <dsp:sp modelId="{424183DB-45AE-41D3-8C1C-71E0F260C4EF}">
      <dsp:nvSpPr>
        <dsp:cNvPr id="0" name=""/>
        <dsp:cNvSpPr/>
      </dsp:nvSpPr>
      <dsp:spPr>
        <a:xfrm>
          <a:off x="2943885" y="603038"/>
          <a:ext cx="2580034" cy="310442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600" kern="1200" dirty="0" err="1"/>
            <a:t>Conectado</a:t>
          </a:r>
          <a:r>
            <a:rPr lang="ca-ES" sz="1600" kern="1200" dirty="0"/>
            <a:t> con el CRIS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ca-E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600" kern="1200" dirty="0"/>
            <a:t>Trabajos </a:t>
          </a:r>
          <a:r>
            <a:rPr lang="ca-ES" sz="1600" kern="1200" dirty="0" err="1"/>
            <a:t>académicos</a:t>
          </a:r>
          <a:r>
            <a:rPr lang="ca-ES" sz="1600" kern="1200" dirty="0"/>
            <a:t>: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600" kern="1200" dirty="0"/>
            <a:t>Tesis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600" kern="1200" dirty="0"/>
            <a:t>TFM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600" kern="1200" dirty="0"/>
            <a:t>TFG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ca-E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600" kern="1200" dirty="0" err="1"/>
            <a:t>Producción</a:t>
          </a:r>
          <a:r>
            <a:rPr lang="ca-ES" sz="1600" kern="1200" dirty="0"/>
            <a:t> científica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600" kern="1200" dirty="0" err="1"/>
            <a:t>Artículos</a:t>
          </a:r>
          <a:endParaRPr lang="ca-E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600" kern="1200" dirty="0" err="1"/>
            <a:t>Congresos</a:t>
          </a:r>
          <a:endParaRPr lang="ca-ES" sz="1600" kern="1200" dirty="0"/>
        </a:p>
      </dsp:txBody>
      <dsp:txXfrm>
        <a:off x="2943885" y="603038"/>
        <a:ext cx="2580034" cy="3104423"/>
      </dsp:txXfrm>
    </dsp:sp>
    <dsp:sp modelId="{672ACE78-E3D2-403E-88CF-96663A9DC0D3}">
      <dsp:nvSpPr>
        <dsp:cNvPr id="0" name=""/>
        <dsp:cNvSpPr/>
      </dsp:nvSpPr>
      <dsp:spPr>
        <a:xfrm>
          <a:off x="5885124" y="142238"/>
          <a:ext cx="2580034" cy="460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600" kern="1200" dirty="0"/>
            <a:t>Servicios a la </a:t>
          </a:r>
          <a:r>
            <a:rPr lang="ca-ES" sz="1600" kern="1200" dirty="0" err="1"/>
            <a:t>investigación</a:t>
          </a:r>
          <a:endParaRPr lang="ca-ES" sz="1600" kern="1200" dirty="0"/>
        </a:p>
      </dsp:txBody>
      <dsp:txXfrm>
        <a:off x="5885124" y="142238"/>
        <a:ext cx="2580034" cy="460800"/>
      </dsp:txXfrm>
    </dsp:sp>
    <dsp:sp modelId="{5D1FB9E2-3B74-42DA-ADF3-C03FA1F6164F}">
      <dsp:nvSpPr>
        <dsp:cNvPr id="0" name=""/>
        <dsp:cNvSpPr/>
      </dsp:nvSpPr>
      <dsp:spPr>
        <a:xfrm>
          <a:off x="5885124" y="603038"/>
          <a:ext cx="2580034" cy="310442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600" kern="1200" dirty="0" err="1"/>
            <a:t>Asesoramiento</a:t>
          </a:r>
          <a:r>
            <a:rPr lang="ca-ES" sz="1600" kern="1200" dirty="0"/>
            <a:t> y </a:t>
          </a:r>
          <a:r>
            <a:rPr lang="ca-ES" sz="1600" kern="1200" dirty="0" err="1"/>
            <a:t>ayuda</a:t>
          </a:r>
          <a:r>
            <a:rPr lang="ca-ES" sz="1600" kern="1200" dirty="0"/>
            <a:t>: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600" kern="1200" dirty="0" err="1"/>
            <a:t>Publicación</a:t>
          </a:r>
          <a:endParaRPr lang="ca-E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600" kern="1200" dirty="0" err="1"/>
            <a:t>Evaluación</a:t>
          </a:r>
          <a:endParaRPr lang="ca-E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ca-E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600" kern="1200" dirty="0" err="1"/>
            <a:t>Formación</a:t>
          </a:r>
          <a:endParaRPr lang="ca-E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600" kern="1200" dirty="0"/>
            <a:t>Individual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600" kern="1200" dirty="0"/>
            <a:t>En </a:t>
          </a:r>
          <a:r>
            <a:rPr lang="ca-ES" sz="1600" kern="1200" dirty="0" err="1"/>
            <a:t>grupo</a:t>
          </a:r>
          <a:endParaRPr lang="ca-E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ca-E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600" kern="1200" dirty="0" err="1"/>
            <a:t>Colaboración</a:t>
          </a:r>
          <a:endParaRPr lang="ca-ES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600" kern="1200" dirty="0"/>
            <a:t>CSUC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600" kern="1200" dirty="0" err="1"/>
            <a:t>Dialnet</a:t>
          </a:r>
          <a:endParaRPr lang="ca-ES" sz="1600" kern="1200" dirty="0"/>
        </a:p>
      </dsp:txBody>
      <dsp:txXfrm>
        <a:off x="5885124" y="603038"/>
        <a:ext cx="2580034" cy="31044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548F01-7BE7-4468-96DF-747E931E1CBD}">
      <dsp:nvSpPr>
        <dsp:cNvPr id="0" name=""/>
        <dsp:cNvSpPr/>
      </dsp:nvSpPr>
      <dsp:spPr>
        <a:xfrm>
          <a:off x="1259840" y="0"/>
          <a:ext cx="1463040" cy="81280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2600" kern="1200" dirty="0" err="1"/>
            <a:t>Personas</a:t>
          </a:r>
          <a:endParaRPr lang="ca-ES" sz="2600" kern="1200" dirty="0"/>
        </a:p>
      </dsp:txBody>
      <dsp:txXfrm>
        <a:off x="1283646" y="23806"/>
        <a:ext cx="1415428" cy="765188"/>
      </dsp:txXfrm>
    </dsp:sp>
    <dsp:sp modelId="{9E2E341C-2B00-4F9C-B3C0-8AD8EEF1F9AD}">
      <dsp:nvSpPr>
        <dsp:cNvPr id="0" name=""/>
        <dsp:cNvSpPr/>
      </dsp:nvSpPr>
      <dsp:spPr>
        <a:xfrm>
          <a:off x="3373120" y="0"/>
          <a:ext cx="1463040" cy="81280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2600" kern="1200" dirty="0"/>
            <a:t>Nuevos</a:t>
          </a:r>
        </a:p>
      </dsp:txBody>
      <dsp:txXfrm>
        <a:off x="3396926" y="23806"/>
        <a:ext cx="1415428" cy="765188"/>
      </dsp:txXfrm>
    </dsp:sp>
    <dsp:sp modelId="{0913123C-9662-4740-9A2E-2DF3A788C08C}">
      <dsp:nvSpPr>
        <dsp:cNvPr id="0" name=""/>
        <dsp:cNvSpPr/>
      </dsp:nvSpPr>
      <dsp:spPr>
        <a:xfrm>
          <a:off x="2743200" y="3454400"/>
          <a:ext cx="609600" cy="609600"/>
        </a:xfrm>
        <a:prstGeom prst="triangl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B9CF52-6F48-4D43-BE02-7671F9EAED14}">
      <dsp:nvSpPr>
        <dsp:cNvPr id="0" name=""/>
        <dsp:cNvSpPr/>
      </dsp:nvSpPr>
      <dsp:spPr>
        <a:xfrm rot="240000">
          <a:off x="1218641" y="3193179"/>
          <a:ext cx="3658717" cy="25584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1F999C-1D9D-48D9-B9C3-8AAE5588A85A}">
      <dsp:nvSpPr>
        <dsp:cNvPr id="0" name=""/>
        <dsp:cNvSpPr/>
      </dsp:nvSpPr>
      <dsp:spPr>
        <a:xfrm rot="240000">
          <a:off x="3415383" y="2553510"/>
          <a:ext cx="1459793" cy="6801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500" kern="1200" dirty="0" err="1"/>
            <a:t>Convocatorias</a:t>
          </a:r>
          <a:endParaRPr lang="ca-ES" sz="1500" kern="1200" dirty="0"/>
        </a:p>
      </dsp:txBody>
      <dsp:txXfrm>
        <a:off x="3448583" y="2586710"/>
        <a:ext cx="1393393" cy="613714"/>
      </dsp:txXfrm>
    </dsp:sp>
    <dsp:sp modelId="{3A9E42A7-EFFD-4D6E-B256-3E35FE71E267}">
      <dsp:nvSpPr>
        <dsp:cNvPr id="0" name=""/>
        <dsp:cNvSpPr/>
      </dsp:nvSpPr>
      <dsp:spPr>
        <a:xfrm rot="240000">
          <a:off x="3468215" y="1821990"/>
          <a:ext cx="1459793" cy="6801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500" kern="1200" dirty="0"/>
            <a:t>Indicadores</a:t>
          </a:r>
        </a:p>
      </dsp:txBody>
      <dsp:txXfrm>
        <a:off x="3501415" y="1855190"/>
        <a:ext cx="1393393" cy="613714"/>
      </dsp:txXfrm>
    </dsp:sp>
    <dsp:sp modelId="{68BE89B4-6A54-482B-B9A4-56D29F36F977}">
      <dsp:nvSpPr>
        <dsp:cNvPr id="0" name=""/>
        <dsp:cNvSpPr/>
      </dsp:nvSpPr>
      <dsp:spPr>
        <a:xfrm rot="240000">
          <a:off x="3521047" y="1106726"/>
          <a:ext cx="1459793" cy="6801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500" kern="1200" dirty="0" err="1"/>
            <a:t>Procedimientos</a:t>
          </a:r>
          <a:endParaRPr lang="ca-ES" sz="1500" kern="1200" dirty="0"/>
        </a:p>
      </dsp:txBody>
      <dsp:txXfrm>
        <a:off x="3554247" y="1139926"/>
        <a:ext cx="1393393" cy="613714"/>
      </dsp:txXfrm>
    </dsp:sp>
    <dsp:sp modelId="{247D4F9B-DBE5-4E24-9927-06F17E56E66B}">
      <dsp:nvSpPr>
        <dsp:cNvPr id="0" name=""/>
        <dsp:cNvSpPr/>
      </dsp:nvSpPr>
      <dsp:spPr>
        <a:xfrm rot="240000">
          <a:off x="1322423" y="2407206"/>
          <a:ext cx="1459793" cy="6801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500" kern="1200" dirty="0" err="1"/>
            <a:t>Bibliotecarios</a:t>
          </a:r>
          <a:endParaRPr lang="ca-ES" sz="1500" kern="1200" dirty="0"/>
        </a:p>
      </dsp:txBody>
      <dsp:txXfrm>
        <a:off x="1355623" y="2440406"/>
        <a:ext cx="1393393" cy="613714"/>
      </dsp:txXfrm>
    </dsp:sp>
    <dsp:sp modelId="{595E562E-D254-45E8-BC10-FDEBE8A27FEE}">
      <dsp:nvSpPr>
        <dsp:cNvPr id="0" name=""/>
        <dsp:cNvSpPr/>
      </dsp:nvSpPr>
      <dsp:spPr>
        <a:xfrm rot="240000">
          <a:off x="1375255" y="1675686"/>
          <a:ext cx="1459793" cy="6801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500" kern="1200" dirty="0"/>
            <a:t>Investigadores</a:t>
          </a:r>
        </a:p>
      </dsp:txBody>
      <dsp:txXfrm>
        <a:off x="1408455" y="1708886"/>
        <a:ext cx="1393393" cy="61371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232EF6-5967-41AF-AF75-45683CA7E4F5}">
      <dsp:nvSpPr>
        <dsp:cNvPr id="0" name=""/>
        <dsp:cNvSpPr/>
      </dsp:nvSpPr>
      <dsp:spPr>
        <a:xfrm>
          <a:off x="4778430" y="3041032"/>
          <a:ext cx="2209220" cy="1431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200" b="0" kern="1200" dirty="0" err="1"/>
            <a:t>Nuestra</a:t>
          </a:r>
          <a:r>
            <a:rPr lang="ca-ES" sz="1200" b="0" kern="1200" dirty="0"/>
            <a:t> labor es </a:t>
          </a:r>
          <a:r>
            <a:rPr lang="ca-ES" sz="1200" b="0" kern="1200" dirty="0" err="1"/>
            <a:t>parte</a:t>
          </a:r>
          <a:r>
            <a:rPr lang="ca-ES" sz="1200" b="0" kern="1200" dirty="0"/>
            <a:t> de la UIB.</a:t>
          </a:r>
        </a:p>
      </dsp:txBody>
      <dsp:txXfrm>
        <a:off x="5472632" y="3430237"/>
        <a:ext cx="1483582" cy="1010433"/>
      </dsp:txXfrm>
    </dsp:sp>
    <dsp:sp modelId="{8A7EA086-DC85-4587-97D8-4FB83838F76E}">
      <dsp:nvSpPr>
        <dsp:cNvPr id="0" name=""/>
        <dsp:cNvSpPr/>
      </dsp:nvSpPr>
      <dsp:spPr>
        <a:xfrm>
          <a:off x="1173912" y="3041032"/>
          <a:ext cx="2209220" cy="1431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200" b="0" kern="1200" dirty="0"/>
            <a:t>Es </a:t>
          </a:r>
          <a:r>
            <a:rPr lang="ca-ES" sz="1200" b="0" kern="1200" dirty="0" err="1"/>
            <a:t>imposible</a:t>
          </a:r>
          <a:r>
            <a:rPr lang="ca-ES" sz="1200" b="0" kern="1200" dirty="0"/>
            <a:t> ser especialista en </a:t>
          </a:r>
          <a:r>
            <a:rPr lang="ca-ES" sz="1200" b="0" kern="1200" dirty="0" err="1"/>
            <a:t>todo</a:t>
          </a:r>
          <a:r>
            <a:rPr lang="ca-ES" sz="1200" b="0" kern="1200" dirty="0"/>
            <a:t>. </a:t>
          </a:r>
        </a:p>
      </dsp:txBody>
      <dsp:txXfrm>
        <a:off x="1205348" y="3430237"/>
        <a:ext cx="1483582" cy="1010433"/>
      </dsp:txXfrm>
    </dsp:sp>
    <dsp:sp modelId="{3FA1B695-A2EF-4947-BB54-05FE61805CC0}">
      <dsp:nvSpPr>
        <dsp:cNvPr id="0" name=""/>
        <dsp:cNvSpPr/>
      </dsp:nvSpPr>
      <dsp:spPr>
        <a:xfrm>
          <a:off x="4778430" y="0"/>
          <a:ext cx="2209220" cy="1431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200" kern="1200" dirty="0"/>
            <a:t>Es </a:t>
          </a:r>
          <a:r>
            <a:rPr lang="ca-ES" sz="1200" kern="1200" dirty="0" err="1"/>
            <a:t>necesario</a:t>
          </a:r>
          <a:r>
            <a:rPr lang="ca-ES" sz="1200" kern="1200" dirty="0"/>
            <a:t> poder </a:t>
          </a:r>
          <a:r>
            <a:rPr lang="ca-ES" sz="1200" kern="1200" dirty="0" err="1"/>
            <a:t>ofrecer</a:t>
          </a:r>
          <a:r>
            <a:rPr lang="ca-ES" sz="1200" kern="1200" dirty="0"/>
            <a:t> un </a:t>
          </a:r>
          <a:r>
            <a:rPr lang="ca-ES" sz="1200" kern="1200" dirty="0" err="1"/>
            <a:t>servicio</a:t>
          </a:r>
          <a:r>
            <a:rPr lang="ca-ES" sz="1200" kern="1200" dirty="0"/>
            <a:t> de </a:t>
          </a:r>
          <a:r>
            <a:rPr lang="ca-ES" sz="1200" kern="1200" dirty="0" err="1"/>
            <a:t>ayuda</a:t>
          </a:r>
          <a:r>
            <a:rPr lang="ca-ES" sz="1200" kern="1200" dirty="0"/>
            <a:t> al investigador que les </a:t>
          </a:r>
          <a:r>
            <a:rPr lang="ca-ES" sz="1200" kern="1200" dirty="0" err="1"/>
            <a:t>resulte</a:t>
          </a:r>
          <a:r>
            <a:rPr lang="ca-ES" sz="1200" kern="1200" dirty="0"/>
            <a:t> útil.</a:t>
          </a:r>
        </a:p>
      </dsp:txBody>
      <dsp:txXfrm>
        <a:off x="5472632" y="31436"/>
        <a:ext cx="1483582" cy="1010433"/>
      </dsp:txXfrm>
    </dsp:sp>
    <dsp:sp modelId="{4B1B4C46-E411-44CC-9980-C22B61F1EDEA}">
      <dsp:nvSpPr>
        <dsp:cNvPr id="0" name=""/>
        <dsp:cNvSpPr/>
      </dsp:nvSpPr>
      <dsp:spPr>
        <a:xfrm>
          <a:off x="1173912" y="0"/>
          <a:ext cx="2209220" cy="1431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a-ES" sz="1200" kern="1200" dirty="0" err="1"/>
            <a:t>Hay</a:t>
          </a:r>
          <a:r>
            <a:rPr lang="ca-ES" sz="1200" kern="1200" dirty="0"/>
            <a:t> que poder estar </a:t>
          </a:r>
          <a:r>
            <a:rPr lang="ca-ES" sz="1200" kern="1200" dirty="0" err="1"/>
            <a:t>preparados</a:t>
          </a:r>
          <a:r>
            <a:rPr lang="ca-ES" sz="1200" kern="1200" dirty="0"/>
            <a:t> para </a:t>
          </a:r>
          <a:r>
            <a:rPr lang="ca-ES" sz="1200" kern="1200" dirty="0" err="1"/>
            <a:t>responder</a:t>
          </a:r>
          <a:r>
            <a:rPr lang="ca-ES" sz="1200" kern="1200" dirty="0"/>
            <a:t> a las </a:t>
          </a:r>
          <a:r>
            <a:rPr lang="ca-ES" sz="1200" kern="1200" dirty="0" err="1"/>
            <a:t>necesidades</a:t>
          </a:r>
          <a:r>
            <a:rPr lang="ca-ES" sz="1200" kern="1200" dirty="0"/>
            <a:t> de los </a:t>
          </a:r>
          <a:r>
            <a:rPr lang="ca-ES" sz="1200" kern="1200" dirty="0" err="1"/>
            <a:t>usuarios</a:t>
          </a:r>
          <a:r>
            <a:rPr lang="ca-ES" sz="1200" kern="1200" dirty="0"/>
            <a:t>.</a:t>
          </a:r>
        </a:p>
      </dsp:txBody>
      <dsp:txXfrm>
        <a:off x="1205348" y="31436"/>
        <a:ext cx="1483582" cy="1010433"/>
      </dsp:txXfrm>
    </dsp:sp>
    <dsp:sp modelId="{E6F3F0F4-53CE-461D-9E82-40E77ADD7219}">
      <dsp:nvSpPr>
        <dsp:cNvPr id="0" name=""/>
        <dsp:cNvSpPr/>
      </dsp:nvSpPr>
      <dsp:spPr>
        <a:xfrm>
          <a:off x="2099638" y="254910"/>
          <a:ext cx="1936422" cy="193642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500" kern="1200" dirty="0" err="1"/>
            <a:t>Formación</a:t>
          </a:r>
          <a:r>
            <a:rPr lang="ca-ES" sz="1500" kern="1200" dirty="0"/>
            <a:t> continua</a:t>
          </a:r>
        </a:p>
      </dsp:txBody>
      <dsp:txXfrm>
        <a:off x="2666803" y="822075"/>
        <a:ext cx="1369257" cy="1369257"/>
      </dsp:txXfrm>
    </dsp:sp>
    <dsp:sp modelId="{7C4E774D-F83C-4E5C-8DB7-63ACC5D667E5}">
      <dsp:nvSpPr>
        <dsp:cNvPr id="0" name=""/>
        <dsp:cNvSpPr/>
      </dsp:nvSpPr>
      <dsp:spPr>
        <a:xfrm rot="5400000">
          <a:off x="4125503" y="254910"/>
          <a:ext cx="1936422" cy="193642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500" kern="1200" dirty="0" err="1"/>
            <a:t>Comunicación</a:t>
          </a:r>
          <a:r>
            <a:rPr lang="ca-ES" sz="1500" kern="1200" dirty="0"/>
            <a:t> con los investigadores</a:t>
          </a:r>
        </a:p>
      </dsp:txBody>
      <dsp:txXfrm rot="-5400000">
        <a:off x="4125503" y="822075"/>
        <a:ext cx="1369257" cy="1369257"/>
      </dsp:txXfrm>
    </dsp:sp>
    <dsp:sp modelId="{42ABA50D-F0F2-4462-A956-F78880CFDF09}">
      <dsp:nvSpPr>
        <dsp:cNvPr id="0" name=""/>
        <dsp:cNvSpPr/>
      </dsp:nvSpPr>
      <dsp:spPr>
        <a:xfrm rot="10800000">
          <a:off x="4125503" y="2280774"/>
          <a:ext cx="1936422" cy="193642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500" kern="1200" dirty="0" err="1"/>
            <a:t>Colaboración</a:t>
          </a:r>
          <a:r>
            <a:rPr lang="ca-ES" sz="1500" kern="1200" dirty="0"/>
            <a:t> con </a:t>
          </a:r>
          <a:r>
            <a:rPr lang="ca-ES" sz="1500" kern="1200" dirty="0" err="1"/>
            <a:t>otros</a:t>
          </a:r>
          <a:r>
            <a:rPr lang="ca-ES" sz="1500" kern="1200" dirty="0"/>
            <a:t> </a:t>
          </a:r>
          <a:r>
            <a:rPr lang="ca-ES" sz="1500" kern="1200" dirty="0" err="1"/>
            <a:t>servicios</a:t>
          </a:r>
          <a:endParaRPr lang="ca-ES" sz="1500" kern="1200" dirty="0"/>
        </a:p>
      </dsp:txBody>
      <dsp:txXfrm rot="10800000">
        <a:off x="4125503" y="2280774"/>
        <a:ext cx="1369257" cy="1369257"/>
      </dsp:txXfrm>
    </dsp:sp>
    <dsp:sp modelId="{97AE86BE-235A-4AC5-8A38-9AD179D33920}">
      <dsp:nvSpPr>
        <dsp:cNvPr id="0" name=""/>
        <dsp:cNvSpPr/>
      </dsp:nvSpPr>
      <dsp:spPr>
        <a:xfrm rot="16200000">
          <a:off x="2099638" y="2280774"/>
          <a:ext cx="1936422" cy="1936422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a-ES" sz="1500" kern="1200" dirty="0" err="1"/>
            <a:t>Alianzas</a:t>
          </a:r>
          <a:r>
            <a:rPr lang="ca-ES" sz="1500" kern="1200" dirty="0"/>
            <a:t> con </a:t>
          </a:r>
          <a:r>
            <a:rPr lang="ca-ES" sz="1500" kern="1200" dirty="0" err="1"/>
            <a:t>otras</a:t>
          </a:r>
          <a:r>
            <a:rPr lang="ca-ES" sz="1500" kern="1200" dirty="0"/>
            <a:t> </a:t>
          </a:r>
          <a:r>
            <a:rPr lang="ca-ES" sz="1500" kern="1200" dirty="0" err="1"/>
            <a:t>instituciones</a:t>
          </a:r>
          <a:endParaRPr lang="ca-ES" sz="1500" kern="1200" dirty="0"/>
        </a:p>
      </dsp:txBody>
      <dsp:txXfrm rot="5400000">
        <a:off x="2666803" y="2280774"/>
        <a:ext cx="1369257" cy="1369257"/>
      </dsp:txXfrm>
    </dsp:sp>
    <dsp:sp modelId="{9EC70D41-0A71-4322-B7E4-0FB8C0CA9DFA}">
      <dsp:nvSpPr>
        <dsp:cNvPr id="0" name=""/>
        <dsp:cNvSpPr/>
      </dsp:nvSpPr>
      <dsp:spPr>
        <a:xfrm>
          <a:off x="3746492" y="1833563"/>
          <a:ext cx="668579" cy="581373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035E04-AC47-4930-AB21-B19477673092}">
      <dsp:nvSpPr>
        <dsp:cNvPr id="0" name=""/>
        <dsp:cNvSpPr/>
      </dsp:nvSpPr>
      <dsp:spPr>
        <a:xfrm rot="10800000">
          <a:off x="3746492" y="2057169"/>
          <a:ext cx="668579" cy="581373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8AD51C66-DBC8-2B44-A0A6-12C3261CFF0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51B983E-C98B-D44B-A957-6ABF810EDDD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FA234A-F504-D94A-889A-2153B466890F}" type="datetimeFigureOut">
              <a:rPr lang="es-ES" smtClean="0"/>
              <a:t>28/07/2025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0A2036E-5631-1845-B4E5-9C210121621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EA66A81-F1D8-4F45-8B2E-CE7D9878867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23318-E879-FE42-8A62-E5E555131A8A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89466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6D56AE-E38B-624C-86BA-174FF7547E23}" type="datetimeFigureOut">
              <a:rPr lang="es-ES" smtClean="0"/>
              <a:t>28/07/2025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45DA2-E6DB-0148-A709-859BF6C4F3C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8938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D45DA2-E6DB-0148-A709-859BF6C4F3C7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22999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D45DA2-E6DB-0148-A709-859BF6C4F3C7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29810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a-ES" dirty="0"/>
              <a:t>https://biblioteca.uib.cat/oferta/serveis/biblioteca_investigador/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D45DA2-E6DB-0148-A709-859BF6C4F3C7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55809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a-ES" dirty="0"/>
              <a:t>https://biblioteca.uib.cat/oferta/serveis/biblioteca_investigador/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D45DA2-E6DB-0148-A709-859BF6C4F3C7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21311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D45DA2-E6DB-0148-A709-859BF6C4F3C7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02977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UNESCO.org, CC BY-SA 4.0 &lt;https://creativecommons.org/licenses/by-sa/4.0&gt;, via Wikimedia Commons</a:t>
            </a:r>
          </a:p>
          <a:p>
            <a:r>
              <a:rPr lang="ca-ES" dirty="0"/>
              <a:t>https://upload.wikimedia.org/wikipedia/commons/d/d8/UNESCO-Open_science-pillars-en.png</a:t>
            </a:r>
            <a:r>
              <a:rPr lang="en-US" dirty="0"/>
              <a:t> </a:t>
            </a:r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D45DA2-E6DB-0148-A709-859BF6C4F3C7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4825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a-ES" dirty="0"/>
              <a:t>https://blocs.uib.cat/cienciaoberta/</a:t>
            </a:r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D45DA2-E6DB-0148-A709-859BF6C4F3C7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56366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D45DA2-E6DB-0148-A709-859BF6C4F3C7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63003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D45DA2-E6DB-0148-A709-859BF6C4F3C7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809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D45DA2-E6DB-0148-A709-859BF6C4F3C7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0057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a-ES" dirty="0"/>
              <a:t>https://biblioteca.uib.cat/funcio/definicio_i_funcions/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D45DA2-E6DB-0148-A709-859BF6C4F3C7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23067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a-ES" dirty="0"/>
              <a:t>https://biblioteca.uib.cat/funcio/definicio_i_funcions/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D45DA2-E6DB-0148-A709-859BF6C4F3C7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09290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a-ES" dirty="0"/>
              <a:t>https://biblioteca.uib.cat/estructura/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D45DA2-E6DB-0148-A709-859BF6C4F3C7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58477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a-ES" dirty="0"/>
              <a:t>https://biblioteca.uib.cat/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D45DA2-E6DB-0148-A709-859BF6C4F3C7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19181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a-ES" dirty="0"/>
              <a:t>https://biblioteca.uib.cat/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D45DA2-E6DB-0148-A709-859BF6C4F3C7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57840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D45DA2-E6DB-0148-A709-859BF6C4F3C7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96817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D45DA2-E6DB-0148-A709-859BF6C4F3C7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6444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467538D1-662A-6048-93EE-D155E47ACF76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795541" y="0"/>
            <a:ext cx="5348459" cy="51435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/>
            </a:lvl1pPr>
          </a:lstStyle>
          <a:p>
            <a:r>
              <a:rPr lang="es-ES" dirty="0"/>
              <a:t>    Fes clic a la </a:t>
            </a:r>
            <a:r>
              <a:rPr lang="es-ES" dirty="0" err="1"/>
              <a:t>icona</a:t>
            </a:r>
            <a:r>
              <a:rPr lang="es-ES" dirty="0"/>
              <a:t> per </a:t>
            </a:r>
            <a:r>
              <a:rPr lang="es-ES" dirty="0" err="1"/>
              <a:t>afegir</a:t>
            </a:r>
            <a:r>
              <a:rPr lang="es-ES" dirty="0"/>
              <a:t> la </a:t>
            </a:r>
            <a:r>
              <a:rPr lang="es-ES" dirty="0" err="1"/>
              <a:t>imatge</a:t>
            </a:r>
            <a:endParaRPr lang="es-ES" dirty="0"/>
          </a:p>
        </p:txBody>
      </p:sp>
      <p:sp>
        <p:nvSpPr>
          <p:cNvPr id="40" name="Marcador de posición de imagen 39">
            <a:extLst>
              <a:ext uri="{FF2B5EF4-FFF2-40B4-BE49-F238E27FC236}">
                <a16:creationId xmlns:a16="http://schemas.microsoft.com/office/drawing/2014/main" id="{54B10ABA-0997-4546-B43C-C07D790A580A}"/>
              </a:ext>
            </a:extLst>
          </p:cNvPr>
          <p:cNvSpPr>
            <a:spLocks noGrp="1" noChangeAspect="1"/>
          </p:cNvSpPr>
          <p:nvPr>
            <p:ph type="pic" sz="quarter" idx="32" hasCustomPrompt="1"/>
          </p:nvPr>
        </p:nvSpPr>
        <p:spPr>
          <a:xfrm flipH="1">
            <a:off x="0" y="0"/>
            <a:ext cx="4445391" cy="51435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effectLst>
            <a:outerShdw sx="1000" sy="1000" algn="ctr" rotWithShape="0">
              <a:srgbClr val="0065BD"/>
            </a:outerShdw>
          </a:effectLst>
        </p:spPr>
        <p:txBody>
          <a:bodyPr/>
          <a:lstStyle>
            <a:lvl1pPr marL="0" indent="0">
              <a:buNone/>
              <a:defRPr sz="800"/>
            </a:lvl1pPr>
          </a:lstStyle>
          <a:p>
            <a:r>
              <a:rPr lang="es-ES" dirty="0" err="1"/>
              <a:t>fons</a:t>
            </a:r>
            <a:endParaRPr lang="es-ES" dirty="0"/>
          </a:p>
        </p:txBody>
      </p:sp>
      <p:sp>
        <p:nvSpPr>
          <p:cNvPr id="28" name="Data">
            <a:extLst>
              <a:ext uri="{FF2B5EF4-FFF2-40B4-BE49-F238E27FC236}">
                <a16:creationId xmlns:a16="http://schemas.microsoft.com/office/drawing/2014/main" id="{FEC9C2A2-D85D-744D-A2C8-F72E20CB521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3277" y="4309218"/>
            <a:ext cx="3179299" cy="47756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Data</a:t>
            </a:r>
            <a:endParaRPr lang="en-US" dirty="0"/>
          </a:p>
        </p:txBody>
      </p:sp>
      <p:sp>
        <p:nvSpPr>
          <p:cNvPr id="27" name="autor">
            <a:extLst>
              <a:ext uri="{FF2B5EF4-FFF2-40B4-BE49-F238E27FC236}">
                <a16:creationId xmlns:a16="http://schemas.microsoft.com/office/drawing/2014/main" id="{106205E5-B8A3-D946-A729-22E37A28F50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6242" y="3474936"/>
            <a:ext cx="3179299" cy="47756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800" baseline="0">
                <a:solidFill>
                  <a:schemeClr val="bg1"/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Autor</a:t>
            </a:r>
            <a:endParaRPr lang="en-US" dirty="0"/>
          </a:p>
        </p:txBody>
      </p:sp>
      <p:sp>
        <p:nvSpPr>
          <p:cNvPr id="25" name="títol">
            <a:extLst>
              <a:ext uri="{FF2B5EF4-FFF2-40B4-BE49-F238E27FC236}">
                <a16:creationId xmlns:a16="http://schemas.microsoft.com/office/drawing/2014/main" id="{B0D3C17A-E7CF-294B-91D1-877454D6BE1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6243" y="2167500"/>
            <a:ext cx="3179299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800" b="1" baseline="0">
                <a:solidFill>
                  <a:schemeClr val="bg1"/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dirty="0" err="1"/>
              <a:t>Títol</a:t>
            </a:r>
            <a:endParaRPr lang="en-US" dirty="0"/>
          </a:p>
        </p:txBody>
      </p:sp>
      <p:cxnSp>
        <p:nvCxnSpPr>
          <p:cNvPr id="18" name="separador">
            <a:extLst>
              <a:ext uri="{FF2B5EF4-FFF2-40B4-BE49-F238E27FC236}">
                <a16:creationId xmlns:a16="http://schemas.microsoft.com/office/drawing/2014/main" id="{DF81C924-9DBE-D943-9386-7C12E276A732}"/>
              </a:ext>
            </a:extLst>
          </p:cNvPr>
          <p:cNvCxnSpPr>
            <a:cxnSpLocks/>
          </p:cNvCxnSpPr>
          <p:nvPr/>
        </p:nvCxnSpPr>
        <p:spPr>
          <a:xfrm>
            <a:off x="623277" y="3295997"/>
            <a:ext cx="338063" cy="0"/>
          </a:xfrm>
          <a:prstGeom prst="line">
            <a:avLst/>
          </a:prstGeom>
          <a:ln w="19050" cmpd="sng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6" name="logo UIB">
            <a:extLst>
              <a:ext uri="{FF2B5EF4-FFF2-40B4-BE49-F238E27FC236}">
                <a16:creationId xmlns:a16="http://schemas.microsoft.com/office/drawing/2014/main" id="{B4AE55D0-0734-9E42-8081-E253842B5399}"/>
              </a:ext>
            </a:extLst>
          </p:cNvPr>
          <p:cNvPicPr preferRelativeResize="0"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3485" y="214247"/>
            <a:ext cx="2710409" cy="1015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311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5">
            <a:extLst>
              <a:ext uri="{FF2B5EF4-FFF2-40B4-BE49-F238E27FC236}">
                <a16:creationId xmlns:a16="http://schemas.microsoft.com/office/drawing/2014/main" id="{88D71AF0-430D-4A49-B590-D4BB65A608C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0" y="187747"/>
            <a:ext cx="1610211" cy="374461"/>
          </a:xfrm>
          <a:prstGeom prst="rect">
            <a:avLst/>
          </a:prstGeom>
          <a:solidFill>
            <a:srgbClr val="0065BD"/>
          </a:solidFill>
        </p:spPr>
        <p:txBody>
          <a:bodyPr wrap="none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s-ES" dirty="0" err="1"/>
              <a:t>Introduir</a:t>
            </a:r>
            <a:r>
              <a:rPr lang="es-ES" dirty="0"/>
              <a:t> </a:t>
            </a:r>
            <a:r>
              <a:rPr lang="es-ES" dirty="0" err="1"/>
              <a:t>títol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8004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1357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5">
            <a:extLst>
              <a:ext uri="{FF2B5EF4-FFF2-40B4-BE49-F238E27FC236}">
                <a16:creationId xmlns:a16="http://schemas.microsoft.com/office/drawing/2014/main" id="{482760F4-69A8-2A41-B8BC-A9D3C4A5115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111348" y="861192"/>
            <a:ext cx="3179299" cy="14177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latin typeface="Arial"/>
                <a:cs typeface="Arial"/>
              </a:defRPr>
            </a:lvl1pPr>
          </a:lstStyle>
          <a:p>
            <a:r>
              <a:rPr lang="es-ES" dirty="0"/>
              <a:t>Fes clic a la </a:t>
            </a:r>
            <a:r>
              <a:rPr lang="es-ES" dirty="0" err="1"/>
              <a:t>icona</a:t>
            </a:r>
            <a:r>
              <a:rPr lang="es-ES" dirty="0"/>
              <a:t> per </a:t>
            </a:r>
            <a:r>
              <a:rPr lang="es-ES" dirty="0" err="1"/>
              <a:t>afegir</a:t>
            </a:r>
            <a:r>
              <a:rPr lang="es-ES" dirty="0"/>
              <a:t> la </a:t>
            </a:r>
            <a:r>
              <a:rPr lang="es-ES" dirty="0" err="1"/>
              <a:t>imatge</a:t>
            </a:r>
            <a:endParaRPr lang="en-US" dirty="0"/>
          </a:p>
          <a:p>
            <a:endParaRPr lang="en-US" dirty="0"/>
          </a:p>
          <a:p>
            <a:r>
              <a:rPr lang="en-US" dirty="0"/>
              <a:t>                </a:t>
            </a:r>
          </a:p>
          <a:p>
            <a:endParaRPr lang="en-US" dirty="0"/>
          </a:p>
        </p:txBody>
      </p:sp>
      <p:sp>
        <p:nvSpPr>
          <p:cNvPr id="4" name="図プレースホルダー 5">
            <a:extLst>
              <a:ext uri="{FF2B5EF4-FFF2-40B4-BE49-F238E27FC236}">
                <a16:creationId xmlns:a16="http://schemas.microsoft.com/office/drawing/2014/main" id="{8124FE6F-334D-5547-AF5E-4773E1C3A04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879145" y="861192"/>
            <a:ext cx="3179299" cy="1417774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5BD"/>
              </a:buClr>
              <a:buSzTx/>
              <a:buFont typeface="Courier New" panose="02070309020205020404" pitchFamily="49" charset="0"/>
              <a:buNone/>
              <a:tabLst/>
              <a:defRPr sz="1200">
                <a:latin typeface="Arial"/>
                <a:cs typeface="Arial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5BD"/>
              </a:buClr>
              <a:buSzTx/>
              <a:buFont typeface="Courier New" panose="02070309020205020404" pitchFamily="49" charset="0"/>
              <a:buNone/>
              <a:tabLst/>
              <a:defRPr/>
            </a:pPr>
            <a:r>
              <a:rPr lang="es-ES" dirty="0"/>
              <a:t>Fes clic a la </a:t>
            </a:r>
            <a:r>
              <a:rPr lang="es-ES" dirty="0" err="1"/>
              <a:t>icona</a:t>
            </a:r>
            <a:r>
              <a:rPr lang="es-ES" dirty="0"/>
              <a:t> per </a:t>
            </a:r>
            <a:r>
              <a:rPr lang="es-ES" dirty="0" err="1"/>
              <a:t>afegir</a:t>
            </a:r>
            <a:r>
              <a:rPr lang="es-ES" dirty="0"/>
              <a:t> la </a:t>
            </a:r>
            <a:r>
              <a:rPr lang="es-ES" dirty="0" err="1"/>
              <a:t>imatge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               </a:t>
            </a:r>
          </a:p>
          <a:p>
            <a:endParaRPr lang="en-US" dirty="0"/>
          </a:p>
        </p:txBody>
      </p:sp>
      <p:sp>
        <p:nvSpPr>
          <p:cNvPr id="7" name="テキスト プレースホルダー 11">
            <a:extLst>
              <a:ext uri="{FF2B5EF4-FFF2-40B4-BE49-F238E27FC236}">
                <a16:creationId xmlns:a16="http://schemas.microsoft.com/office/drawing/2014/main" id="{FB29DA20-88B2-0048-B42A-ED52D6F7F9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11348" y="2498606"/>
            <a:ext cx="3179299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 baseline="0">
                <a:solidFill>
                  <a:srgbClr val="0065BD"/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 </a:t>
            </a:r>
            <a:endParaRPr lang="en-US" dirty="0"/>
          </a:p>
        </p:txBody>
      </p:sp>
      <p:sp>
        <p:nvSpPr>
          <p:cNvPr id="8" name="テキスト プレースホルダー 11">
            <a:extLst>
              <a:ext uri="{FF2B5EF4-FFF2-40B4-BE49-F238E27FC236}">
                <a16:creationId xmlns:a16="http://schemas.microsoft.com/office/drawing/2014/main" id="{05D79822-3B9F-AB4B-89D8-8E60000A0B2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11348" y="3146256"/>
            <a:ext cx="317929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  <p:sp>
        <p:nvSpPr>
          <p:cNvPr id="9" name="テキスト プレースホルダー 11">
            <a:extLst>
              <a:ext uri="{FF2B5EF4-FFF2-40B4-BE49-F238E27FC236}">
                <a16:creationId xmlns:a16="http://schemas.microsoft.com/office/drawing/2014/main" id="{3EE99D23-C820-9842-A637-10B5B56B3B7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879145" y="2498606"/>
            <a:ext cx="3179299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 baseline="0">
                <a:solidFill>
                  <a:srgbClr val="0065BD"/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  <p:sp>
        <p:nvSpPr>
          <p:cNvPr id="10" name="テキスト プレースホルダー 11">
            <a:extLst>
              <a:ext uri="{FF2B5EF4-FFF2-40B4-BE49-F238E27FC236}">
                <a16:creationId xmlns:a16="http://schemas.microsoft.com/office/drawing/2014/main" id="{CB129EB4-E297-9D4C-8CF3-7C915FD1D28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879145" y="3146256"/>
            <a:ext cx="317929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679E2AFA-1D91-C74B-9A43-9B125C03A530}"/>
              </a:ext>
            </a:extLst>
          </p:cNvPr>
          <p:cNvCxnSpPr/>
          <p:nvPr userDrawn="1"/>
        </p:nvCxnSpPr>
        <p:spPr>
          <a:xfrm>
            <a:off x="4614203" y="557079"/>
            <a:ext cx="0" cy="42625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Marcador de texto 5">
            <a:extLst>
              <a:ext uri="{FF2B5EF4-FFF2-40B4-BE49-F238E27FC236}">
                <a16:creationId xmlns:a16="http://schemas.microsoft.com/office/drawing/2014/main" id="{88D71AF0-430D-4A49-B590-D4BB65A608C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0" y="187747"/>
            <a:ext cx="1610211" cy="374461"/>
          </a:xfrm>
          <a:prstGeom prst="rect">
            <a:avLst/>
          </a:prstGeom>
          <a:solidFill>
            <a:srgbClr val="0065BD"/>
          </a:solidFill>
        </p:spPr>
        <p:txBody>
          <a:bodyPr wrap="none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s-ES" dirty="0" err="1"/>
              <a:t>Introduir</a:t>
            </a:r>
            <a:r>
              <a:rPr lang="es-ES" dirty="0"/>
              <a:t> </a:t>
            </a:r>
            <a:r>
              <a:rPr lang="es-ES" dirty="0" err="1"/>
              <a:t>títol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27407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プレースホルダー 11">
            <a:extLst>
              <a:ext uri="{FF2B5EF4-FFF2-40B4-BE49-F238E27FC236}">
                <a16:creationId xmlns:a16="http://schemas.microsoft.com/office/drawing/2014/main" id="{14FDB8BA-F42D-6749-A6FE-F8626A0A861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42476" y="1567795"/>
            <a:ext cx="2542928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 baseline="0">
                <a:solidFill>
                  <a:schemeClr val="accent1"/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 </a:t>
            </a:r>
            <a:endParaRPr lang="en-US" dirty="0"/>
          </a:p>
        </p:txBody>
      </p:sp>
      <p:sp>
        <p:nvSpPr>
          <p:cNvPr id="18" name="テキスト プレースホルダー 11">
            <a:extLst>
              <a:ext uri="{FF2B5EF4-FFF2-40B4-BE49-F238E27FC236}">
                <a16:creationId xmlns:a16="http://schemas.microsoft.com/office/drawing/2014/main" id="{0EE895D8-BE11-6D4D-8746-280A157F4AD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42475" y="2215445"/>
            <a:ext cx="254292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  <p:sp>
        <p:nvSpPr>
          <p:cNvPr id="23" name="Marcador de texto 5">
            <a:extLst>
              <a:ext uri="{FF2B5EF4-FFF2-40B4-BE49-F238E27FC236}">
                <a16:creationId xmlns:a16="http://schemas.microsoft.com/office/drawing/2014/main" id="{6B2B9371-77D1-F94A-86FB-1A755BB7172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0" y="187747"/>
            <a:ext cx="1610211" cy="374461"/>
          </a:xfrm>
          <a:prstGeom prst="rect">
            <a:avLst/>
          </a:prstGeom>
          <a:solidFill>
            <a:srgbClr val="0065BD"/>
          </a:solidFill>
        </p:spPr>
        <p:txBody>
          <a:bodyPr wrap="none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s-ES" dirty="0" err="1"/>
              <a:t>Introduir</a:t>
            </a:r>
            <a:r>
              <a:rPr lang="es-ES" dirty="0"/>
              <a:t> </a:t>
            </a:r>
            <a:r>
              <a:rPr lang="es-ES" dirty="0" err="1"/>
              <a:t>títol</a:t>
            </a:r>
            <a:endParaRPr lang="es-ES" dirty="0"/>
          </a:p>
        </p:txBody>
      </p:sp>
      <p:sp>
        <p:nvSpPr>
          <p:cNvPr id="29" name="テキスト プレースホルダー 11">
            <a:extLst>
              <a:ext uri="{FF2B5EF4-FFF2-40B4-BE49-F238E27FC236}">
                <a16:creationId xmlns:a16="http://schemas.microsoft.com/office/drawing/2014/main" id="{A5343D3C-3974-2144-8673-5DA9215303C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180279" y="1567795"/>
            <a:ext cx="2542928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 baseline="0">
                <a:solidFill>
                  <a:schemeClr val="accent1"/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 </a:t>
            </a:r>
            <a:endParaRPr lang="en-US" dirty="0"/>
          </a:p>
        </p:txBody>
      </p:sp>
      <p:sp>
        <p:nvSpPr>
          <p:cNvPr id="30" name="テキスト プレースホルダー 11">
            <a:extLst>
              <a:ext uri="{FF2B5EF4-FFF2-40B4-BE49-F238E27FC236}">
                <a16:creationId xmlns:a16="http://schemas.microsoft.com/office/drawing/2014/main" id="{F073CBD0-6A3C-CF4E-846E-56E56DDC121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180278" y="2215445"/>
            <a:ext cx="254292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  <p:sp>
        <p:nvSpPr>
          <p:cNvPr id="31" name="テキスト プレースホルダー 11">
            <a:extLst>
              <a:ext uri="{FF2B5EF4-FFF2-40B4-BE49-F238E27FC236}">
                <a16:creationId xmlns:a16="http://schemas.microsoft.com/office/drawing/2014/main" id="{4A9B98A3-6D03-A441-9D36-56D5F9AEF9C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118081" y="1567795"/>
            <a:ext cx="2542928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 baseline="0">
                <a:solidFill>
                  <a:schemeClr val="accent1"/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 </a:t>
            </a:r>
            <a:endParaRPr lang="en-US" dirty="0"/>
          </a:p>
        </p:txBody>
      </p:sp>
      <p:sp>
        <p:nvSpPr>
          <p:cNvPr id="32" name="テキスト プレースホルダー 11">
            <a:extLst>
              <a:ext uri="{FF2B5EF4-FFF2-40B4-BE49-F238E27FC236}">
                <a16:creationId xmlns:a16="http://schemas.microsoft.com/office/drawing/2014/main" id="{8D364541-71BE-EA49-9C43-430EBAEE8FA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118080" y="2215445"/>
            <a:ext cx="254292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41FF1523-C5B8-A643-AB05-0043903506F8}"/>
              </a:ext>
            </a:extLst>
          </p:cNvPr>
          <p:cNvCxnSpPr>
            <a:cxnSpLocks/>
          </p:cNvCxnSpPr>
          <p:nvPr userDrawn="1"/>
        </p:nvCxnSpPr>
        <p:spPr>
          <a:xfrm>
            <a:off x="2982350" y="1294228"/>
            <a:ext cx="0" cy="22648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0BF841BE-D1A8-E04A-ADC5-07641822F22D}"/>
              </a:ext>
            </a:extLst>
          </p:cNvPr>
          <p:cNvCxnSpPr>
            <a:cxnSpLocks/>
          </p:cNvCxnSpPr>
          <p:nvPr userDrawn="1"/>
        </p:nvCxnSpPr>
        <p:spPr>
          <a:xfrm>
            <a:off x="5920153" y="1294228"/>
            <a:ext cx="0" cy="22648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7556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プレースホルダー 11">
            <a:extLst>
              <a:ext uri="{FF2B5EF4-FFF2-40B4-BE49-F238E27FC236}">
                <a16:creationId xmlns:a16="http://schemas.microsoft.com/office/drawing/2014/main" id="{C0D7A7A6-545E-054F-8DAF-985A7D96E0B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37957" y="2751825"/>
            <a:ext cx="3179299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 baseline="0">
                <a:solidFill>
                  <a:schemeClr val="accent1"/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 </a:t>
            </a:r>
            <a:endParaRPr lang="en-US" dirty="0"/>
          </a:p>
        </p:txBody>
      </p:sp>
      <p:sp>
        <p:nvSpPr>
          <p:cNvPr id="14" name="テキスト プレースホルダー 11">
            <a:extLst>
              <a:ext uri="{FF2B5EF4-FFF2-40B4-BE49-F238E27FC236}">
                <a16:creationId xmlns:a16="http://schemas.microsoft.com/office/drawing/2014/main" id="{35E8DF2B-DA51-CF42-AC13-C2BAD382DAF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37957" y="3399475"/>
            <a:ext cx="317929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  <p:sp>
        <p:nvSpPr>
          <p:cNvPr id="15" name="テキスト プレースホルダー 11">
            <a:extLst>
              <a:ext uri="{FF2B5EF4-FFF2-40B4-BE49-F238E27FC236}">
                <a16:creationId xmlns:a16="http://schemas.microsoft.com/office/drawing/2014/main" id="{A3B589C2-ED4C-2A43-9F10-D30AE21F3FF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05754" y="2751825"/>
            <a:ext cx="3179299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 baseline="0">
                <a:solidFill>
                  <a:schemeClr val="accent1"/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  <p:sp>
        <p:nvSpPr>
          <p:cNvPr id="16" name="テキスト プレースホルダー 11">
            <a:extLst>
              <a:ext uri="{FF2B5EF4-FFF2-40B4-BE49-F238E27FC236}">
                <a16:creationId xmlns:a16="http://schemas.microsoft.com/office/drawing/2014/main" id="{03AE0CCC-850E-E949-A2E7-C08FA9E49D9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005754" y="3399475"/>
            <a:ext cx="317929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  <p:sp>
        <p:nvSpPr>
          <p:cNvPr id="17" name="テキスト プレースホルダー 11">
            <a:extLst>
              <a:ext uri="{FF2B5EF4-FFF2-40B4-BE49-F238E27FC236}">
                <a16:creationId xmlns:a16="http://schemas.microsoft.com/office/drawing/2014/main" id="{14FDB8BA-F42D-6749-A6FE-F8626A0A861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37957" y="709665"/>
            <a:ext cx="3179299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 baseline="0">
                <a:solidFill>
                  <a:schemeClr val="accent1"/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 </a:t>
            </a:r>
            <a:endParaRPr lang="en-US" dirty="0"/>
          </a:p>
        </p:txBody>
      </p:sp>
      <p:sp>
        <p:nvSpPr>
          <p:cNvPr id="18" name="テキスト プレースホルダー 11">
            <a:extLst>
              <a:ext uri="{FF2B5EF4-FFF2-40B4-BE49-F238E27FC236}">
                <a16:creationId xmlns:a16="http://schemas.microsoft.com/office/drawing/2014/main" id="{0EE895D8-BE11-6D4D-8746-280A157F4AD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37957" y="1357315"/>
            <a:ext cx="317929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  <p:sp>
        <p:nvSpPr>
          <p:cNvPr id="19" name="テキスト プレースホルダー 11">
            <a:extLst>
              <a:ext uri="{FF2B5EF4-FFF2-40B4-BE49-F238E27FC236}">
                <a16:creationId xmlns:a16="http://schemas.microsoft.com/office/drawing/2014/main" id="{519659CC-6E01-BC4B-990F-0BD042BEA89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005754" y="709665"/>
            <a:ext cx="3179299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 baseline="0">
                <a:solidFill>
                  <a:schemeClr val="accent1"/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  <p:sp>
        <p:nvSpPr>
          <p:cNvPr id="20" name="テキスト プレースホルダー 11">
            <a:extLst>
              <a:ext uri="{FF2B5EF4-FFF2-40B4-BE49-F238E27FC236}">
                <a16:creationId xmlns:a16="http://schemas.microsoft.com/office/drawing/2014/main" id="{9A1FAC9B-FD1A-B840-858B-BE712D2B4A7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005754" y="1357315"/>
            <a:ext cx="317929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755D2EEB-EA31-FF43-A868-2C8585CCF7E8}"/>
              </a:ext>
            </a:extLst>
          </p:cNvPr>
          <p:cNvCxnSpPr/>
          <p:nvPr userDrawn="1"/>
        </p:nvCxnSpPr>
        <p:spPr>
          <a:xfrm>
            <a:off x="4684541" y="436099"/>
            <a:ext cx="0" cy="42625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C176B3F3-F6F1-D14E-9870-6A9C9441F8E4}"/>
              </a:ext>
            </a:extLst>
          </p:cNvPr>
          <p:cNvCxnSpPr>
            <a:cxnSpLocks/>
          </p:cNvCxnSpPr>
          <p:nvPr userDrawn="1"/>
        </p:nvCxnSpPr>
        <p:spPr>
          <a:xfrm>
            <a:off x="583809" y="2588456"/>
            <a:ext cx="82014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Marcador de texto 5">
            <a:extLst>
              <a:ext uri="{FF2B5EF4-FFF2-40B4-BE49-F238E27FC236}">
                <a16:creationId xmlns:a16="http://schemas.microsoft.com/office/drawing/2014/main" id="{6B2B9371-77D1-F94A-86FB-1A755BB7172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0" y="187747"/>
            <a:ext cx="1610211" cy="374461"/>
          </a:xfrm>
          <a:prstGeom prst="rect">
            <a:avLst/>
          </a:prstGeom>
          <a:solidFill>
            <a:srgbClr val="0065BD"/>
          </a:solidFill>
        </p:spPr>
        <p:txBody>
          <a:bodyPr wrap="none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s-ES" dirty="0" err="1"/>
              <a:t>Introduir</a:t>
            </a:r>
            <a:r>
              <a:rPr lang="es-ES" dirty="0"/>
              <a:t> </a:t>
            </a:r>
            <a:r>
              <a:rPr lang="es-ES" dirty="0" err="1"/>
              <a:t>títol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98871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5">
            <a:extLst>
              <a:ext uri="{FF2B5EF4-FFF2-40B4-BE49-F238E27FC236}">
                <a16:creationId xmlns:a16="http://schemas.microsoft.com/office/drawing/2014/main" id="{8124FE6F-334D-5547-AF5E-4773E1C3A04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927275" y="872197"/>
            <a:ext cx="4949484" cy="227405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r>
              <a:rPr lang="en-US" dirty="0"/>
              <a:t>Fes </a:t>
            </a:r>
            <a:r>
              <a:rPr lang="en-US" dirty="0" err="1"/>
              <a:t>clic</a:t>
            </a:r>
            <a:r>
              <a:rPr lang="en-US" dirty="0"/>
              <a:t> a la </a:t>
            </a:r>
            <a:r>
              <a:rPr lang="en-US" dirty="0" err="1"/>
              <a:t>icona</a:t>
            </a:r>
            <a:r>
              <a:rPr lang="en-US" dirty="0"/>
              <a:t> per </a:t>
            </a:r>
            <a:r>
              <a:rPr lang="en-US" dirty="0" err="1"/>
              <a:t>afegir</a:t>
            </a:r>
            <a:r>
              <a:rPr lang="en-US" dirty="0"/>
              <a:t> a </a:t>
            </a:r>
            <a:r>
              <a:rPr lang="en-US" dirty="0" err="1"/>
              <a:t>imatge</a:t>
            </a:r>
            <a:endParaRPr lang="en-US" dirty="0"/>
          </a:p>
          <a:p>
            <a:endParaRPr lang="en-US" dirty="0"/>
          </a:p>
          <a:p>
            <a:r>
              <a:rPr lang="en-US" dirty="0"/>
              <a:t>                </a:t>
            </a:r>
          </a:p>
          <a:p>
            <a:endParaRPr lang="en-US" dirty="0"/>
          </a:p>
        </p:txBody>
      </p:sp>
      <p:sp>
        <p:nvSpPr>
          <p:cNvPr id="10" name="テキスト プレースホルダー 11">
            <a:extLst>
              <a:ext uri="{FF2B5EF4-FFF2-40B4-BE49-F238E27FC236}">
                <a16:creationId xmlns:a16="http://schemas.microsoft.com/office/drawing/2014/main" id="{CB129EB4-E297-9D4C-8CF3-7C915FD1D28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8302" y="3334043"/>
            <a:ext cx="8314006" cy="90033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  <p:sp>
        <p:nvSpPr>
          <p:cNvPr id="5" name="Marcador de texto 5">
            <a:extLst>
              <a:ext uri="{FF2B5EF4-FFF2-40B4-BE49-F238E27FC236}">
                <a16:creationId xmlns:a16="http://schemas.microsoft.com/office/drawing/2014/main" id="{A11662FB-75F7-F04B-8B73-F2034871BF2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0" y="187747"/>
            <a:ext cx="1610211" cy="374461"/>
          </a:xfrm>
          <a:prstGeom prst="rect">
            <a:avLst/>
          </a:prstGeom>
          <a:solidFill>
            <a:srgbClr val="0065BD"/>
          </a:solidFill>
        </p:spPr>
        <p:txBody>
          <a:bodyPr wrap="none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s-ES" dirty="0" err="1"/>
              <a:t>Introduir</a:t>
            </a:r>
            <a:r>
              <a:rPr lang="es-ES" dirty="0"/>
              <a:t> </a:t>
            </a:r>
            <a:r>
              <a:rPr lang="es-ES" dirty="0" err="1"/>
              <a:t>títol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51008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5">
            <a:extLst>
              <a:ext uri="{FF2B5EF4-FFF2-40B4-BE49-F238E27FC236}">
                <a16:creationId xmlns:a16="http://schemas.microsoft.com/office/drawing/2014/main" id="{325AD0E5-36F6-164E-8D5D-DFA539B5FF6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5922" y="239492"/>
            <a:ext cx="1610211" cy="374461"/>
          </a:xfrm>
          <a:prstGeom prst="rect">
            <a:avLst/>
          </a:prstGeom>
          <a:solidFill>
            <a:srgbClr val="0065BD"/>
          </a:solidFill>
        </p:spPr>
        <p:txBody>
          <a:bodyPr wrap="none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s-ES" dirty="0" err="1"/>
              <a:t>Introduir</a:t>
            </a:r>
            <a:r>
              <a:rPr lang="es-ES" dirty="0"/>
              <a:t> </a:t>
            </a:r>
            <a:r>
              <a:rPr lang="es-ES" dirty="0" err="1"/>
              <a:t>títol</a:t>
            </a:r>
            <a:endParaRPr lang="es-ES" dirty="0"/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808DC2AF-34BE-D34C-B738-DA938A4C6ED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4582" y="844062"/>
            <a:ext cx="7886700" cy="35731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Clr>
                <a:srgbClr val="0065BD"/>
              </a:buClr>
              <a:buFont typeface="Courier New" panose="02070309020205020404" pitchFamily="49" charset="0"/>
              <a:buNone/>
              <a:defRPr sz="2400"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r>
              <a:rPr lang="es-ES" dirty="0"/>
              <a:t> Text</a:t>
            </a:r>
          </a:p>
        </p:txBody>
      </p:sp>
    </p:spTree>
    <p:extLst>
      <p:ext uri="{BB962C8B-B14F-4D97-AF65-F5344CB8AC3E}">
        <p14:creationId xmlns:p14="http://schemas.microsoft.com/office/powerpoint/2010/main" val="28522980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5">
            <a:extLst>
              <a:ext uri="{FF2B5EF4-FFF2-40B4-BE49-F238E27FC236}">
                <a16:creationId xmlns:a16="http://schemas.microsoft.com/office/drawing/2014/main" id="{325AD0E5-36F6-164E-8D5D-DFA539B5FF6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854" y="239492"/>
            <a:ext cx="1610211" cy="374461"/>
          </a:xfrm>
          <a:prstGeom prst="rect">
            <a:avLst/>
          </a:prstGeom>
          <a:solidFill>
            <a:srgbClr val="0065BD"/>
          </a:solidFill>
        </p:spPr>
        <p:txBody>
          <a:bodyPr wrap="none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s-ES" dirty="0" err="1"/>
              <a:t>Introduir</a:t>
            </a:r>
            <a:r>
              <a:rPr lang="es-ES" dirty="0"/>
              <a:t> </a:t>
            </a:r>
            <a:r>
              <a:rPr lang="es-ES" dirty="0" err="1"/>
              <a:t>títol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E9E35AA-8B4F-B94A-8563-720CE573B64D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590550" y="1055077"/>
            <a:ext cx="7793038" cy="3250224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0065BD"/>
              </a:buClr>
              <a:buFont typeface="Courier New" panose="02070309020205020404" pitchFamily="49" charset="0"/>
              <a:buChar char="o"/>
              <a:defRPr sz="2400"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r>
              <a:rPr lang="es-ES" dirty="0"/>
              <a:t>Primer
</a:t>
            </a:r>
            <a:r>
              <a:rPr lang="es-ES" dirty="0" err="1"/>
              <a:t>Segon</a:t>
            </a:r>
            <a:r>
              <a:rPr lang="es-ES" dirty="0"/>
              <a:t>
Tercer 
</a:t>
            </a:r>
            <a:r>
              <a:rPr lang="es-ES" dirty="0" err="1"/>
              <a:t>Quart</a:t>
            </a:r>
            <a:r>
              <a:rPr lang="es-E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073502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5">
            <a:extLst>
              <a:ext uri="{FF2B5EF4-FFF2-40B4-BE49-F238E27FC236}">
                <a16:creationId xmlns:a16="http://schemas.microsoft.com/office/drawing/2014/main" id="{482760F4-69A8-2A41-B8BC-A9D3C4A511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9144000" cy="27854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  <a:p>
            <a:endParaRPr lang="en-US" dirty="0"/>
          </a:p>
          <a:p>
            <a:r>
              <a:rPr lang="en-US" dirty="0"/>
              <a:t>                </a:t>
            </a:r>
          </a:p>
          <a:p>
            <a:endParaRPr lang="en-US" dirty="0"/>
          </a:p>
        </p:txBody>
      </p:sp>
      <p:sp>
        <p:nvSpPr>
          <p:cNvPr id="9" name="テキスト プレースホルダー 11">
            <a:extLst>
              <a:ext uri="{FF2B5EF4-FFF2-40B4-BE49-F238E27FC236}">
                <a16:creationId xmlns:a16="http://schemas.microsoft.com/office/drawing/2014/main" id="{3EE99D23-C820-9842-A637-10B5B56B3B7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72197" y="3066756"/>
            <a:ext cx="7807569" cy="13223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044E1A9-3A5E-A040-803E-199BCAD20062}"/>
              </a:ext>
            </a:extLst>
          </p:cNvPr>
          <p:cNvSpPr/>
          <p:nvPr userDrawn="1"/>
        </p:nvSpPr>
        <p:spPr>
          <a:xfrm>
            <a:off x="0" y="0"/>
            <a:ext cx="309066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/>
                <a:cs typeface="Arial"/>
              </a:rPr>
              <a:t>Fes clic a la </a:t>
            </a:r>
            <a:r>
              <a:rPr lang="es-ES" dirty="0" err="1">
                <a:latin typeface="Arial"/>
                <a:cs typeface="Arial"/>
              </a:rPr>
              <a:t>icona</a:t>
            </a:r>
            <a:r>
              <a:rPr lang="es-ES" dirty="0">
                <a:latin typeface="Arial"/>
                <a:cs typeface="Arial"/>
              </a:rPr>
              <a:t> per </a:t>
            </a:r>
            <a:r>
              <a:rPr lang="es-ES" dirty="0" err="1">
                <a:latin typeface="Arial"/>
                <a:cs typeface="Arial"/>
              </a:rPr>
              <a:t>afegir</a:t>
            </a:r>
            <a:r>
              <a:rPr lang="es-ES" dirty="0">
                <a:latin typeface="Arial"/>
                <a:cs typeface="Arial"/>
              </a:rPr>
              <a:t> la </a:t>
            </a:r>
            <a:r>
              <a:rPr lang="es-ES" dirty="0" err="1">
                <a:latin typeface="Arial"/>
                <a:cs typeface="Arial"/>
              </a:rPr>
              <a:t>imatge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5430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5">
            <a:extLst>
              <a:ext uri="{FF2B5EF4-FFF2-40B4-BE49-F238E27FC236}">
                <a16:creationId xmlns:a16="http://schemas.microsoft.com/office/drawing/2014/main" id="{C0EB8FEB-77AF-0C4D-AEEE-D52E838BAA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895557" cy="514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  <a:p>
            <a:endParaRPr lang="en-US" dirty="0"/>
          </a:p>
          <a:p>
            <a:r>
              <a:rPr lang="en-US" dirty="0"/>
              <a:t>                </a:t>
            </a:r>
          </a:p>
          <a:p>
            <a:endParaRPr lang="en-US" dirty="0"/>
          </a:p>
        </p:txBody>
      </p:sp>
      <p:sp>
        <p:nvSpPr>
          <p:cNvPr id="3" name="テキスト プレースホルダー 11">
            <a:extLst>
              <a:ext uri="{FF2B5EF4-FFF2-40B4-BE49-F238E27FC236}">
                <a16:creationId xmlns:a16="http://schemas.microsoft.com/office/drawing/2014/main" id="{F6C1BC1B-C368-CE4F-97AA-A213C835EE7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89452" y="217679"/>
            <a:ext cx="3434568" cy="470814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ts val="6000"/>
              </a:lnSpc>
              <a:buNone/>
              <a:defRPr sz="240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altLang="ja-JP" dirty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153790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2" presetClass="entr" presetSubtype="9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5">
            <a:extLst>
              <a:ext uri="{FF2B5EF4-FFF2-40B4-BE49-F238E27FC236}">
                <a16:creationId xmlns:a16="http://schemas.microsoft.com/office/drawing/2014/main" id="{325AD0E5-36F6-164E-8D5D-DFA539B5FF6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854" y="239492"/>
            <a:ext cx="1610211" cy="374461"/>
          </a:xfrm>
          <a:prstGeom prst="rect">
            <a:avLst/>
          </a:prstGeom>
          <a:solidFill>
            <a:srgbClr val="0065BD"/>
          </a:solidFill>
        </p:spPr>
        <p:txBody>
          <a:bodyPr wrap="none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s-ES" dirty="0" err="1"/>
              <a:t>Introduir</a:t>
            </a:r>
            <a:r>
              <a:rPr lang="es-ES" dirty="0"/>
              <a:t> </a:t>
            </a:r>
            <a:r>
              <a:rPr lang="es-ES" dirty="0" err="1"/>
              <a:t>títol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E9E35AA-8B4F-B94A-8563-720CE573B64D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590550" y="1055077"/>
            <a:ext cx="7793038" cy="3250224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0065BD"/>
              </a:buClr>
              <a:buFont typeface="Courier New" panose="02070309020205020404" pitchFamily="49" charset="0"/>
              <a:buChar char="o"/>
              <a:defRPr sz="2400"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r>
              <a:rPr lang="es-ES" dirty="0"/>
              <a:t>Primer
</a:t>
            </a:r>
            <a:r>
              <a:rPr lang="es-ES" dirty="0" err="1"/>
              <a:t>Segon</a:t>
            </a:r>
            <a:r>
              <a:rPr lang="es-ES" dirty="0"/>
              <a:t>
Tercer 
</a:t>
            </a:r>
            <a:r>
              <a:rPr lang="es-ES" dirty="0" err="1"/>
              <a:t>Quart</a:t>
            </a:r>
            <a:r>
              <a:rPr lang="es-E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392385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プレースホルダー 11">
            <a:extLst>
              <a:ext uri="{FF2B5EF4-FFF2-40B4-BE49-F238E27FC236}">
                <a16:creationId xmlns:a16="http://schemas.microsoft.com/office/drawing/2014/main" id="{3D8A7C4C-7F39-7442-A83F-572447A4B84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74053" y="1784306"/>
            <a:ext cx="1254483" cy="2208297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marL="0" indent="0" algn="r">
              <a:buNone/>
              <a:defRPr sz="15000" b="0" baseline="0">
                <a:solidFill>
                  <a:schemeClr val="bg1"/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dirty="0"/>
              <a:t>1</a:t>
            </a: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330BD1ED-D64E-5A4B-A27A-953F192ED472}"/>
              </a:ext>
            </a:extLst>
          </p:cNvPr>
          <p:cNvCxnSpPr>
            <a:cxnSpLocks/>
          </p:cNvCxnSpPr>
          <p:nvPr userDrawn="1"/>
        </p:nvCxnSpPr>
        <p:spPr>
          <a:xfrm>
            <a:off x="3390314" y="1643465"/>
            <a:ext cx="0" cy="248998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プレースホルダー 11">
            <a:extLst>
              <a:ext uri="{FF2B5EF4-FFF2-40B4-BE49-F238E27FC236}">
                <a16:creationId xmlns:a16="http://schemas.microsoft.com/office/drawing/2014/main" id="{0F7F47BE-AAE8-D24B-8D9D-2D7F7001966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13872" y="1643464"/>
            <a:ext cx="4473525" cy="248998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aseline="0">
                <a:solidFill>
                  <a:schemeClr val="bg1"/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 err="1"/>
              <a:t>Inseriu</a:t>
            </a:r>
            <a:r>
              <a:rPr lang="en-US" altLang="ja-JP" dirty="0"/>
              <a:t> </a:t>
            </a:r>
            <a:r>
              <a:rPr lang="en-US" altLang="ja-JP" dirty="0" err="1"/>
              <a:t>texte</a:t>
            </a:r>
            <a:endParaRPr lang="en-US" dirty="0"/>
          </a:p>
        </p:txBody>
      </p:sp>
      <p:pic>
        <p:nvPicPr>
          <p:cNvPr id="14" name="logo UIB">
            <a:extLst>
              <a:ext uri="{FF2B5EF4-FFF2-40B4-BE49-F238E27FC236}">
                <a16:creationId xmlns:a16="http://schemas.microsoft.com/office/drawing/2014/main" id="{D486ACEE-AD54-9E48-8ED3-1263B4DD6E79}"/>
              </a:ext>
            </a:extLst>
          </p:cNvPr>
          <p:cNvPicPr preferRelativeResize="0"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3485" y="214247"/>
            <a:ext cx="2710409" cy="1015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9459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LOGO_calado_blanco_UIB_HORIZONTAL_01_01_1_2.png">
            <a:extLst>
              <a:ext uri="{FF2B5EF4-FFF2-40B4-BE49-F238E27FC236}">
                <a16:creationId xmlns:a16="http://schemas.microsoft.com/office/drawing/2014/main" id="{F67B96D1-96EB-0A4D-B8F8-1D32B3D20B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0996" y="1733340"/>
            <a:ext cx="3862007" cy="1446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9307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Diseño personalizad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09931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seño personalizad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Marcador de texto 1"/>
          <p:cNvSpPr>
            <a:spLocks noGrp="1"/>
          </p:cNvSpPr>
          <p:nvPr>
            <p:ph idx="1" hasCustomPrompt="1"/>
          </p:nvPr>
        </p:nvSpPr>
        <p:spPr bwMode="auto">
          <a:xfrm>
            <a:off x="628650" y="717452"/>
            <a:ext cx="7886700" cy="39148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/>
            </a:lvl1pPr>
          </a:lstStyle>
          <a:p>
            <a:pPr>
              <a:defRPr/>
            </a:pPr>
            <a:r>
              <a:rPr lang="es-ES"/>
              <a:t> Inseriu text</a:t>
            </a:r>
          </a:p>
        </p:txBody>
      </p:sp>
    </p:spTree>
    <p:extLst>
      <p:ext uri="{BB962C8B-B14F-4D97-AF65-F5344CB8AC3E}">
        <p14:creationId xmlns:p14="http://schemas.microsoft.com/office/powerpoint/2010/main" val="34436653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de títul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5"/>
          <p:cNvSpPr>
            <a:spLocks noGrp="1"/>
          </p:cNvSpPr>
          <p:nvPr>
            <p:ph type="pic" sz="quarter" idx="10" hasCustomPrompt="1"/>
          </p:nvPr>
        </p:nvSpPr>
        <p:spPr bwMode="auto">
          <a:xfrm>
            <a:off x="0" y="0"/>
            <a:ext cx="4895557" cy="514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>
              <a:defRPr/>
            </a:pPr>
            <a:r>
              <a:rPr lang="es-ES"/>
              <a:t>Fes clic a la icona per afegir la imatge</a:t>
            </a:r>
            <a:endParaRPr lang="en-US"/>
          </a:p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               </a:t>
            </a:r>
            <a:endParaRPr/>
          </a:p>
          <a:p>
            <a:pPr>
              <a:defRPr/>
            </a:pPr>
            <a:endParaRPr lang="en-US"/>
          </a:p>
        </p:txBody>
      </p:sp>
      <p:sp>
        <p:nvSpPr>
          <p:cNvPr id="3" name="テキスト プレースホルダー 11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5261317" y="1767086"/>
            <a:ext cx="3179299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 </a:t>
            </a:r>
          </a:p>
        </p:txBody>
      </p:sp>
    </p:spTree>
    <p:extLst>
      <p:ext uri="{BB962C8B-B14F-4D97-AF65-F5344CB8AC3E}">
        <p14:creationId xmlns:p14="http://schemas.microsoft.com/office/powerpoint/2010/main" val="26801461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Diapositiva de títul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5"/>
          <p:cNvSpPr>
            <a:spLocks noGrp="1"/>
          </p:cNvSpPr>
          <p:nvPr>
            <p:ph type="pic" sz="quarter" idx="10" hasCustomPrompt="1"/>
          </p:nvPr>
        </p:nvSpPr>
        <p:spPr bwMode="auto">
          <a:xfrm>
            <a:off x="1111348" y="861192"/>
            <a:ext cx="3179299" cy="14177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>
              <a:defRPr/>
            </a:pPr>
            <a:r>
              <a:rPr lang="es-ES"/>
              <a:t>Fes clic a la icona per afegir la imatge</a:t>
            </a:r>
            <a:endParaRPr lang="en-US"/>
          </a:p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               </a:t>
            </a:r>
            <a:endParaRPr/>
          </a:p>
          <a:p>
            <a:pPr>
              <a:defRPr/>
            </a:pPr>
            <a:endParaRPr lang="en-US"/>
          </a:p>
        </p:txBody>
      </p:sp>
      <p:sp>
        <p:nvSpPr>
          <p:cNvPr id="4" name="図プレースホルダー 5"/>
          <p:cNvSpPr>
            <a:spLocks noGrp="1"/>
          </p:cNvSpPr>
          <p:nvPr>
            <p:ph type="pic" sz="quarter" idx="11" hasCustomPrompt="1"/>
          </p:nvPr>
        </p:nvSpPr>
        <p:spPr bwMode="auto">
          <a:xfrm>
            <a:off x="4879145" y="861192"/>
            <a:ext cx="3179299" cy="1417774"/>
          </a:xfrm>
          <a:prstGeom prst="rect">
            <a:avLst/>
          </a:prstGeom>
        </p:spPr>
        <p:txBody>
          <a:bodyPr/>
          <a:lstStyle>
            <a:lvl1pPr marL="0" marR="0" indent="0" algn="l" defTabSz="68580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5BD"/>
              </a:buClr>
              <a:buSzTx/>
              <a:buFont typeface="Courier New"/>
              <a:buNone/>
              <a:defRPr sz="1200"/>
            </a:lvl1pPr>
          </a:lstStyle>
          <a:p>
            <a:pPr marL="0" marR="0" lvl="0" indent="0" algn="l" defTabSz="68580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5BD"/>
              </a:buClr>
              <a:buSzTx/>
              <a:buFont typeface="Courier New"/>
              <a:buNone/>
              <a:defRPr/>
            </a:pPr>
            <a:r>
              <a:rPr lang="es-ES"/>
              <a:t>Fes clic a la icona per afegir la imatge</a:t>
            </a:r>
            <a:endParaRPr lang="en-US"/>
          </a:p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               </a:t>
            </a:r>
            <a:endParaRPr/>
          </a:p>
          <a:p>
            <a:pPr>
              <a:defRPr/>
            </a:pPr>
            <a:endParaRPr lang="en-US"/>
          </a:p>
        </p:txBody>
      </p:sp>
      <p:sp>
        <p:nvSpPr>
          <p:cNvPr id="7" name="テキスト プレースホルダー 11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1111348" y="2498606"/>
            <a:ext cx="3179299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>
                <a:solidFill>
                  <a:srgbClr val="0065BD"/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 </a:t>
            </a:r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1111348" y="3146256"/>
            <a:ext cx="317929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</a:t>
            </a:r>
          </a:p>
        </p:txBody>
      </p:sp>
      <p:sp>
        <p:nvSpPr>
          <p:cNvPr id="9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4879145" y="2498606"/>
            <a:ext cx="3179299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>
                <a:solidFill>
                  <a:srgbClr val="0065BD"/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</a:t>
            </a:r>
          </a:p>
        </p:txBody>
      </p:sp>
      <p:sp>
        <p:nvSpPr>
          <p:cNvPr id="10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4879145" y="3146256"/>
            <a:ext cx="317929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</a:t>
            </a:r>
          </a:p>
        </p:txBody>
      </p:sp>
      <p:cxnSp>
        <p:nvCxnSpPr>
          <p:cNvPr id="12" name="Conector recto 11"/>
          <p:cNvCxnSpPr>
            <a:cxnSpLocks/>
          </p:cNvCxnSpPr>
          <p:nvPr userDrawn="1"/>
        </p:nvCxnSpPr>
        <p:spPr bwMode="auto">
          <a:xfrm>
            <a:off x="4614203" y="506437"/>
            <a:ext cx="0" cy="42625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16583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4_Diapositiva de títul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355018" y="1567795"/>
            <a:ext cx="2542928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>
                <a:solidFill>
                  <a:schemeClr val="accent1"/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 </a:t>
            </a:r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355017" y="2215445"/>
            <a:ext cx="254292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</a:t>
            </a:r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 bwMode="auto">
          <a:xfrm>
            <a:off x="3292821" y="1567795"/>
            <a:ext cx="2542928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>
                <a:solidFill>
                  <a:schemeClr val="accent1"/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 </a:t>
            </a:r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 bwMode="auto">
          <a:xfrm>
            <a:off x="3292820" y="2215445"/>
            <a:ext cx="254292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</a:t>
            </a:r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 bwMode="auto">
          <a:xfrm>
            <a:off x="6230623" y="1567795"/>
            <a:ext cx="2542928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>
                <a:solidFill>
                  <a:schemeClr val="accent1"/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 </a:t>
            </a:r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 bwMode="auto">
          <a:xfrm>
            <a:off x="6230622" y="2215445"/>
            <a:ext cx="254292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</a:t>
            </a:r>
          </a:p>
        </p:txBody>
      </p:sp>
      <p:cxnSp>
        <p:nvCxnSpPr>
          <p:cNvPr id="18" name="Conector recto 17"/>
          <p:cNvCxnSpPr>
            <a:cxnSpLocks/>
          </p:cNvCxnSpPr>
          <p:nvPr userDrawn="1"/>
        </p:nvCxnSpPr>
        <p:spPr bwMode="auto">
          <a:xfrm>
            <a:off x="3094892" y="1294228"/>
            <a:ext cx="0" cy="22648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>
            <a:cxnSpLocks/>
          </p:cNvCxnSpPr>
          <p:nvPr userDrawn="1"/>
        </p:nvCxnSpPr>
        <p:spPr bwMode="auto">
          <a:xfrm>
            <a:off x="6032695" y="1294228"/>
            <a:ext cx="0" cy="22648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20416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_Diapositiva de títul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5"/>
          <p:cNvSpPr>
            <a:spLocks noGrp="1"/>
          </p:cNvSpPr>
          <p:nvPr>
            <p:ph type="pic" sz="quarter" idx="11"/>
          </p:nvPr>
        </p:nvSpPr>
        <p:spPr bwMode="auto">
          <a:xfrm>
            <a:off x="1927275" y="293577"/>
            <a:ext cx="4949484" cy="28526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               </a:t>
            </a:r>
            <a:endParaRPr/>
          </a:p>
          <a:p>
            <a:pPr>
              <a:defRPr/>
            </a:pPr>
            <a:endParaRPr lang="en-US"/>
          </a:p>
        </p:txBody>
      </p:sp>
      <p:sp>
        <p:nvSpPr>
          <p:cNvPr id="10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478302" y="3334043"/>
            <a:ext cx="8314006" cy="127672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7654309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_Diapositiva de títul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グラフ プレースホルダー 5"/>
          <p:cNvSpPr>
            <a:spLocks noGrp="1"/>
          </p:cNvSpPr>
          <p:nvPr>
            <p:ph type="chart" sz="quarter" idx="20" hasCustomPrompt="1"/>
          </p:nvPr>
        </p:nvSpPr>
        <p:spPr bwMode="auto">
          <a:xfrm>
            <a:off x="632517" y="787792"/>
            <a:ext cx="7842890" cy="37982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>
              <a:defRPr/>
            </a:pPr>
            <a:r>
              <a:rPr lang="en-US"/>
              <a:t>Afegir gràfic</a:t>
            </a:r>
          </a:p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4434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6_Diapositiva de títul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Marcador de texto 5"/>
          <p:cNvSpPr>
            <a:spLocks noGrp="1"/>
          </p:cNvSpPr>
          <p:nvPr>
            <p:ph type="body" sz="quarter" idx="22" hasCustomPrompt="1"/>
          </p:nvPr>
        </p:nvSpPr>
        <p:spPr bwMode="auto">
          <a:xfrm>
            <a:off x="0" y="187747"/>
            <a:ext cx="1610211" cy="374461"/>
          </a:xfrm>
          <a:prstGeom prst="rect">
            <a:avLst/>
          </a:prstGeom>
          <a:solidFill>
            <a:srgbClr val="0065BD"/>
          </a:solidFill>
        </p:spPr>
        <p:txBody>
          <a:bodyPr wrap="none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s-ES"/>
              <a:t>Introduir títol</a:t>
            </a:r>
          </a:p>
        </p:txBody>
      </p:sp>
    </p:spTree>
    <p:extLst>
      <p:ext uri="{BB962C8B-B14F-4D97-AF65-F5344CB8AC3E}">
        <p14:creationId xmlns:p14="http://schemas.microsoft.com/office/powerpoint/2010/main" val="3737478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23644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7_Diapositiva de títul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7585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Diapositiva de títul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5"/>
          <p:cNvSpPr>
            <a:spLocks noGrp="1"/>
          </p:cNvSpPr>
          <p:nvPr>
            <p:ph type="pic" sz="quarter" idx="10" hasCustomPrompt="1"/>
          </p:nvPr>
        </p:nvSpPr>
        <p:spPr bwMode="auto">
          <a:xfrm>
            <a:off x="1111348" y="861192"/>
            <a:ext cx="3179299" cy="14177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s-ES"/>
              <a:t>Fes clic a la icona per afegir la imatge</a:t>
            </a:r>
            <a:endParaRPr lang="en-US"/>
          </a:p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               </a:t>
            </a:r>
            <a:endParaRPr/>
          </a:p>
          <a:p>
            <a:pPr>
              <a:defRPr/>
            </a:pPr>
            <a:endParaRPr lang="en-US"/>
          </a:p>
        </p:txBody>
      </p:sp>
      <p:sp>
        <p:nvSpPr>
          <p:cNvPr id="4" name="図プレースホルダー 5"/>
          <p:cNvSpPr>
            <a:spLocks noGrp="1"/>
          </p:cNvSpPr>
          <p:nvPr>
            <p:ph type="pic" sz="quarter" idx="11" hasCustomPrompt="1"/>
          </p:nvPr>
        </p:nvSpPr>
        <p:spPr bwMode="auto">
          <a:xfrm>
            <a:off x="4879145" y="861192"/>
            <a:ext cx="3179299" cy="1417774"/>
          </a:xfrm>
          <a:prstGeom prst="rect">
            <a:avLst/>
          </a:prstGeom>
        </p:spPr>
        <p:txBody>
          <a:bodyPr/>
          <a:lstStyle>
            <a:lvl1pPr marL="0" marR="0" indent="0" algn="l" defTabSz="68580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5BD"/>
              </a:buClr>
              <a:buSzTx/>
              <a:buFont typeface="Courier New"/>
              <a:buNone/>
              <a:defRPr sz="1200">
                <a:latin typeface="Arial"/>
                <a:cs typeface="Arial"/>
              </a:defRPr>
            </a:lvl1pPr>
          </a:lstStyle>
          <a:p>
            <a:pPr marL="0" marR="0" lvl="0" indent="0" algn="l" defTabSz="68580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5BD"/>
              </a:buClr>
              <a:buSzTx/>
              <a:buFont typeface="Courier New"/>
              <a:buNone/>
              <a:defRPr/>
            </a:pPr>
            <a:r>
              <a:rPr lang="es-ES"/>
              <a:t>Fes clic a la icona per afegir la imatge</a:t>
            </a:r>
            <a:endParaRPr lang="en-US"/>
          </a:p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               </a:t>
            </a:r>
            <a:endParaRPr/>
          </a:p>
          <a:p>
            <a:pPr>
              <a:defRPr/>
            </a:pPr>
            <a:endParaRPr lang="en-US"/>
          </a:p>
        </p:txBody>
      </p:sp>
      <p:sp>
        <p:nvSpPr>
          <p:cNvPr id="7" name="テキスト プレースホルダー 11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1111348" y="2498606"/>
            <a:ext cx="3179299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>
                <a:solidFill>
                  <a:srgbClr val="0065BD"/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 </a:t>
            </a:r>
          </a:p>
        </p:txBody>
      </p:sp>
      <p:sp>
        <p:nvSpPr>
          <p:cNvPr id="8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1111348" y="3146256"/>
            <a:ext cx="317929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</a:t>
            </a:r>
          </a:p>
        </p:txBody>
      </p:sp>
      <p:sp>
        <p:nvSpPr>
          <p:cNvPr id="9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4879145" y="2498606"/>
            <a:ext cx="3179299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>
                <a:solidFill>
                  <a:srgbClr val="0065BD"/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</a:t>
            </a:r>
          </a:p>
        </p:txBody>
      </p:sp>
      <p:sp>
        <p:nvSpPr>
          <p:cNvPr id="10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4879145" y="3146256"/>
            <a:ext cx="317929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</a:t>
            </a:r>
          </a:p>
        </p:txBody>
      </p:sp>
      <p:cxnSp>
        <p:nvCxnSpPr>
          <p:cNvPr id="12" name="Conector recto 11"/>
          <p:cNvCxnSpPr>
            <a:cxnSpLocks/>
          </p:cNvCxnSpPr>
          <p:nvPr userDrawn="1"/>
        </p:nvCxnSpPr>
        <p:spPr bwMode="auto">
          <a:xfrm>
            <a:off x="4614203" y="557079"/>
            <a:ext cx="0" cy="42625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Marcador de texto 5"/>
          <p:cNvSpPr>
            <a:spLocks noGrp="1"/>
          </p:cNvSpPr>
          <p:nvPr>
            <p:ph type="body" sz="quarter" idx="22" hasCustomPrompt="1"/>
          </p:nvPr>
        </p:nvSpPr>
        <p:spPr bwMode="auto">
          <a:xfrm>
            <a:off x="0" y="187747"/>
            <a:ext cx="1610211" cy="374461"/>
          </a:xfrm>
          <a:prstGeom prst="rect">
            <a:avLst/>
          </a:prstGeom>
          <a:solidFill>
            <a:srgbClr val="0065BD"/>
          </a:solidFill>
        </p:spPr>
        <p:txBody>
          <a:bodyPr wrap="none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s-ES"/>
              <a:t>Introduir títol</a:t>
            </a:r>
          </a:p>
        </p:txBody>
      </p:sp>
    </p:spTree>
    <p:extLst>
      <p:ext uri="{BB962C8B-B14F-4D97-AF65-F5344CB8AC3E}">
        <p14:creationId xmlns:p14="http://schemas.microsoft.com/office/powerpoint/2010/main" val="26553325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5_Diapositiva de títul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242476" y="1567795"/>
            <a:ext cx="2542928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>
                <a:solidFill>
                  <a:schemeClr val="accent1"/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 </a:t>
            </a:r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242475" y="2215445"/>
            <a:ext cx="254292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</a:t>
            </a:r>
          </a:p>
        </p:txBody>
      </p:sp>
      <p:sp>
        <p:nvSpPr>
          <p:cNvPr id="23" name="Marcador de texto 5"/>
          <p:cNvSpPr>
            <a:spLocks noGrp="1"/>
          </p:cNvSpPr>
          <p:nvPr>
            <p:ph type="body" sz="quarter" idx="22" hasCustomPrompt="1"/>
          </p:nvPr>
        </p:nvSpPr>
        <p:spPr bwMode="auto">
          <a:xfrm>
            <a:off x="0" y="187747"/>
            <a:ext cx="1610211" cy="374461"/>
          </a:xfrm>
          <a:prstGeom prst="rect">
            <a:avLst/>
          </a:prstGeom>
          <a:solidFill>
            <a:srgbClr val="0065BD"/>
          </a:solidFill>
        </p:spPr>
        <p:txBody>
          <a:bodyPr wrap="none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s-ES"/>
              <a:t>Introduir títol</a:t>
            </a:r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 bwMode="auto">
          <a:xfrm>
            <a:off x="3180279" y="1567795"/>
            <a:ext cx="2542928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>
                <a:solidFill>
                  <a:schemeClr val="accent1"/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 </a:t>
            </a:r>
          </a:p>
        </p:txBody>
      </p:sp>
      <p:sp>
        <p:nvSpPr>
          <p:cNvPr id="30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 bwMode="auto">
          <a:xfrm>
            <a:off x="3180278" y="2215445"/>
            <a:ext cx="254292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</a:t>
            </a:r>
          </a:p>
        </p:txBody>
      </p:sp>
      <p:sp>
        <p:nvSpPr>
          <p:cNvPr id="31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 bwMode="auto">
          <a:xfrm>
            <a:off x="6118081" y="1567795"/>
            <a:ext cx="2542928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>
                <a:solidFill>
                  <a:schemeClr val="accent1"/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 </a:t>
            </a:r>
          </a:p>
        </p:txBody>
      </p:sp>
      <p:sp>
        <p:nvSpPr>
          <p:cNvPr id="32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 bwMode="auto">
          <a:xfrm>
            <a:off x="6118080" y="2215445"/>
            <a:ext cx="254292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</a:t>
            </a:r>
          </a:p>
        </p:txBody>
      </p:sp>
      <p:cxnSp>
        <p:nvCxnSpPr>
          <p:cNvPr id="33" name="Conector recto 32"/>
          <p:cNvCxnSpPr>
            <a:cxnSpLocks/>
          </p:cNvCxnSpPr>
          <p:nvPr userDrawn="1"/>
        </p:nvCxnSpPr>
        <p:spPr bwMode="auto">
          <a:xfrm>
            <a:off x="2982350" y="1294228"/>
            <a:ext cx="0" cy="22648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/>
          <p:cNvCxnSpPr>
            <a:cxnSpLocks/>
          </p:cNvCxnSpPr>
          <p:nvPr userDrawn="1"/>
        </p:nvCxnSpPr>
        <p:spPr bwMode="auto">
          <a:xfrm>
            <a:off x="5920153" y="1294228"/>
            <a:ext cx="0" cy="22648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75835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_Diapositiva de títul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テキスト プレースホルダー 11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1237957" y="2751825"/>
            <a:ext cx="3179299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>
                <a:solidFill>
                  <a:schemeClr val="accent1"/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 </a:t>
            </a:r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1237957" y="3399475"/>
            <a:ext cx="317929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</a:t>
            </a:r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5005754" y="2751825"/>
            <a:ext cx="3179299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>
                <a:solidFill>
                  <a:schemeClr val="accent1"/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</a:t>
            </a:r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5005754" y="3399475"/>
            <a:ext cx="317929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</a:t>
            </a:r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1237957" y="709665"/>
            <a:ext cx="3179299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>
                <a:solidFill>
                  <a:schemeClr val="accent1"/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 </a:t>
            </a:r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1237957" y="1357315"/>
            <a:ext cx="317929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</a:t>
            </a:r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20" hasCustomPrompt="1"/>
          </p:nvPr>
        </p:nvSpPr>
        <p:spPr bwMode="auto">
          <a:xfrm>
            <a:off x="5005754" y="709665"/>
            <a:ext cx="3179299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>
                <a:solidFill>
                  <a:schemeClr val="accent1"/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</a:t>
            </a:r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21" hasCustomPrompt="1"/>
          </p:nvPr>
        </p:nvSpPr>
        <p:spPr bwMode="auto">
          <a:xfrm>
            <a:off x="5005754" y="1357315"/>
            <a:ext cx="317929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</a:t>
            </a:r>
          </a:p>
        </p:txBody>
      </p:sp>
      <p:cxnSp>
        <p:nvCxnSpPr>
          <p:cNvPr id="21" name="Conector recto 20"/>
          <p:cNvCxnSpPr>
            <a:cxnSpLocks/>
          </p:cNvCxnSpPr>
          <p:nvPr userDrawn="1"/>
        </p:nvCxnSpPr>
        <p:spPr bwMode="auto">
          <a:xfrm>
            <a:off x="4684541" y="436099"/>
            <a:ext cx="0" cy="42625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/>
          <p:cNvCxnSpPr>
            <a:cxnSpLocks/>
          </p:cNvCxnSpPr>
          <p:nvPr userDrawn="1"/>
        </p:nvCxnSpPr>
        <p:spPr bwMode="auto">
          <a:xfrm>
            <a:off x="583809" y="2588456"/>
            <a:ext cx="82014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Marcador de texto 5"/>
          <p:cNvSpPr>
            <a:spLocks noGrp="1"/>
          </p:cNvSpPr>
          <p:nvPr>
            <p:ph type="body" sz="quarter" idx="22" hasCustomPrompt="1"/>
          </p:nvPr>
        </p:nvSpPr>
        <p:spPr bwMode="auto">
          <a:xfrm>
            <a:off x="0" y="187747"/>
            <a:ext cx="1610211" cy="374461"/>
          </a:xfrm>
          <a:prstGeom prst="rect">
            <a:avLst/>
          </a:prstGeom>
          <a:solidFill>
            <a:srgbClr val="0065BD"/>
          </a:solidFill>
        </p:spPr>
        <p:txBody>
          <a:bodyPr wrap="none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s-ES"/>
              <a:t>Introduir títol</a:t>
            </a:r>
          </a:p>
        </p:txBody>
      </p:sp>
    </p:spTree>
    <p:extLst>
      <p:ext uri="{BB962C8B-B14F-4D97-AF65-F5344CB8AC3E}">
        <p14:creationId xmlns:p14="http://schemas.microsoft.com/office/powerpoint/2010/main" val="4639044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4_Diapositiva de títul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5"/>
          <p:cNvSpPr>
            <a:spLocks noGrp="1"/>
          </p:cNvSpPr>
          <p:nvPr>
            <p:ph type="pic" sz="quarter" idx="11" hasCustomPrompt="1"/>
          </p:nvPr>
        </p:nvSpPr>
        <p:spPr bwMode="auto">
          <a:xfrm>
            <a:off x="1927275" y="872197"/>
            <a:ext cx="4949484" cy="227405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pPr>
              <a:defRPr/>
            </a:pPr>
            <a:r>
              <a:rPr lang="en-US"/>
              <a:t>Fes clic a la icona per afegir a imatge</a:t>
            </a:r>
          </a:p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               </a:t>
            </a:r>
            <a:endParaRPr/>
          </a:p>
          <a:p>
            <a:pPr>
              <a:defRPr/>
            </a:pPr>
            <a:endParaRPr lang="en-US"/>
          </a:p>
        </p:txBody>
      </p:sp>
      <p:sp>
        <p:nvSpPr>
          <p:cNvPr id="10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478302" y="3334043"/>
            <a:ext cx="8314006" cy="900331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Verdana"/>
                <a:ea typeface="Verdana"/>
                <a:cs typeface="Verdana"/>
              </a:defRPr>
            </a:lvl1pPr>
          </a:lstStyle>
          <a:p>
            <a:pPr lvl="0">
              <a:defRPr/>
            </a:pPr>
            <a:r>
              <a:rPr lang="en-US"/>
              <a:t>Text</a:t>
            </a:r>
          </a:p>
        </p:txBody>
      </p:sp>
      <p:sp>
        <p:nvSpPr>
          <p:cNvPr id="5" name="Marcador de texto 5"/>
          <p:cNvSpPr>
            <a:spLocks noGrp="1"/>
          </p:cNvSpPr>
          <p:nvPr>
            <p:ph type="body" sz="quarter" idx="22" hasCustomPrompt="1"/>
          </p:nvPr>
        </p:nvSpPr>
        <p:spPr bwMode="auto">
          <a:xfrm>
            <a:off x="0" y="187747"/>
            <a:ext cx="1610211" cy="374461"/>
          </a:xfrm>
          <a:prstGeom prst="rect">
            <a:avLst/>
          </a:prstGeom>
          <a:solidFill>
            <a:srgbClr val="0065BD"/>
          </a:solidFill>
        </p:spPr>
        <p:txBody>
          <a:bodyPr wrap="none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s-ES"/>
              <a:t>Introduir títol</a:t>
            </a:r>
          </a:p>
        </p:txBody>
      </p:sp>
    </p:spTree>
    <p:extLst>
      <p:ext uri="{BB962C8B-B14F-4D97-AF65-F5344CB8AC3E}">
        <p14:creationId xmlns:p14="http://schemas.microsoft.com/office/powerpoint/2010/main" val="386473813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seño personalizad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Marcador de texto 5"/>
          <p:cNvSpPr>
            <a:spLocks noGrp="1"/>
          </p:cNvSpPr>
          <p:nvPr>
            <p:ph type="body" sz="quarter" idx="21" hasCustomPrompt="1"/>
          </p:nvPr>
        </p:nvSpPr>
        <p:spPr bwMode="auto">
          <a:xfrm>
            <a:off x="15922" y="239492"/>
            <a:ext cx="1610211" cy="374461"/>
          </a:xfrm>
          <a:prstGeom prst="rect">
            <a:avLst/>
          </a:prstGeom>
          <a:solidFill>
            <a:srgbClr val="0065BD"/>
          </a:solidFill>
        </p:spPr>
        <p:txBody>
          <a:bodyPr wrap="none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s-ES"/>
              <a:t>Introduir títol</a:t>
            </a:r>
          </a:p>
        </p:txBody>
      </p:sp>
      <p:sp>
        <p:nvSpPr>
          <p:cNvPr id="6" name="Marcador de texto 1"/>
          <p:cNvSpPr>
            <a:spLocks noGrp="1"/>
          </p:cNvSpPr>
          <p:nvPr>
            <p:ph idx="1" hasCustomPrompt="1"/>
          </p:nvPr>
        </p:nvSpPr>
        <p:spPr bwMode="auto">
          <a:xfrm>
            <a:off x="614581" y="844062"/>
            <a:ext cx="7886700" cy="35731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Clr>
                <a:srgbClr val="0065BD"/>
              </a:buClr>
              <a:buFont typeface="Courier New"/>
              <a:buNone/>
              <a:defRPr sz="2400">
                <a:latin typeface="Arial"/>
                <a:ea typeface="Verdana"/>
                <a:cs typeface="Arial"/>
              </a:defRPr>
            </a:lvl1pPr>
          </a:lstStyle>
          <a:p>
            <a:pPr>
              <a:defRPr/>
            </a:pPr>
            <a:r>
              <a:rPr lang="es-ES"/>
              <a:t> Text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071948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Diseño personalizad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Marcador de texto 5"/>
          <p:cNvSpPr>
            <a:spLocks noGrp="1"/>
          </p:cNvSpPr>
          <p:nvPr>
            <p:ph type="body" sz="quarter" idx="21" hasCustomPrompt="1"/>
          </p:nvPr>
        </p:nvSpPr>
        <p:spPr bwMode="auto">
          <a:xfrm>
            <a:off x="1854" y="239492"/>
            <a:ext cx="1610211" cy="374461"/>
          </a:xfrm>
          <a:prstGeom prst="rect">
            <a:avLst/>
          </a:prstGeom>
          <a:solidFill>
            <a:srgbClr val="0065BD"/>
          </a:solidFill>
        </p:spPr>
        <p:txBody>
          <a:bodyPr wrap="none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s-ES"/>
              <a:t>Introduir títol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quarter" idx="22" hasCustomPrompt="1"/>
          </p:nvPr>
        </p:nvSpPr>
        <p:spPr bwMode="auto">
          <a:xfrm>
            <a:off x="590549" y="1055077"/>
            <a:ext cx="7793038" cy="3250224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0065BD"/>
              </a:buClr>
              <a:buFont typeface="Courier New"/>
              <a:buChar char="o"/>
              <a:defRPr sz="2400">
                <a:latin typeface="Arial"/>
                <a:ea typeface="Verdana"/>
                <a:cs typeface="Arial"/>
              </a:defRPr>
            </a:lvl1pPr>
          </a:lstStyle>
          <a:p>
            <a:pPr>
              <a:defRPr/>
            </a:pPr>
            <a:r>
              <a:rPr lang="es-ES"/>
              <a:t>Primer</a:t>
            </a:r>
            <a:br>
              <a:rPr lang="es-ES"/>
            </a:br>
            <a:r>
              <a:rPr lang="es-ES"/>
              <a:t>Segon</a:t>
            </a:r>
            <a:br>
              <a:rPr lang="es-ES"/>
            </a:br>
            <a:r>
              <a:rPr lang="es-ES"/>
              <a:t>Tercer </a:t>
            </a:r>
            <a:br>
              <a:rPr lang="es-ES"/>
            </a:br>
            <a:r>
              <a:rPr lang="es-ES"/>
              <a:t>Quart 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461212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_Diapositiva de títul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5"/>
          <p:cNvSpPr>
            <a:spLocks noGrp="1"/>
          </p:cNvSpPr>
          <p:nvPr>
            <p:ph type="pic" sz="quarter" idx="10"/>
          </p:nvPr>
        </p:nvSpPr>
        <p:spPr bwMode="auto">
          <a:xfrm>
            <a:off x="0" y="-1"/>
            <a:ext cx="9144000" cy="27854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               </a:t>
            </a:r>
            <a:endParaRPr/>
          </a:p>
          <a:p>
            <a:pPr>
              <a:defRPr/>
            </a:pPr>
            <a:endParaRPr lang="en-US"/>
          </a:p>
        </p:txBody>
      </p:sp>
      <p:sp>
        <p:nvSpPr>
          <p:cNvPr id="9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872197" y="3066756"/>
            <a:ext cx="7807569" cy="13223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</a:t>
            </a:r>
          </a:p>
        </p:txBody>
      </p:sp>
      <p:sp>
        <p:nvSpPr>
          <p:cNvPr id="5" name="Rectángulo 4"/>
          <p:cNvSpPr/>
          <p:nvPr userDrawn="1"/>
        </p:nvSpPr>
        <p:spPr bwMode="auto">
          <a:xfrm>
            <a:off x="0" y="0"/>
            <a:ext cx="309066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ES">
                <a:latin typeface="Arial"/>
                <a:cs typeface="Arial"/>
              </a:rPr>
              <a:t>Fes clic a la icona per afegir la imatge</a:t>
            </a:r>
            <a:endParaRPr lang="en-US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341786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de títul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5"/>
          <p:cNvSpPr>
            <a:spLocks noGrp="1"/>
          </p:cNvSpPr>
          <p:nvPr>
            <p:ph type="pic" sz="quarter" idx="10"/>
          </p:nvPr>
        </p:nvSpPr>
        <p:spPr bwMode="auto">
          <a:xfrm>
            <a:off x="0" y="0"/>
            <a:ext cx="4895557" cy="514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                </a:t>
            </a:r>
            <a:endParaRPr/>
          </a:p>
          <a:p>
            <a:pPr>
              <a:defRPr/>
            </a:pPr>
            <a:endParaRPr lang="en-US"/>
          </a:p>
        </p:txBody>
      </p:sp>
      <p:sp>
        <p:nvSpPr>
          <p:cNvPr id="3" name="テキスト プレースホルダー 11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5289452" y="217678"/>
            <a:ext cx="3434568" cy="470814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ts val="6000"/>
              </a:lnSpc>
              <a:buNone/>
              <a:defRPr sz="24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Text Here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5640370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seño personalizad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テキスト プレースホルダー 11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1974053" y="1784306"/>
            <a:ext cx="1254483" cy="2208297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marL="0" indent="0" algn="r">
              <a:buNone/>
              <a:defRPr sz="15000" b="0">
                <a:solidFill>
                  <a:schemeClr val="bg1"/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1</a:t>
            </a:r>
            <a:endParaRPr/>
          </a:p>
        </p:txBody>
      </p:sp>
      <p:cxnSp>
        <p:nvCxnSpPr>
          <p:cNvPr id="11" name="Conector recto 10"/>
          <p:cNvCxnSpPr>
            <a:cxnSpLocks/>
          </p:cNvCxnSpPr>
          <p:nvPr userDrawn="1"/>
        </p:nvCxnSpPr>
        <p:spPr bwMode="auto">
          <a:xfrm>
            <a:off x="3390314" y="1643465"/>
            <a:ext cx="0" cy="248998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3713872" y="1643464"/>
            <a:ext cx="4473525" cy="248998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Arial"/>
                <a:ea typeface="Verdana"/>
                <a:cs typeface="Arial"/>
              </a:defRPr>
            </a:lvl1pPr>
          </a:lstStyle>
          <a:p>
            <a:pPr lvl="0">
              <a:defRPr/>
            </a:pPr>
            <a:r>
              <a:rPr lang="en-US"/>
              <a:t>Inseriu texte</a:t>
            </a:r>
          </a:p>
        </p:txBody>
      </p:sp>
      <p:pic>
        <p:nvPicPr>
          <p:cNvPr id="14" name="logo UIB"/>
          <p:cNvPicPr/>
          <p:nvPr userDrawn="1"/>
        </p:nvPicPr>
        <p:blipFill>
          <a:blip r:embed="rId2"/>
          <a:stretch/>
        </p:blipFill>
        <p:spPr bwMode="auto">
          <a:xfrm>
            <a:off x="203485" y="214247"/>
            <a:ext cx="2710409" cy="1015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165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1">
            <a:extLst>
              <a:ext uri="{FF2B5EF4-FFF2-40B4-BE49-F238E27FC236}">
                <a16:creationId xmlns:a16="http://schemas.microsoft.com/office/drawing/2014/main" id="{70901593-1FBB-9643-8DEF-3BD4E99EB88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28650" y="717452"/>
            <a:ext cx="7886700" cy="39148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/>
            </a:lvl1pPr>
          </a:lstStyle>
          <a:p>
            <a:r>
              <a:rPr lang="es-ES" dirty="0"/>
              <a:t> </a:t>
            </a:r>
            <a:r>
              <a:rPr lang="es-ES" dirty="0" err="1"/>
              <a:t>Inseriu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7457976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Diseño personalizad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Imagen 1" descr="LOGO_calado_blanco_UIB_HORIZONTAL_01_01_1_2.png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2640996" y="1733340"/>
            <a:ext cx="3862007" cy="1446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5872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380606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1">
            <a:extLst>
              <a:ext uri="{FF2B5EF4-FFF2-40B4-BE49-F238E27FC236}">
                <a16:creationId xmlns:a16="http://schemas.microsoft.com/office/drawing/2014/main" id="{70901593-1FBB-9643-8DEF-3BD4E99EB88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28650" y="717452"/>
            <a:ext cx="7886700" cy="39148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/>
            </a:lvl1pPr>
          </a:lstStyle>
          <a:p>
            <a:r>
              <a:rPr lang="es-ES" dirty="0"/>
              <a:t> </a:t>
            </a:r>
            <a:r>
              <a:rPr lang="es-ES" dirty="0" err="1"/>
              <a:t>Inseriu</a:t>
            </a:r>
            <a:r>
              <a:rPr lang="es-ES" dirty="0"/>
              <a:t> </a:t>
            </a:r>
            <a:r>
              <a:rPr lang="es-ES" dirty="0" err="1"/>
              <a:t>text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9654105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5">
            <a:extLst>
              <a:ext uri="{FF2B5EF4-FFF2-40B4-BE49-F238E27FC236}">
                <a16:creationId xmlns:a16="http://schemas.microsoft.com/office/drawing/2014/main" id="{C85659E7-677C-7E40-B090-DDE56BCE812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4895557" cy="514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r>
              <a:rPr lang="es-ES" dirty="0"/>
              <a:t>Fes clic a la </a:t>
            </a:r>
            <a:r>
              <a:rPr lang="es-ES" dirty="0" err="1"/>
              <a:t>icona</a:t>
            </a:r>
            <a:r>
              <a:rPr lang="es-ES" dirty="0"/>
              <a:t> per </a:t>
            </a:r>
            <a:r>
              <a:rPr lang="es-ES" dirty="0" err="1"/>
              <a:t>afegir</a:t>
            </a:r>
            <a:r>
              <a:rPr lang="es-ES" dirty="0"/>
              <a:t> la </a:t>
            </a:r>
            <a:r>
              <a:rPr lang="es-ES" dirty="0" err="1"/>
              <a:t>imatge</a:t>
            </a:r>
            <a:endParaRPr lang="en-US" dirty="0"/>
          </a:p>
          <a:p>
            <a:endParaRPr lang="en-US" dirty="0"/>
          </a:p>
          <a:p>
            <a:r>
              <a:rPr lang="en-US" dirty="0"/>
              <a:t>                </a:t>
            </a:r>
          </a:p>
          <a:p>
            <a:endParaRPr lang="en-US" dirty="0"/>
          </a:p>
        </p:txBody>
      </p:sp>
      <p:sp>
        <p:nvSpPr>
          <p:cNvPr id="3" name="テキスト プレースホルダー 11">
            <a:extLst>
              <a:ext uri="{FF2B5EF4-FFF2-40B4-BE49-F238E27FC236}">
                <a16:creationId xmlns:a16="http://schemas.microsoft.com/office/drawing/2014/main" id="{E2463601-DE8B-4A42-BFDA-1D7AF4F653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61317" y="1767086"/>
            <a:ext cx="3179299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23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5">
            <a:extLst>
              <a:ext uri="{FF2B5EF4-FFF2-40B4-BE49-F238E27FC236}">
                <a16:creationId xmlns:a16="http://schemas.microsoft.com/office/drawing/2014/main" id="{482760F4-69A8-2A41-B8BC-A9D3C4A5115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111348" y="861192"/>
            <a:ext cx="3179299" cy="14177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r>
              <a:rPr lang="es-ES" dirty="0"/>
              <a:t>Fes clic a la </a:t>
            </a:r>
            <a:r>
              <a:rPr lang="es-ES" dirty="0" err="1"/>
              <a:t>icona</a:t>
            </a:r>
            <a:r>
              <a:rPr lang="es-ES" dirty="0"/>
              <a:t> per </a:t>
            </a:r>
            <a:r>
              <a:rPr lang="es-ES" dirty="0" err="1"/>
              <a:t>afegir</a:t>
            </a:r>
            <a:r>
              <a:rPr lang="es-ES" dirty="0"/>
              <a:t> la </a:t>
            </a:r>
            <a:r>
              <a:rPr lang="es-ES" dirty="0" err="1"/>
              <a:t>imatge</a:t>
            </a:r>
            <a:endParaRPr lang="en-US" dirty="0"/>
          </a:p>
          <a:p>
            <a:endParaRPr lang="en-US" dirty="0"/>
          </a:p>
          <a:p>
            <a:r>
              <a:rPr lang="en-US" dirty="0"/>
              <a:t>                </a:t>
            </a:r>
          </a:p>
          <a:p>
            <a:endParaRPr lang="en-US" dirty="0"/>
          </a:p>
        </p:txBody>
      </p:sp>
      <p:sp>
        <p:nvSpPr>
          <p:cNvPr id="4" name="図プレースホルダー 5">
            <a:extLst>
              <a:ext uri="{FF2B5EF4-FFF2-40B4-BE49-F238E27FC236}">
                <a16:creationId xmlns:a16="http://schemas.microsoft.com/office/drawing/2014/main" id="{8124FE6F-334D-5547-AF5E-4773E1C3A04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879145" y="861192"/>
            <a:ext cx="3179299" cy="1417774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5BD"/>
              </a:buClr>
              <a:buSzTx/>
              <a:buFont typeface="Courier New" panose="02070309020205020404" pitchFamily="49" charset="0"/>
              <a:buNone/>
              <a:tabLst/>
              <a:defRPr sz="1200"/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5BD"/>
              </a:buClr>
              <a:buSzTx/>
              <a:buFont typeface="Courier New" panose="02070309020205020404" pitchFamily="49" charset="0"/>
              <a:buNone/>
              <a:tabLst/>
              <a:defRPr/>
            </a:pPr>
            <a:r>
              <a:rPr lang="es-ES" dirty="0"/>
              <a:t>Fes clic a la </a:t>
            </a:r>
            <a:r>
              <a:rPr lang="es-ES" dirty="0" err="1"/>
              <a:t>icona</a:t>
            </a:r>
            <a:r>
              <a:rPr lang="es-ES" dirty="0"/>
              <a:t> per </a:t>
            </a:r>
            <a:r>
              <a:rPr lang="es-ES" dirty="0" err="1"/>
              <a:t>afegir</a:t>
            </a:r>
            <a:r>
              <a:rPr lang="es-ES" dirty="0"/>
              <a:t> la </a:t>
            </a:r>
            <a:r>
              <a:rPr lang="es-ES" dirty="0" err="1"/>
              <a:t>imatge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               </a:t>
            </a:r>
          </a:p>
          <a:p>
            <a:endParaRPr lang="en-US" dirty="0"/>
          </a:p>
        </p:txBody>
      </p:sp>
      <p:sp>
        <p:nvSpPr>
          <p:cNvPr id="7" name="テキスト プレースホルダー 11">
            <a:extLst>
              <a:ext uri="{FF2B5EF4-FFF2-40B4-BE49-F238E27FC236}">
                <a16:creationId xmlns:a16="http://schemas.microsoft.com/office/drawing/2014/main" id="{FB29DA20-88B2-0048-B42A-ED52D6F7F9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11348" y="2498606"/>
            <a:ext cx="3179299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 baseline="0">
                <a:solidFill>
                  <a:srgbClr val="0065BD"/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 </a:t>
            </a:r>
            <a:endParaRPr lang="en-US" dirty="0"/>
          </a:p>
        </p:txBody>
      </p:sp>
      <p:sp>
        <p:nvSpPr>
          <p:cNvPr id="8" name="テキスト プレースホルダー 11">
            <a:extLst>
              <a:ext uri="{FF2B5EF4-FFF2-40B4-BE49-F238E27FC236}">
                <a16:creationId xmlns:a16="http://schemas.microsoft.com/office/drawing/2014/main" id="{05D79822-3B9F-AB4B-89D8-8E60000A0B2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11348" y="3146256"/>
            <a:ext cx="317929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  <p:sp>
        <p:nvSpPr>
          <p:cNvPr id="9" name="テキスト プレースホルダー 11">
            <a:extLst>
              <a:ext uri="{FF2B5EF4-FFF2-40B4-BE49-F238E27FC236}">
                <a16:creationId xmlns:a16="http://schemas.microsoft.com/office/drawing/2014/main" id="{3EE99D23-C820-9842-A637-10B5B56B3B7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879145" y="2498606"/>
            <a:ext cx="3179299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 baseline="0">
                <a:solidFill>
                  <a:srgbClr val="0065BD"/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  <p:sp>
        <p:nvSpPr>
          <p:cNvPr id="10" name="テキスト プレースホルダー 11">
            <a:extLst>
              <a:ext uri="{FF2B5EF4-FFF2-40B4-BE49-F238E27FC236}">
                <a16:creationId xmlns:a16="http://schemas.microsoft.com/office/drawing/2014/main" id="{CB129EB4-E297-9D4C-8CF3-7C915FD1D28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879145" y="3146256"/>
            <a:ext cx="317929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679E2AFA-1D91-C74B-9A43-9B125C03A530}"/>
              </a:ext>
            </a:extLst>
          </p:cNvPr>
          <p:cNvCxnSpPr/>
          <p:nvPr userDrawn="1"/>
        </p:nvCxnSpPr>
        <p:spPr>
          <a:xfrm>
            <a:off x="4614203" y="506437"/>
            <a:ext cx="0" cy="42625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0993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1">
            <a:extLst>
              <a:ext uri="{FF2B5EF4-FFF2-40B4-BE49-F238E27FC236}">
                <a16:creationId xmlns:a16="http://schemas.microsoft.com/office/drawing/2014/main" id="{2B7FE7DB-3CEB-B149-9045-D55AACC1415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5018" y="1567795"/>
            <a:ext cx="2542928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 baseline="0">
                <a:solidFill>
                  <a:schemeClr val="accent1"/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 </a:t>
            </a:r>
            <a:endParaRPr lang="en-US" dirty="0"/>
          </a:p>
        </p:txBody>
      </p:sp>
      <p:sp>
        <p:nvSpPr>
          <p:cNvPr id="13" name="テキスト プレースホルダー 11">
            <a:extLst>
              <a:ext uri="{FF2B5EF4-FFF2-40B4-BE49-F238E27FC236}">
                <a16:creationId xmlns:a16="http://schemas.microsoft.com/office/drawing/2014/main" id="{B51DFE40-4E31-C84C-B12D-63157590851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55017" y="2215445"/>
            <a:ext cx="254292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  <p:sp>
        <p:nvSpPr>
          <p:cNvPr id="14" name="テキスト プレースホルダー 11">
            <a:extLst>
              <a:ext uri="{FF2B5EF4-FFF2-40B4-BE49-F238E27FC236}">
                <a16:creationId xmlns:a16="http://schemas.microsoft.com/office/drawing/2014/main" id="{E52BB07C-EBF9-B744-9042-3FC6F7A4E07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92821" y="1567795"/>
            <a:ext cx="2542928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 baseline="0">
                <a:solidFill>
                  <a:schemeClr val="accent1"/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 </a:t>
            </a:r>
            <a:endParaRPr lang="en-US" dirty="0"/>
          </a:p>
        </p:txBody>
      </p:sp>
      <p:sp>
        <p:nvSpPr>
          <p:cNvPr id="15" name="テキスト プレースホルダー 11">
            <a:extLst>
              <a:ext uri="{FF2B5EF4-FFF2-40B4-BE49-F238E27FC236}">
                <a16:creationId xmlns:a16="http://schemas.microsoft.com/office/drawing/2014/main" id="{AAC6C6E7-7448-A845-82E5-1AA3E13538A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292820" y="2215445"/>
            <a:ext cx="254292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  <p:sp>
        <p:nvSpPr>
          <p:cNvPr id="16" name="テキスト プレースホルダー 11">
            <a:extLst>
              <a:ext uri="{FF2B5EF4-FFF2-40B4-BE49-F238E27FC236}">
                <a16:creationId xmlns:a16="http://schemas.microsoft.com/office/drawing/2014/main" id="{8BAD3520-0D75-E248-9A9F-83AD28C1D6C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30623" y="1567795"/>
            <a:ext cx="2542928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 baseline="0">
                <a:solidFill>
                  <a:schemeClr val="accent1"/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 </a:t>
            </a:r>
            <a:endParaRPr lang="en-US" dirty="0"/>
          </a:p>
        </p:txBody>
      </p:sp>
      <p:sp>
        <p:nvSpPr>
          <p:cNvPr id="17" name="テキスト プレースホルダー 11">
            <a:extLst>
              <a:ext uri="{FF2B5EF4-FFF2-40B4-BE49-F238E27FC236}">
                <a16:creationId xmlns:a16="http://schemas.microsoft.com/office/drawing/2014/main" id="{C67E26DC-3B86-4642-AEC4-69A951B2134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30622" y="2215445"/>
            <a:ext cx="254292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4FF909E9-5A94-6A4E-9B70-C5A3E0A90457}"/>
              </a:ext>
            </a:extLst>
          </p:cNvPr>
          <p:cNvCxnSpPr>
            <a:cxnSpLocks/>
          </p:cNvCxnSpPr>
          <p:nvPr userDrawn="1"/>
        </p:nvCxnSpPr>
        <p:spPr>
          <a:xfrm>
            <a:off x="3094892" y="1294228"/>
            <a:ext cx="0" cy="22648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64D866C3-4E3F-864D-8DA1-0C50EFABCB1E}"/>
              </a:ext>
            </a:extLst>
          </p:cNvPr>
          <p:cNvCxnSpPr>
            <a:cxnSpLocks/>
          </p:cNvCxnSpPr>
          <p:nvPr userDrawn="1"/>
        </p:nvCxnSpPr>
        <p:spPr>
          <a:xfrm>
            <a:off x="6032695" y="1294228"/>
            <a:ext cx="0" cy="22648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22836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5">
            <a:extLst>
              <a:ext uri="{FF2B5EF4-FFF2-40B4-BE49-F238E27FC236}">
                <a16:creationId xmlns:a16="http://schemas.microsoft.com/office/drawing/2014/main" id="{8124FE6F-334D-5547-AF5E-4773E1C3A0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27275" y="293577"/>
            <a:ext cx="4949484" cy="28526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  <a:p>
            <a:endParaRPr lang="en-US" dirty="0"/>
          </a:p>
          <a:p>
            <a:r>
              <a:rPr lang="en-US" dirty="0"/>
              <a:t>                </a:t>
            </a:r>
          </a:p>
          <a:p>
            <a:endParaRPr lang="en-US" dirty="0"/>
          </a:p>
        </p:txBody>
      </p:sp>
      <p:sp>
        <p:nvSpPr>
          <p:cNvPr id="10" name="テキスト プレースホルダー 11">
            <a:extLst>
              <a:ext uri="{FF2B5EF4-FFF2-40B4-BE49-F238E27FC236}">
                <a16:creationId xmlns:a16="http://schemas.microsoft.com/office/drawing/2014/main" id="{CB129EB4-E297-9D4C-8CF3-7C915FD1D28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8302" y="3334043"/>
            <a:ext cx="8314006" cy="127672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743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グラフ プレースホルダー 5">
            <a:extLst>
              <a:ext uri="{FF2B5EF4-FFF2-40B4-BE49-F238E27FC236}">
                <a16:creationId xmlns:a16="http://schemas.microsoft.com/office/drawing/2014/main" id="{4B09A361-76AD-2445-A726-8D79038843EC}"/>
              </a:ext>
            </a:extLst>
          </p:cNvPr>
          <p:cNvSpPr>
            <a:spLocks noGrp="1"/>
          </p:cNvSpPr>
          <p:nvPr>
            <p:ph type="chart" sz="quarter" idx="20" hasCustomPrompt="1"/>
          </p:nvPr>
        </p:nvSpPr>
        <p:spPr>
          <a:xfrm>
            <a:off x="632517" y="787792"/>
            <a:ext cx="7842890" cy="37982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r>
              <a:rPr lang="en-US" dirty="0" err="1"/>
              <a:t>Afegir</a:t>
            </a:r>
            <a:r>
              <a:rPr lang="en-US" dirty="0"/>
              <a:t> </a:t>
            </a:r>
            <a:r>
              <a:rPr lang="en-US" dirty="0" err="1"/>
              <a:t>gràfic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018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5">
            <a:extLst>
              <a:ext uri="{FF2B5EF4-FFF2-40B4-BE49-F238E27FC236}">
                <a16:creationId xmlns:a16="http://schemas.microsoft.com/office/drawing/2014/main" id="{C85659E7-677C-7E40-B090-DDE56BCE812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4895557" cy="514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r>
              <a:rPr lang="es-ES" dirty="0"/>
              <a:t>Fes clic a la </a:t>
            </a:r>
            <a:r>
              <a:rPr lang="es-ES" dirty="0" err="1"/>
              <a:t>icona</a:t>
            </a:r>
            <a:r>
              <a:rPr lang="es-ES" dirty="0"/>
              <a:t> per </a:t>
            </a:r>
            <a:r>
              <a:rPr lang="es-ES" dirty="0" err="1"/>
              <a:t>afegir</a:t>
            </a:r>
            <a:r>
              <a:rPr lang="es-ES" dirty="0"/>
              <a:t> la </a:t>
            </a:r>
            <a:r>
              <a:rPr lang="es-ES" dirty="0" err="1"/>
              <a:t>imatge</a:t>
            </a:r>
            <a:endParaRPr lang="en-US" dirty="0"/>
          </a:p>
          <a:p>
            <a:endParaRPr lang="en-US" dirty="0"/>
          </a:p>
          <a:p>
            <a:r>
              <a:rPr lang="en-US" dirty="0"/>
              <a:t>                </a:t>
            </a:r>
          </a:p>
          <a:p>
            <a:endParaRPr lang="en-US" dirty="0"/>
          </a:p>
        </p:txBody>
      </p:sp>
      <p:sp>
        <p:nvSpPr>
          <p:cNvPr id="3" name="テキスト プレースホルダー 11">
            <a:extLst>
              <a:ext uri="{FF2B5EF4-FFF2-40B4-BE49-F238E27FC236}">
                <a16:creationId xmlns:a16="http://schemas.microsoft.com/office/drawing/2014/main" id="{E2463601-DE8B-4A42-BFDA-1D7AF4F653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61317" y="1767086"/>
            <a:ext cx="3179299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4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628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5">
            <a:extLst>
              <a:ext uri="{FF2B5EF4-FFF2-40B4-BE49-F238E27FC236}">
                <a16:creationId xmlns:a16="http://schemas.microsoft.com/office/drawing/2014/main" id="{482760F4-69A8-2A41-B8BC-A9D3C4A5115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111348" y="861192"/>
            <a:ext cx="3179299" cy="14177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r>
              <a:rPr lang="es-ES" dirty="0"/>
              <a:t>Fes clic a la </a:t>
            </a:r>
            <a:r>
              <a:rPr lang="es-ES" dirty="0" err="1"/>
              <a:t>icona</a:t>
            </a:r>
            <a:r>
              <a:rPr lang="es-ES" dirty="0"/>
              <a:t> per </a:t>
            </a:r>
            <a:r>
              <a:rPr lang="es-ES" dirty="0" err="1"/>
              <a:t>afegir</a:t>
            </a:r>
            <a:r>
              <a:rPr lang="es-ES" dirty="0"/>
              <a:t> la </a:t>
            </a:r>
            <a:r>
              <a:rPr lang="es-ES" dirty="0" err="1"/>
              <a:t>imatge</a:t>
            </a:r>
            <a:endParaRPr lang="en-US" dirty="0"/>
          </a:p>
          <a:p>
            <a:endParaRPr lang="en-US" dirty="0"/>
          </a:p>
          <a:p>
            <a:r>
              <a:rPr lang="en-US" dirty="0"/>
              <a:t>                </a:t>
            </a:r>
          </a:p>
          <a:p>
            <a:endParaRPr lang="en-US" dirty="0"/>
          </a:p>
        </p:txBody>
      </p:sp>
      <p:sp>
        <p:nvSpPr>
          <p:cNvPr id="4" name="図プレースホルダー 5">
            <a:extLst>
              <a:ext uri="{FF2B5EF4-FFF2-40B4-BE49-F238E27FC236}">
                <a16:creationId xmlns:a16="http://schemas.microsoft.com/office/drawing/2014/main" id="{8124FE6F-334D-5547-AF5E-4773E1C3A04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879145" y="861192"/>
            <a:ext cx="3179299" cy="1417774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5BD"/>
              </a:buClr>
              <a:buSzTx/>
              <a:buFont typeface="Courier New" panose="02070309020205020404" pitchFamily="49" charset="0"/>
              <a:buNone/>
              <a:tabLst/>
              <a:defRPr sz="1200"/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65BD"/>
              </a:buClr>
              <a:buSzTx/>
              <a:buFont typeface="Courier New" panose="02070309020205020404" pitchFamily="49" charset="0"/>
              <a:buNone/>
              <a:tabLst/>
              <a:defRPr/>
            </a:pPr>
            <a:r>
              <a:rPr lang="es-ES" dirty="0"/>
              <a:t>Fes clic a la </a:t>
            </a:r>
            <a:r>
              <a:rPr lang="es-ES" dirty="0" err="1"/>
              <a:t>icona</a:t>
            </a:r>
            <a:r>
              <a:rPr lang="es-ES" dirty="0"/>
              <a:t> per </a:t>
            </a:r>
            <a:r>
              <a:rPr lang="es-ES" dirty="0" err="1"/>
              <a:t>afegir</a:t>
            </a:r>
            <a:r>
              <a:rPr lang="es-ES" dirty="0"/>
              <a:t> la </a:t>
            </a:r>
            <a:r>
              <a:rPr lang="es-ES" dirty="0" err="1"/>
              <a:t>imatge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               </a:t>
            </a:r>
          </a:p>
          <a:p>
            <a:endParaRPr lang="en-US" dirty="0"/>
          </a:p>
        </p:txBody>
      </p:sp>
      <p:sp>
        <p:nvSpPr>
          <p:cNvPr id="7" name="テキスト プレースホルダー 11">
            <a:extLst>
              <a:ext uri="{FF2B5EF4-FFF2-40B4-BE49-F238E27FC236}">
                <a16:creationId xmlns:a16="http://schemas.microsoft.com/office/drawing/2014/main" id="{FB29DA20-88B2-0048-B42A-ED52D6F7F9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11348" y="2498606"/>
            <a:ext cx="3179299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 baseline="0">
                <a:solidFill>
                  <a:srgbClr val="0065BD"/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 </a:t>
            </a:r>
            <a:endParaRPr lang="en-US" dirty="0"/>
          </a:p>
        </p:txBody>
      </p:sp>
      <p:sp>
        <p:nvSpPr>
          <p:cNvPr id="8" name="テキスト プレースホルダー 11">
            <a:extLst>
              <a:ext uri="{FF2B5EF4-FFF2-40B4-BE49-F238E27FC236}">
                <a16:creationId xmlns:a16="http://schemas.microsoft.com/office/drawing/2014/main" id="{05D79822-3B9F-AB4B-89D8-8E60000A0B2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11348" y="3146256"/>
            <a:ext cx="317929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  <p:sp>
        <p:nvSpPr>
          <p:cNvPr id="9" name="テキスト プレースホルダー 11">
            <a:extLst>
              <a:ext uri="{FF2B5EF4-FFF2-40B4-BE49-F238E27FC236}">
                <a16:creationId xmlns:a16="http://schemas.microsoft.com/office/drawing/2014/main" id="{3EE99D23-C820-9842-A637-10B5B56B3B7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879145" y="2498606"/>
            <a:ext cx="3179299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 baseline="0">
                <a:solidFill>
                  <a:srgbClr val="0065BD"/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  <p:sp>
        <p:nvSpPr>
          <p:cNvPr id="10" name="テキスト プレースホルダー 11">
            <a:extLst>
              <a:ext uri="{FF2B5EF4-FFF2-40B4-BE49-F238E27FC236}">
                <a16:creationId xmlns:a16="http://schemas.microsoft.com/office/drawing/2014/main" id="{CB129EB4-E297-9D4C-8CF3-7C915FD1D28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879145" y="3146256"/>
            <a:ext cx="317929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679E2AFA-1D91-C74B-9A43-9B125C03A530}"/>
              </a:ext>
            </a:extLst>
          </p:cNvPr>
          <p:cNvCxnSpPr/>
          <p:nvPr userDrawn="1"/>
        </p:nvCxnSpPr>
        <p:spPr>
          <a:xfrm>
            <a:off x="4614203" y="506437"/>
            <a:ext cx="0" cy="42625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474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1">
            <a:extLst>
              <a:ext uri="{FF2B5EF4-FFF2-40B4-BE49-F238E27FC236}">
                <a16:creationId xmlns:a16="http://schemas.microsoft.com/office/drawing/2014/main" id="{2B7FE7DB-3CEB-B149-9045-D55AACC1415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5018" y="1567795"/>
            <a:ext cx="2542928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 baseline="0">
                <a:solidFill>
                  <a:schemeClr val="accent1"/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 </a:t>
            </a:r>
            <a:endParaRPr lang="en-US" dirty="0"/>
          </a:p>
        </p:txBody>
      </p:sp>
      <p:sp>
        <p:nvSpPr>
          <p:cNvPr id="13" name="テキスト プレースホルダー 11">
            <a:extLst>
              <a:ext uri="{FF2B5EF4-FFF2-40B4-BE49-F238E27FC236}">
                <a16:creationId xmlns:a16="http://schemas.microsoft.com/office/drawing/2014/main" id="{B51DFE40-4E31-C84C-B12D-63157590851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55017" y="2215445"/>
            <a:ext cx="254292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  <p:sp>
        <p:nvSpPr>
          <p:cNvPr id="14" name="テキスト プレースホルダー 11">
            <a:extLst>
              <a:ext uri="{FF2B5EF4-FFF2-40B4-BE49-F238E27FC236}">
                <a16:creationId xmlns:a16="http://schemas.microsoft.com/office/drawing/2014/main" id="{E52BB07C-EBF9-B744-9042-3FC6F7A4E07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92821" y="1567795"/>
            <a:ext cx="2542928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 baseline="0">
                <a:solidFill>
                  <a:schemeClr val="accent1"/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 </a:t>
            </a:r>
            <a:endParaRPr lang="en-US" dirty="0"/>
          </a:p>
        </p:txBody>
      </p:sp>
      <p:sp>
        <p:nvSpPr>
          <p:cNvPr id="15" name="テキスト プレースホルダー 11">
            <a:extLst>
              <a:ext uri="{FF2B5EF4-FFF2-40B4-BE49-F238E27FC236}">
                <a16:creationId xmlns:a16="http://schemas.microsoft.com/office/drawing/2014/main" id="{AAC6C6E7-7448-A845-82E5-1AA3E13538A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292820" y="2215445"/>
            <a:ext cx="254292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  <p:sp>
        <p:nvSpPr>
          <p:cNvPr id="16" name="テキスト プレースホルダー 11">
            <a:extLst>
              <a:ext uri="{FF2B5EF4-FFF2-40B4-BE49-F238E27FC236}">
                <a16:creationId xmlns:a16="http://schemas.microsoft.com/office/drawing/2014/main" id="{8BAD3520-0D75-E248-9A9F-83AD28C1D6C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30623" y="1567795"/>
            <a:ext cx="2542928" cy="64765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2000" b="1" baseline="0">
                <a:solidFill>
                  <a:schemeClr val="accent1"/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 </a:t>
            </a:r>
            <a:endParaRPr lang="en-US" dirty="0"/>
          </a:p>
        </p:txBody>
      </p:sp>
      <p:sp>
        <p:nvSpPr>
          <p:cNvPr id="17" name="テキスト プレースホルダー 11">
            <a:extLst>
              <a:ext uri="{FF2B5EF4-FFF2-40B4-BE49-F238E27FC236}">
                <a16:creationId xmlns:a16="http://schemas.microsoft.com/office/drawing/2014/main" id="{C67E26DC-3B86-4642-AEC4-69A951B2134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30622" y="2215445"/>
            <a:ext cx="2542929" cy="104248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4FF909E9-5A94-6A4E-9B70-C5A3E0A90457}"/>
              </a:ext>
            </a:extLst>
          </p:cNvPr>
          <p:cNvCxnSpPr>
            <a:cxnSpLocks/>
          </p:cNvCxnSpPr>
          <p:nvPr userDrawn="1"/>
        </p:nvCxnSpPr>
        <p:spPr>
          <a:xfrm>
            <a:off x="3094892" y="1294228"/>
            <a:ext cx="0" cy="22648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64D866C3-4E3F-864D-8DA1-0C50EFABCB1E}"/>
              </a:ext>
            </a:extLst>
          </p:cNvPr>
          <p:cNvCxnSpPr>
            <a:cxnSpLocks/>
          </p:cNvCxnSpPr>
          <p:nvPr userDrawn="1"/>
        </p:nvCxnSpPr>
        <p:spPr>
          <a:xfrm>
            <a:off x="6032695" y="1294228"/>
            <a:ext cx="0" cy="22648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9715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5">
            <a:extLst>
              <a:ext uri="{FF2B5EF4-FFF2-40B4-BE49-F238E27FC236}">
                <a16:creationId xmlns:a16="http://schemas.microsoft.com/office/drawing/2014/main" id="{8124FE6F-334D-5547-AF5E-4773E1C3A0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27275" y="293577"/>
            <a:ext cx="4949484" cy="28526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  <a:p>
            <a:endParaRPr lang="en-US" dirty="0"/>
          </a:p>
          <a:p>
            <a:r>
              <a:rPr lang="en-US" dirty="0"/>
              <a:t>                </a:t>
            </a:r>
          </a:p>
          <a:p>
            <a:endParaRPr lang="en-US" dirty="0"/>
          </a:p>
        </p:txBody>
      </p:sp>
      <p:sp>
        <p:nvSpPr>
          <p:cNvPr id="10" name="テキスト プレースホルダー 11">
            <a:extLst>
              <a:ext uri="{FF2B5EF4-FFF2-40B4-BE49-F238E27FC236}">
                <a16:creationId xmlns:a16="http://schemas.microsoft.com/office/drawing/2014/main" id="{CB129EB4-E297-9D4C-8CF3-7C915FD1D28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8302" y="3334043"/>
            <a:ext cx="8314006" cy="127672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Verdana" panose="020B0604030504040204" pitchFamily="34" charset="0"/>
                <a:cs typeface="Arial"/>
              </a:defRPr>
            </a:lvl1pPr>
          </a:lstStyle>
          <a:p>
            <a:pPr lvl="0"/>
            <a:r>
              <a:rPr lang="en-US" altLang="ja-JP" dirty="0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66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グラフ プレースホルダー 5">
            <a:extLst>
              <a:ext uri="{FF2B5EF4-FFF2-40B4-BE49-F238E27FC236}">
                <a16:creationId xmlns:a16="http://schemas.microsoft.com/office/drawing/2014/main" id="{4B09A361-76AD-2445-A726-8D79038843EC}"/>
              </a:ext>
            </a:extLst>
          </p:cNvPr>
          <p:cNvSpPr>
            <a:spLocks noGrp="1"/>
          </p:cNvSpPr>
          <p:nvPr>
            <p:ph type="chart" sz="quarter" idx="20" hasCustomPrompt="1"/>
          </p:nvPr>
        </p:nvSpPr>
        <p:spPr>
          <a:xfrm>
            <a:off x="632517" y="787792"/>
            <a:ext cx="7842890" cy="37982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</a:lstStyle>
          <a:p>
            <a:r>
              <a:rPr lang="en-US" dirty="0" err="1"/>
              <a:t>Afegir</a:t>
            </a:r>
            <a:r>
              <a:rPr lang="en-US" dirty="0"/>
              <a:t> </a:t>
            </a:r>
            <a:r>
              <a:rPr lang="en-US" dirty="0" err="1"/>
              <a:t>gràfic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952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4.pn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5.xml"/><Relationship Id="rId4" Type="http://schemas.openxmlformats.org/officeDocument/2006/relationships/slideLayout" Target="../slideLayouts/slideLayout4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ー 5">
            <a:extLst>
              <a:ext uri="{FF2B5EF4-FFF2-40B4-BE49-F238E27FC236}">
                <a16:creationId xmlns:a16="http://schemas.microsoft.com/office/drawing/2014/main" id="{552B9B45-7F2E-564C-8EC6-1BCCD91B6C52}"/>
              </a:ext>
            </a:extLst>
          </p:cNvPr>
          <p:cNvSpPr txBox="1">
            <a:spLocks/>
          </p:cNvSpPr>
          <p:nvPr userDrawn="1"/>
        </p:nvSpPr>
        <p:spPr>
          <a:xfrm>
            <a:off x="4248443" y="0"/>
            <a:ext cx="4895557" cy="5143500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  <a:p>
            <a:endParaRPr lang="en-US"/>
          </a:p>
          <a:p>
            <a:r>
              <a:rPr lang="en-US"/>
              <a:t>                </a:t>
            </a:r>
          </a:p>
          <a:p>
            <a:endParaRPr lang="en-US" dirty="0"/>
          </a:p>
        </p:txBody>
      </p:sp>
      <p:pic>
        <p:nvPicPr>
          <p:cNvPr id="8" name="logo UIB">
            <a:extLst>
              <a:ext uri="{FF2B5EF4-FFF2-40B4-BE49-F238E27FC236}">
                <a16:creationId xmlns:a16="http://schemas.microsoft.com/office/drawing/2014/main" id="{6FD33F93-2441-4245-B12D-BBD07A5A5918}"/>
              </a:ext>
            </a:extLst>
          </p:cNvPr>
          <p:cNvPicPr preferRelativeResize="0">
            <a:picLocks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03485" y="214247"/>
            <a:ext cx="2710409" cy="1015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474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62" r:id="rId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E2A17CC7-8836-CC47-BD1F-2BA6255AD621}"/>
              </a:ext>
            </a:extLst>
          </p:cNvPr>
          <p:cNvSpPr txBox="1"/>
          <p:nvPr userDrawn="1"/>
        </p:nvSpPr>
        <p:spPr>
          <a:xfrm>
            <a:off x="7980699" y="154745"/>
            <a:ext cx="980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dirty="0" err="1">
                <a:solidFill>
                  <a:srgbClr val="0065BD"/>
                </a:solidFill>
                <a:latin typeface="Arial"/>
                <a:ea typeface="Verdana" panose="020B0604030504040204" pitchFamily="34" charset="0"/>
                <a:cs typeface="Arial"/>
              </a:rPr>
              <a:t>uib.cat</a:t>
            </a:r>
            <a:endParaRPr lang="es-ES" sz="1800" dirty="0">
              <a:solidFill>
                <a:srgbClr val="0065BD"/>
              </a:solidFill>
              <a:latin typeface="Arial"/>
              <a:ea typeface="Verdana" panose="020B0604030504040204" pitchFamily="34" charset="0"/>
              <a:cs typeface="Arial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B72CF81-55DB-6F42-B91F-6FCCEC7BF395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181963" y="4234375"/>
            <a:ext cx="962037" cy="909125"/>
          </a:xfrm>
          <a:prstGeom prst="rect">
            <a:avLst/>
          </a:prstGeom>
        </p:spPr>
      </p:pic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2692FBBD-81DC-B945-B1FE-B41F4459D3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6281" y="1102727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 dirty="0"/>
              <a:t> Primer
 </a:t>
            </a:r>
            <a:r>
              <a:rPr lang="es-ES" dirty="0" err="1"/>
              <a:t>Segon</a:t>
            </a:r>
            <a:r>
              <a:rPr lang="es-ES" dirty="0"/>
              <a:t>
 Tercer 
 </a:t>
            </a:r>
            <a:r>
              <a:rPr lang="es-ES" dirty="0" err="1"/>
              <a:t>Quart</a:t>
            </a:r>
            <a:r>
              <a:rPr lang="es-E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98174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5" r:id="rId2"/>
    <p:sldLayoutId id="2147483669" r:id="rId3"/>
    <p:sldLayoutId id="2147483670" r:id="rId4"/>
    <p:sldLayoutId id="2147483712" r:id="rId5"/>
    <p:sldLayoutId id="2147483706" r:id="rId6"/>
    <p:sldLayoutId id="2147483698" r:id="rId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0065BD"/>
        </a:buClr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Arial"/>
          <a:ea typeface="Verdana" panose="020B0604030504040204" pitchFamily="34" charset="0"/>
          <a:cs typeface="Arial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3CF07DBC-E888-4843-B54E-75A7F1C22408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181963" y="4234375"/>
            <a:ext cx="962037" cy="909125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3F338297-7E14-CD47-9EB6-9EEE4CAD44DF}"/>
              </a:ext>
            </a:extLst>
          </p:cNvPr>
          <p:cNvSpPr txBox="1"/>
          <p:nvPr userDrawn="1"/>
        </p:nvSpPr>
        <p:spPr>
          <a:xfrm>
            <a:off x="229400" y="4604529"/>
            <a:ext cx="980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dirty="0" err="1">
                <a:solidFill>
                  <a:srgbClr val="0065B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uib.cat</a:t>
            </a:r>
            <a:endParaRPr lang="es-ES" sz="1800" dirty="0">
              <a:solidFill>
                <a:srgbClr val="0065B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057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0" r:id="rId3"/>
    <p:sldLayoutId id="2147483709" r:id="rId4"/>
    <p:sldLayoutId id="2147483703" r:id="rId5"/>
    <p:sldLayoutId id="2147483708" r:id="rId6"/>
    <p:sldLayoutId id="2147483699" r:id="rId7"/>
    <p:sldLayoutId id="2147483704" r:id="rId8"/>
    <p:sldLayoutId id="2147483685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5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0D7D5D8A-0E39-934A-B78F-17BA696D9F3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196031" y="4257234"/>
            <a:ext cx="962037" cy="90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684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96" r:id="rId2"/>
    <p:sldLayoutId id="2147483697" r:id="rId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0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 userDrawn="1"/>
        </p:nvSpPr>
        <p:spPr bwMode="auto">
          <a:xfrm>
            <a:off x="7980699" y="154745"/>
            <a:ext cx="980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ES" sz="1800">
                <a:solidFill>
                  <a:srgbClr val="0065BD"/>
                </a:solidFill>
                <a:latin typeface="Arial"/>
                <a:ea typeface="Verdana"/>
                <a:cs typeface="Arial"/>
              </a:rPr>
              <a:t>uib.cat</a:t>
            </a:r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9"/>
          <a:stretch/>
        </p:blipFill>
        <p:spPr bwMode="auto">
          <a:xfrm>
            <a:off x="8181963" y="4234375"/>
            <a:ext cx="962037" cy="909125"/>
          </a:xfrm>
          <a:prstGeom prst="rect">
            <a:avLst/>
          </a:prstGeom>
        </p:spPr>
      </p:pic>
      <p:sp>
        <p:nvSpPr>
          <p:cNvPr id="2" name="Marcador de texto 1"/>
          <p:cNvSpPr>
            <a:spLocks noGrp="1"/>
          </p:cNvSpPr>
          <p:nvPr>
            <p:ph type="body" idx="1"/>
          </p:nvPr>
        </p:nvSpPr>
        <p:spPr bwMode="auto">
          <a:xfrm>
            <a:off x="776281" y="1102727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defRPr/>
            </a:pPr>
            <a:r>
              <a:rPr lang="es-ES"/>
              <a:t> Primer</a:t>
            </a:r>
            <a:br>
              <a:rPr lang="es-ES"/>
            </a:br>
            <a:r>
              <a:rPr lang="es-ES"/>
              <a:t> Segon</a:t>
            </a:r>
            <a:br>
              <a:rPr lang="es-ES"/>
            </a:br>
            <a:r>
              <a:rPr lang="es-ES"/>
              <a:t> Tercer </a:t>
            </a:r>
            <a:br>
              <a:rPr lang="es-ES"/>
            </a:br>
            <a:r>
              <a:rPr lang="es-ES"/>
              <a:t> Quart 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95647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</p:sldLayoutIdLst>
  <p:txStyles>
    <p:titleStyle>
      <a:lvl1pPr algn="l" defTabSz="685800">
        <a:lnSpc>
          <a:spcPct val="90000"/>
        </a:lnSpc>
        <a:spcBef>
          <a:spcPts val="0"/>
        </a:spcBef>
        <a:buNone/>
        <a:defRPr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>
        <a:lnSpc>
          <a:spcPct val="90000"/>
        </a:lnSpc>
        <a:spcBef>
          <a:spcPts val="750"/>
        </a:spcBef>
        <a:buClr>
          <a:srgbClr val="0065BD"/>
        </a:buClr>
        <a:buFont typeface="Courier New"/>
        <a:buChar char="o"/>
        <a:defRPr sz="2400">
          <a:solidFill>
            <a:schemeClr val="tx1"/>
          </a:solidFill>
          <a:latin typeface="Arial"/>
          <a:ea typeface="Verdana"/>
          <a:cs typeface="Arial"/>
        </a:defRPr>
      </a:lvl1pPr>
      <a:lvl2pPr marL="5143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11"/>
          <a:stretch/>
        </p:blipFill>
        <p:spPr bwMode="auto">
          <a:xfrm>
            <a:off x="8181963" y="4234375"/>
            <a:ext cx="962037" cy="909125"/>
          </a:xfrm>
          <a:prstGeom prst="rect">
            <a:avLst/>
          </a:prstGeom>
        </p:spPr>
      </p:pic>
      <p:sp>
        <p:nvSpPr>
          <p:cNvPr id="8" name="CuadroTexto 7"/>
          <p:cNvSpPr txBox="1"/>
          <p:nvPr userDrawn="1"/>
        </p:nvSpPr>
        <p:spPr bwMode="auto">
          <a:xfrm>
            <a:off x="229399" y="4604529"/>
            <a:ext cx="980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ES" sz="1800">
                <a:solidFill>
                  <a:srgbClr val="0065BD"/>
                </a:solidFill>
                <a:latin typeface="Verdana"/>
                <a:ea typeface="Verdana"/>
                <a:cs typeface="Verdana"/>
              </a:rPr>
              <a:t>uib.cat</a:t>
            </a:r>
          </a:p>
        </p:txBody>
      </p:sp>
    </p:spTree>
    <p:extLst>
      <p:ext uri="{BB962C8B-B14F-4D97-AF65-F5344CB8AC3E}">
        <p14:creationId xmlns:p14="http://schemas.microsoft.com/office/powerpoint/2010/main" val="1781969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5BD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8196030" y="4257234"/>
            <a:ext cx="962037" cy="90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466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</p:sldLayoutIdLst>
  <p:txStyles>
    <p:titleStyle>
      <a:lvl1pPr algn="l" defTabSz="685800">
        <a:lnSpc>
          <a:spcPct val="90000"/>
        </a:lnSpc>
        <a:spcBef>
          <a:spcPts val="0"/>
        </a:spcBef>
        <a:buNone/>
        <a:defRPr sz="20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>
        <a:lnSpc>
          <a:spcPct val="90000"/>
        </a:lnSpc>
        <a:spcBef>
          <a:spcPts val="750"/>
        </a:spcBef>
        <a:buFont typeface="Arial"/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E2A17CC7-8836-CC47-BD1F-2BA6255AD621}"/>
              </a:ext>
            </a:extLst>
          </p:cNvPr>
          <p:cNvSpPr txBox="1"/>
          <p:nvPr userDrawn="1"/>
        </p:nvSpPr>
        <p:spPr>
          <a:xfrm>
            <a:off x="7980699" y="154745"/>
            <a:ext cx="980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800" dirty="0" err="1">
                <a:solidFill>
                  <a:srgbClr val="0065BD"/>
                </a:solidFill>
                <a:latin typeface="Arial"/>
                <a:ea typeface="Verdana" panose="020B0604030504040204" pitchFamily="34" charset="0"/>
                <a:cs typeface="Arial"/>
              </a:rPr>
              <a:t>uib.cat</a:t>
            </a:r>
            <a:endParaRPr lang="es-ES" sz="1800" dirty="0">
              <a:solidFill>
                <a:srgbClr val="0065BD"/>
              </a:solidFill>
              <a:latin typeface="Arial"/>
              <a:ea typeface="Verdana" panose="020B0604030504040204" pitchFamily="34" charset="0"/>
              <a:cs typeface="Arial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B72CF81-55DB-6F42-B91F-6FCCEC7BF395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181963" y="4234375"/>
            <a:ext cx="962037" cy="909125"/>
          </a:xfrm>
          <a:prstGeom prst="rect">
            <a:avLst/>
          </a:prstGeom>
        </p:spPr>
      </p:pic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2692FBBD-81DC-B945-B1FE-B41F4459D3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6281" y="1102727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 dirty="0"/>
              <a:t> Primer
 </a:t>
            </a:r>
            <a:r>
              <a:rPr lang="es-ES" dirty="0" err="1"/>
              <a:t>Segon</a:t>
            </a:r>
            <a:r>
              <a:rPr lang="es-ES" dirty="0"/>
              <a:t>
 Tercer 
 </a:t>
            </a:r>
            <a:r>
              <a:rPr lang="es-ES" dirty="0" err="1"/>
              <a:t>Quart</a:t>
            </a:r>
            <a:r>
              <a:rPr lang="es-E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2379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0065BD"/>
        </a:buClr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Arial"/>
          <a:ea typeface="Verdana" panose="020B0604030504040204" pitchFamily="34" charset="0"/>
          <a:cs typeface="Arial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5.emf"/><Relationship Id="rId4" Type="http://schemas.openxmlformats.org/officeDocument/2006/relationships/package" Target="../embeddings/Microsoft_PowerPoint_Presentation.pptx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Relationship Id="rId4" Type="http://schemas.openxmlformats.org/officeDocument/2006/relationships/hyperlink" Target="https://commons.wikimedia.org/wiki/File:UNESCO-Open_science-pillars-en.pn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1.jp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Biblioteca.investigaci&#243;@uib.es" TargetMode="External"/><Relationship Id="rId2" Type="http://schemas.openxmlformats.org/officeDocument/2006/relationships/hyperlink" Target="mailto:esther.fernandez@uib.es" TargetMode="External"/><Relationship Id="rId1" Type="http://schemas.openxmlformats.org/officeDocument/2006/relationships/slideLayout" Target="../slideLayouts/slideLayout36.xml"/><Relationship Id="rId6" Type="http://schemas.openxmlformats.org/officeDocument/2006/relationships/hyperlink" Target="https://creativecommons.org/licenses/by/4.0/deed.ca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s/users/johnhain-352999/?utm_source=link-attribution&amp;utm_medium=referral&amp;utm_campaign=image&amp;utm_content=510480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hyperlink" Target="https://pixabay.com/es/?utm_source=link-attribution&amp;utm_medium=referral&amp;utm_campaign=image&amp;utm_content=51048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posición de imagen 12">
            <a:extLst>
              <a:ext uri="{FF2B5EF4-FFF2-40B4-BE49-F238E27FC236}">
                <a16:creationId xmlns:a16="http://schemas.microsoft.com/office/drawing/2014/main" id="{1949345A-6504-41B7-53C4-1331EC939C55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fons blau">
            <a:extLst>
              <a:ext uri="{FF2B5EF4-FFF2-40B4-BE49-F238E27FC236}">
                <a16:creationId xmlns:a16="http://schemas.microsoft.com/office/drawing/2014/main" id="{9844C677-3C10-7241-B4BE-A56261DB4A76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data">
            <a:extLst>
              <a:ext uri="{FF2B5EF4-FFF2-40B4-BE49-F238E27FC236}">
                <a16:creationId xmlns:a16="http://schemas.microsoft.com/office/drawing/2014/main" id="{8532DE3A-4B21-3549-94BA-BCC870E0E993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75314" y="4579170"/>
            <a:ext cx="2817400" cy="268220"/>
          </a:xfrm>
        </p:spPr>
        <p:txBody>
          <a:bodyPr/>
          <a:lstStyle/>
          <a:p>
            <a:r>
              <a:rPr lang="es-ES" dirty="0"/>
              <a:t>1 de diciembre de 2023</a:t>
            </a:r>
          </a:p>
        </p:txBody>
      </p:sp>
      <p:sp>
        <p:nvSpPr>
          <p:cNvPr id="5" name="autor">
            <a:extLst>
              <a:ext uri="{FF2B5EF4-FFF2-40B4-BE49-F238E27FC236}">
                <a16:creationId xmlns:a16="http://schemas.microsoft.com/office/drawing/2014/main" id="{A1BD2CCB-F043-8A4A-8D0B-456A3FEAED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4739" y="4167072"/>
            <a:ext cx="3795912" cy="407260"/>
          </a:xfrm>
        </p:spPr>
        <p:txBody>
          <a:bodyPr/>
          <a:lstStyle/>
          <a:p>
            <a:r>
              <a:rPr lang="es-ES" sz="1600" dirty="0"/>
              <a:t>Esther Fernández Ramos</a:t>
            </a:r>
          </a:p>
        </p:txBody>
      </p:sp>
      <p:sp>
        <p:nvSpPr>
          <p:cNvPr id="6" name="Títol">
            <a:extLst>
              <a:ext uri="{FF2B5EF4-FFF2-40B4-BE49-F238E27FC236}">
                <a16:creationId xmlns:a16="http://schemas.microsoft.com/office/drawing/2014/main" id="{E248BB1B-1747-C246-BE58-E7FB8E59CD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5314" y="1799256"/>
            <a:ext cx="4443158" cy="2121551"/>
          </a:xfrm>
        </p:spPr>
        <p:txBody>
          <a:bodyPr lIns="91440" tIns="45720" rIns="91440" bIns="45720" anchor="ctr">
            <a:noAutofit/>
          </a:bodyPr>
          <a:lstStyle/>
          <a:p>
            <a:r>
              <a:rPr lang="fr-FR" sz="2000" i="1" dirty="0">
                <a:latin typeface="UIBsans"/>
                <a:ea typeface="Verdana"/>
              </a:rPr>
              <a:t>JORNADA ABADIB’23 </a:t>
            </a:r>
          </a:p>
          <a:p>
            <a:r>
              <a:rPr lang="fr-FR" sz="2000" i="1" dirty="0">
                <a:latin typeface="UIBsans"/>
                <a:ea typeface="Verdana"/>
              </a:rPr>
              <a:t>SOBRE BIBLIOTECAS PÚBLICAS </a:t>
            </a:r>
            <a:endParaRPr lang="fr-FR" sz="2000" i="1" dirty="0">
              <a:latin typeface="UIBsans" panose="02000503050000020004" pitchFamily="2" charset="0"/>
            </a:endParaRPr>
          </a:p>
          <a:p>
            <a:endParaRPr lang="fr-FR" dirty="0">
              <a:latin typeface="UIBsans" panose="02000503050000020004" pitchFamily="2" charset="0"/>
            </a:endParaRPr>
          </a:p>
          <a:p>
            <a:endParaRPr lang="es-ES" dirty="0"/>
          </a:p>
        </p:txBody>
      </p:sp>
      <p:cxnSp>
        <p:nvCxnSpPr>
          <p:cNvPr id="9" name="separador">
            <a:extLst>
              <a:ext uri="{FF2B5EF4-FFF2-40B4-BE49-F238E27FC236}">
                <a16:creationId xmlns:a16="http://schemas.microsoft.com/office/drawing/2014/main" id="{01D1843C-D549-7741-875C-21034DE39A98}"/>
              </a:ext>
            </a:extLst>
          </p:cNvPr>
          <p:cNvCxnSpPr>
            <a:cxnSpLocks/>
          </p:cNvCxnSpPr>
          <p:nvPr/>
        </p:nvCxnSpPr>
        <p:spPr>
          <a:xfrm>
            <a:off x="1949896" y="3937143"/>
            <a:ext cx="338063" cy="0"/>
          </a:xfrm>
          <a:prstGeom prst="line">
            <a:avLst/>
          </a:prstGeom>
          <a:ln w="19050" cmpd="sng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Imagen 9" descr="Texto&#10;&#10;Descripción generada automáticamente">
            <a:extLst>
              <a:ext uri="{FF2B5EF4-FFF2-40B4-BE49-F238E27FC236}">
                <a16:creationId xmlns:a16="http://schemas.microsoft.com/office/drawing/2014/main" id="{E465540F-A168-5D5D-B937-5A94659073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943" y="164570"/>
            <a:ext cx="4057171" cy="1099835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8ADFADFD-6D47-4CE1-933E-47A4D93DBB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3158" y="329352"/>
            <a:ext cx="4723536" cy="2658676"/>
          </a:xfrm>
          <a:prstGeom prst="rect">
            <a:avLst/>
          </a:prstGeom>
        </p:spPr>
      </p:pic>
      <p:sp>
        <p:nvSpPr>
          <p:cNvPr id="2" name="Títol">
            <a:extLst>
              <a:ext uri="{FF2B5EF4-FFF2-40B4-BE49-F238E27FC236}">
                <a16:creationId xmlns:a16="http://schemas.microsoft.com/office/drawing/2014/main" id="{62446E5D-36F4-8CB3-1E3C-3A88FFFA350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43733" y="2943433"/>
            <a:ext cx="4443158" cy="2121551"/>
          </a:xfrm>
        </p:spPr>
        <p:txBody>
          <a:bodyPr lIns="91440" tIns="45720" rIns="91440" bIns="45720" anchor="ctr">
            <a:noAutofit/>
          </a:bodyPr>
          <a:lstStyle/>
          <a:p>
            <a:pPr algn="ctr"/>
            <a:r>
              <a:rPr lang="fr-FR" dirty="0" err="1">
                <a:solidFill>
                  <a:schemeClr val="tx1"/>
                </a:solidFill>
                <a:latin typeface="UIBsans" panose="02000503050000020004" pitchFamily="2" charset="0"/>
              </a:rPr>
              <a:t>Bibliotecas</a:t>
            </a:r>
            <a:r>
              <a:rPr lang="fr-FR" dirty="0">
                <a:solidFill>
                  <a:schemeClr val="tx1"/>
                </a:solidFill>
                <a:latin typeface="UIBsans" panose="02000503050000020004" pitchFamily="2" charset="0"/>
              </a:rPr>
              <a:t> UIB:</a:t>
            </a:r>
          </a:p>
          <a:p>
            <a:pPr algn="ctr"/>
            <a:r>
              <a:rPr lang="es-ES" dirty="0" err="1">
                <a:solidFill>
                  <a:schemeClr val="tx1"/>
                </a:solidFill>
              </a:rPr>
              <a:t>Unitat</a:t>
            </a:r>
            <a:r>
              <a:rPr lang="es-ES" dirty="0">
                <a:solidFill>
                  <a:schemeClr val="tx1"/>
                </a:solidFill>
              </a:rPr>
              <a:t> de </a:t>
            </a:r>
            <a:r>
              <a:rPr lang="es-ES" dirty="0" err="1">
                <a:solidFill>
                  <a:schemeClr val="tx1"/>
                </a:solidFill>
              </a:rPr>
              <a:t>Serveis</a:t>
            </a:r>
            <a:r>
              <a:rPr lang="es-ES" dirty="0">
                <a:solidFill>
                  <a:schemeClr val="tx1"/>
                </a:solidFill>
              </a:rPr>
              <a:t> a la </a:t>
            </a:r>
            <a:r>
              <a:rPr lang="es-ES" dirty="0" err="1">
                <a:solidFill>
                  <a:schemeClr val="tx1"/>
                </a:solidFill>
              </a:rPr>
              <a:t>Investigació</a:t>
            </a:r>
            <a:r>
              <a:rPr lang="es-ES" dirty="0">
                <a:solidFill>
                  <a:schemeClr val="tx1"/>
                </a:solidFill>
              </a:rPr>
              <a:t> (USI)</a:t>
            </a:r>
          </a:p>
        </p:txBody>
      </p:sp>
      <p:pic>
        <p:nvPicPr>
          <p:cNvPr id="7" name="Marcador de contenido 3">
            <a:extLst>
              <a:ext uri="{FF2B5EF4-FFF2-40B4-BE49-F238E27FC236}">
                <a16:creationId xmlns:a16="http://schemas.microsoft.com/office/drawing/2014/main" id="{576CD06D-9E7E-209D-D7BE-BEC42B2908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13" y="4847126"/>
            <a:ext cx="657225" cy="23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0254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2AEDDBF4-E8AE-D4FF-B54B-BC6E1A6AAFC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854" y="239492"/>
            <a:ext cx="1351652" cy="369332"/>
          </a:xfrm>
        </p:spPr>
        <p:txBody>
          <a:bodyPr/>
          <a:lstStyle/>
          <a:p>
            <a:r>
              <a:rPr lang="ca-ES" dirty="0"/>
              <a:t>Estructura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77C5E682-6E19-21AD-BC8F-6B3E56674D01}"/>
              </a:ext>
            </a:extLst>
          </p:cNvPr>
          <p:cNvGraphicFramePr>
            <a:graphicFrameLocks noGrp="1"/>
          </p:cNvGraphicFramePr>
          <p:nvPr>
            <p:ph sz="quarter" idx="22"/>
            <p:extLst>
              <p:ext uri="{D42A27DB-BD31-4B8C-83A1-F6EECF244321}">
                <p14:modId xmlns:p14="http://schemas.microsoft.com/office/powerpoint/2010/main" val="635245359"/>
              </p:ext>
            </p:extLst>
          </p:nvPr>
        </p:nvGraphicFramePr>
        <p:xfrm>
          <a:off x="253573" y="691563"/>
          <a:ext cx="8467805" cy="38497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022070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ext 1">
            <a:extLst>
              <a:ext uri="{FF2B5EF4-FFF2-40B4-BE49-F238E27FC236}">
                <a16:creationId xmlns:a16="http://schemas.microsoft.com/office/drawing/2014/main" id="{D8FA79BB-3310-71D8-89D2-BA97BFEFD35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854" y="239492"/>
            <a:ext cx="1495922" cy="369332"/>
          </a:xfrm>
        </p:spPr>
        <p:txBody>
          <a:bodyPr/>
          <a:lstStyle/>
          <a:p>
            <a:r>
              <a:rPr lang="es-ES_tradnl" dirty="0"/>
              <a:t>¡Un saludo!</a:t>
            </a:r>
            <a:endParaRPr lang="ca-ES" dirty="0"/>
          </a:p>
        </p:txBody>
      </p:sp>
      <p:pic>
        <p:nvPicPr>
          <p:cNvPr id="5" name="Contenidor de contingut 4" descr="Imatge que conté roba, persona, calçat, texans&#10;&#10;Descripció generada automàticament">
            <a:extLst>
              <a:ext uri="{FF2B5EF4-FFF2-40B4-BE49-F238E27FC236}">
                <a16:creationId xmlns:a16="http://schemas.microsoft.com/office/drawing/2014/main" id="{D0F3E622-2354-E3B5-1D2A-401F23D63B8C}"/>
              </a:ext>
            </a:extLst>
          </p:cNvPr>
          <p:cNvPicPr>
            <a:picLocks noGrp="1" noChangeAspect="1"/>
          </p:cNvPicPr>
          <p:nvPr>
            <p:ph sz="quarter" idx="22"/>
          </p:nvPr>
        </p:nvPicPr>
        <p:blipFill rotWithShape="1">
          <a:blip r:embed="rId2"/>
          <a:srcRect t="2869" b="7418"/>
          <a:stretch/>
        </p:blipFill>
        <p:spPr>
          <a:xfrm>
            <a:off x="1497777" y="0"/>
            <a:ext cx="7644370" cy="5143500"/>
          </a:xfrm>
        </p:spPr>
      </p:pic>
    </p:spTree>
    <p:extLst>
      <p:ext uri="{BB962C8B-B14F-4D97-AF65-F5344CB8AC3E}">
        <p14:creationId xmlns:p14="http://schemas.microsoft.com/office/powerpoint/2010/main" val="3431467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úmero">
            <a:extLst>
              <a:ext uri="{FF2B5EF4-FFF2-40B4-BE49-F238E27FC236}">
                <a16:creationId xmlns:a16="http://schemas.microsoft.com/office/drawing/2014/main" id="{E59E5F5C-3198-314A-A47A-C24E1BBC2E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74668" y="1775406"/>
            <a:ext cx="1253868" cy="2169825"/>
          </a:xfrm>
        </p:spPr>
        <p:txBody>
          <a:bodyPr wrap="none" lIns="91440" tIns="45720" rIns="91440" bIns="45720" anchor="ctr">
            <a:spAutoFit/>
          </a:bodyPr>
          <a:lstStyle/>
          <a:p>
            <a:r>
              <a:rPr lang="es-ES" dirty="0">
                <a:ea typeface="Verdana"/>
              </a:rPr>
              <a:t>3</a:t>
            </a:r>
            <a:endParaRPr lang="es-ES" dirty="0"/>
          </a:p>
        </p:txBody>
      </p:sp>
      <p:sp>
        <p:nvSpPr>
          <p:cNvPr id="3" name="text separador">
            <a:extLst>
              <a:ext uri="{FF2B5EF4-FFF2-40B4-BE49-F238E27FC236}">
                <a16:creationId xmlns:a16="http://schemas.microsoft.com/office/drawing/2014/main" id="{59FC1986-7FBC-2447-B82E-B1A5AE338B0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lIns="91440" tIns="45720" rIns="91440" bIns="45720" anchor="ctr">
            <a:noAutofit/>
          </a:bodyPr>
          <a:lstStyle/>
          <a:p>
            <a:r>
              <a:rPr lang="es-ES" dirty="0">
                <a:ea typeface="Verdana"/>
              </a:rPr>
              <a:t>El día a día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38431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C9880E79-B904-728D-136B-D9538D250AF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854" y="239492"/>
            <a:ext cx="1526380" cy="369332"/>
          </a:xfrm>
        </p:spPr>
        <p:txBody>
          <a:bodyPr/>
          <a:lstStyle/>
          <a:p>
            <a:r>
              <a:rPr lang="es-ES_tradnl" dirty="0"/>
              <a:t>Página web</a:t>
            </a:r>
            <a:endParaRPr lang="ca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EE03163-C13D-B294-0BF2-F9E9ED77C262}"/>
              </a:ext>
            </a:extLst>
          </p:cNvPr>
          <p:cNvSpPr>
            <a:spLocks noGrp="1"/>
          </p:cNvSpPr>
          <p:nvPr>
            <p:ph sz="quarter" idx="22"/>
          </p:nvPr>
        </p:nvSpPr>
        <p:spPr/>
        <p:txBody>
          <a:bodyPr/>
          <a:lstStyle/>
          <a:p>
            <a:endParaRPr lang="ca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A1BF6AD-407D-0CD1-436B-181EF9BCE6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033" t="5976" r="13194"/>
          <a:stretch/>
        </p:blipFill>
        <p:spPr>
          <a:xfrm>
            <a:off x="2005532" y="-674"/>
            <a:ext cx="5132935" cy="514417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26131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C9880E79-B904-728D-136B-D9538D250AF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EE03163-C13D-B294-0BF2-F9E9ED77C262}"/>
              </a:ext>
            </a:extLst>
          </p:cNvPr>
          <p:cNvSpPr>
            <a:spLocks noGrp="1"/>
          </p:cNvSpPr>
          <p:nvPr>
            <p:ph sz="quarter" idx="22"/>
          </p:nvPr>
        </p:nvSpPr>
        <p:spPr/>
        <p:txBody>
          <a:bodyPr/>
          <a:lstStyle/>
          <a:p>
            <a:endParaRPr lang="ca-ES" dirty="0"/>
          </a:p>
        </p:txBody>
      </p:sp>
      <p:pic>
        <p:nvPicPr>
          <p:cNvPr id="5" name="Imatge 4">
            <a:extLst>
              <a:ext uri="{FF2B5EF4-FFF2-40B4-BE49-F238E27FC236}">
                <a16:creationId xmlns:a16="http://schemas.microsoft.com/office/drawing/2014/main" id="{74DFAE0E-39AD-9039-1555-F773C07CF6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04"/>
          <a:stretch/>
        </p:blipFill>
        <p:spPr>
          <a:xfrm>
            <a:off x="77634" y="0"/>
            <a:ext cx="8997351" cy="51435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31428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BE2E4DF1-30B1-9C1D-9596-F2D1226A7DC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854" y="239492"/>
            <a:ext cx="1111202" cy="369332"/>
          </a:xfrm>
        </p:spPr>
        <p:txBody>
          <a:bodyPr/>
          <a:lstStyle/>
          <a:p>
            <a:r>
              <a:rPr lang="ca-ES" dirty="0" err="1"/>
              <a:t>Ámbitos</a:t>
            </a:r>
            <a:endParaRPr lang="ca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E66D2D7-56BA-2DBA-8491-9C8BAE191F22}"/>
              </a:ext>
            </a:extLst>
          </p:cNvPr>
          <p:cNvSpPr>
            <a:spLocks noGrp="1"/>
          </p:cNvSpPr>
          <p:nvPr>
            <p:ph sz="quarter" idx="22"/>
          </p:nvPr>
        </p:nvSpPr>
        <p:spPr/>
        <p:txBody>
          <a:bodyPr lIns="91440" tIns="45720" rIns="91440" bIns="45720" anchor="t"/>
          <a:lstStyle/>
          <a:p>
            <a:pPr lvl="0"/>
            <a:r>
              <a:rPr lang="es-ES_tradnl" dirty="0"/>
              <a:t>Acreditaciones y sexenios, convocatorias de ayuda</a:t>
            </a:r>
          </a:p>
          <a:p>
            <a:pPr lvl="0"/>
            <a:r>
              <a:rPr lang="es-ES_tradnl" dirty="0"/>
              <a:t>Publicación y difusión del trabajo científico</a:t>
            </a:r>
          </a:p>
          <a:p>
            <a:pPr lvl="1"/>
            <a:r>
              <a:rPr lang="es-ES_tradnl" dirty="0"/>
              <a:t>Criterios para la elección de revistas para publicar</a:t>
            </a:r>
          </a:p>
          <a:p>
            <a:pPr lvl="1"/>
            <a:r>
              <a:rPr lang="es-ES_tradnl" dirty="0"/>
              <a:t>Acuerdos transformativos</a:t>
            </a:r>
          </a:p>
          <a:p>
            <a:pPr lvl="1"/>
            <a:r>
              <a:rPr lang="es-ES_tradnl" dirty="0"/>
              <a:t>Perfiles y firma de autor</a:t>
            </a:r>
          </a:p>
          <a:p>
            <a:pPr lvl="1"/>
            <a:r>
              <a:rPr lang="es-ES_tradnl" dirty="0"/>
              <a:t>Licencias</a:t>
            </a:r>
          </a:p>
          <a:p>
            <a:pPr lvl="0"/>
            <a:r>
              <a:rPr lang="es-ES_tradnl" dirty="0"/>
              <a:t>Ciencia abierta</a:t>
            </a:r>
          </a:p>
          <a:p>
            <a:pPr lvl="1"/>
            <a:r>
              <a:rPr lang="es-ES_tradnl" dirty="0"/>
              <a:t>Acceso abierto</a:t>
            </a:r>
          </a:p>
          <a:p>
            <a:pPr lvl="1"/>
            <a:r>
              <a:rPr lang="es-ES_tradnl" dirty="0"/>
              <a:t>Datos de investigación</a:t>
            </a:r>
          </a:p>
          <a:p>
            <a:pPr marL="0" indent="0">
              <a:buNone/>
            </a:pP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41013333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tge 9">
            <a:extLst>
              <a:ext uri="{FF2B5EF4-FFF2-40B4-BE49-F238E27FC236}">
                <a16:creationId xmlns:a16="http://schemas.microsoft.com/office/drawing/2014/main" id="{E1EE3E6D-1AAE-6AF4-1BB7-B4A177DB09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130" t="6753" r="21759"/>
          <a:stretch/>
        </p:blipFill>
        <p:spPr>
          <a:xfrm>
            <a:off x="347855" y="2681299"/>
            <a:ext cx="2514600" cy="235060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E6D8F7FD-572C-18D1-04AE-A184FC460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588" y="429307"/>
            <a:ext cx="3905956" cy="219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F2F192F-3E5D-24AE-DDDE-883129A3E81D}"/>
              </a:ext>
            </a:extLst>
          </p:cNvPr>
          <p:cNvSpPr/>
          <p:nvPr/>
        </p:nvSpPr>
        <p:spPr>
          <a:xfrm>
            <a:off x="2959100" y="347318"/>
            <a:ext cx="3733800" cy="34925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" name="Contenidor de text 1">
            <a:extLst>
              <a:ext uri="{FF2B5EF4-FFF2-40B4-BE49-F238E27FC236}">
                <a16:creationId xmlns:a16="http://schemas.microsoft.com/office/drawing/2014/main" id="{F5389698-E767-51AA-64DC-F61DE61FD90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854" y="239492"/>
            <a:ext cx="2180405" cy="369332"/>
          </a:xfrm>
        </p:spPr>
        <p:txBody>
          <a:bodyPr/>
          <a:lstStyle/>
          <a:p>
            <a:r>
              <a:rPr lang="es-ES_tradnl" dirty="0"/>
              <a:t>Formación propia</a:t>
            </a:r>
            <a:endParaRPr lang="ca-ES" dirty="0"/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D06B15B0-D113-D806-ABC8-6D9916544B1B}"/>
              </a:ext>
            </a:extLst>
          </p:cNvPr>
          <p:cNvSpPr>
            <a:spLocks noGrp="1"/>
          </p:cNvSpPr>
          <p:nvPr>
            <p:ph sz="quarter" idx="22"/>
          </p:nvPr>
        </p:nvSpPr>
        <p:spPr/>
        <p:txBody>
          <a:bodyPr/>
          <a:lstStyle/>
          <a:p>
            <a:endParaRPr lang="ca-E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1B39EA4-1B73-953E-24E9-9ED1AE2D43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455" y="4182038"/>
            <a:ext cx="5324692" cy="841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AF40DD81-8DF5-81F8-628B-2F7994C0B4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446" y="344144"/>
            <a:ext cx="3733800" cy="35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tge 7">
            <a:extLst>
              <a:ext uri="{FF2B5EF4-FFF2-40B4-BE49-F238E27FC236}">
                <a16:creationId xmlns:a16="http://schemas.microsoft.com/office/drawing/2014/main" id="{148E4272-8C1D-86E1-D4D5-2627480AD80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458" t="8184" r="7479" b="4656"/>
          <a:stretch/>
        </p:blipFill>
        <p:spPr>
          <a:xfrm>
            <a:off x="5123234" y="2082911"/>
            <a:ext cx="4000533" cy="227896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6" name="Imatge 5">
            <a:extLst>
              <a:ext uri="{FF2B5EF4-FFF2-40B4-BE49-F238E27FC236}">
                <a16:creationId xmlns:a16="http://schemas.microsoft.com/office/drawing/2014/main" id="{1CDCBE93-615C-EC3E-1128-E31C239EB42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20622" b="4782"/>
          <a:stretch/>
        </p:blipFill>
        <p:spPr>
          <a:xfrm>
            <a:off x="42811" y="924516"/>
            <a:ext cx="4331770" cy="1817624"/>
          </a:xfrm>
          <a:prstGeom prst="rect">
            <a:avLst/>
          </a:prstGeom>
          <a:ln w="3175">
            <a:solidFill>
              <a:schemeClr val="accent1"/>
            </a:solidFill>
          </a:ln>
        </p:spPr>
      </p:pic>
      <p:pic>
        <p:nvPicPr>
          <p:cNvPr id="12" name="Imatge 11">
            <a:extLst>
              <a:ext uri="{FF2B5EF4-FFF2-40B4-BE49-F238E27FC236}">
                <a16:creationId xmlns:a16="http://schemas.microsoft.com/office/drawing/2014/main" id="{8A3BE4B8-E493-0B4B-22C6-AD97F146360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1860" t="15136" r="31955" b="24116"/>
          <a:stretch/>
        </p:blipFill>
        <p:spPr>
          <a:xfrm>
            <a:off x="3072308" y="2280455"/>
            <a:ext cx="2268345" cy="214206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4" name="Imatge 13">
            <a:extLst>
              <a:ext uri="{FF2B5EF4-FFF2-40B4-BE49-F238E27FC236}">
                <a16:creationId xmlns:a16="http://schemas.microsoft.com/office/drawing/2014/main" id="{22A93B76-8BA8-D023-E040-274888E88DB3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2521" t="6692" r="13445" b="2041"/>
          <a:stretch/>
        </p:blipFill>
        <p:spPr>
          <a:xfrm>
            <a:off x="2731395" y="739385"/>
            <a:ext cx="2503659" cy="173615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01568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ext 1">
            <a:extLst>
              <a:ext uri="{FF2B5EF4-FFF2-40B4-BE49-F238E27FC236}">
                <a16:creationId xmlns:a16="http://schemas.microsoft.com/office/drawing/2014/main" id="{B022DC33-931A-C9FD-B90F-55C4ED2D59C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854" y="239492"/>
            <a:ext cx="2650084" cy="369332"/>
          </a:xfrm>
        </p:spPr>
        <p:txBody>
          <a:bodyPr/>
          <a:lstStyle/>
          <a:p>
            <a:r>
              <a:rPr lang="es-ES_tradnl" dirty="0"/>
              <a:t>Formación a usuarios</a:t>
            </a:r>
            <a:endParaRPr lang="ca-ES" dirty="0"/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26D83285-7BFC-1FC1-1D4A-1AEC732B6A4A}"/>
              </a:ext>
            </a:extLst>
          </p:cNvPr>
          <p:cNvSpPr>
            <a:spLocks noGrp="1"/>
          </p:cNvSpPr>
          <p:nvPr>
            <p:ph sz="quarter" idx="22"/>
          </p:nvPr>
        </p:nvSpPr>
        <p:spPr/>
        <p:txBody>
          <a:bodyPr/>
          <a:lstStyle/>
          <a:p>
            <a:r>
              <a:rPr lang="es-ES_tradnl" dirty="0"/>
              <a:t>Personal Docente e Investigador (PDI)</a:t>
            </a:r>
          </a:p>
          <a:p>
            <a:pPr lvl="1"/>
            <a:r>
              <a:rPr lang="ca-ES" dirty="0"/>
              <a:t>Ajuda a la publicació</a:t>
            </a:r>
          </a:p>
          <a:p>
            <a:pPr lvl="1"/>
            <a:r>
              <a:rPr lang="ca-ES" dirty="0"/>
              <a:t>Com gestionar les dades d'investigació</a:t>
            </a:r>
          </a:p>
          <a:p>
            <a:pPr lvl="1"/>
            <a:r>
              <a:rPr lang="ca-ES" i="0" dirty="0">
                <a:effectLst/>
                <a:latin typeface="system-ui"/>
              </a:rPr>
              <a:t>Perfils d'investigadors</a:t>
            </a:r>
          </a:p>
          <a:p>
            <a:pPr lvl="1"/>
            <a:r>
              <a:rPr lang="fr-FR" dirty="0" err="1">
                <a:latin typeface="system-ui"/>
              </a:rPr>
              <a:t>Indicis</a:t>
            </a:r>
            <a:r>
              <a:rPr lang="fr-FR" dirty="0">
                <a:latin typeface="system-ui"/>
              </a:rPr>
              <a:t> de </a:t>
            </a:r>
            <a:r>
              <a:rPr lang="fr-FR" dirty="0" err="1">
                <a:latin typeface="system-ui"/>
              </a:rPr>
              <a:t>qualitat</a:t>
            </a:r>
            <a:r>
              <a:rPr lang="fr-FR" dirty="0">
                <a:latin typeface="system-ui"/>
              </a:rPr>
              <a:t> en </a:t>
            </a:r>
            <a:r>
              <a:rPr lang="fr-FR" dirty="0" err="1">
                <a:latin typeface="system-ui"/>
              </a:rPr>
              <a:t>revistes</a:t>
            </a:r>
            <a:r>
              <a:rPr lang="fr-FR" dirty="0">
                <a:latin typeface="system-ui"/>
              </a:rPr>
              <a:t> de </a:t>
            </a:r>
            <a:r>
              <a:rPr lang="fr-FR" dirty="0" err="1">
                <a:latin typeface="system-ui"/>
              </a:rPr>
              <a:t>Ciències</a:t>
            </a:r>
            <a:r>
              <a:rPr lang="fr-FR" dirty="0">
                <a:latin typeface="system-ui"/>
              </a:rPr>
              <a:t> </a:t>
            </a:r>
            <a:r>
              <a:rPr lang="fr-FR" dirty="0" err="1">
                <a:latin typeface="system-ui"/>
              </a:rPr>
              <a:t>Socials</a:t>
            </a:r>
            <a:r>
              <a:rPr lang="fr-FR" dirty="0">
                <a:latin typeface="system-ui"/>
              </a:rPr>
              <a:t> i </a:t>
            </a:r>
            <a:r>
              <a:rPr lang="fr-FR" dirty="0" err="1">
                <a:latin typeface="system-ui"/>
              </a:rPr>
              <a:t>Humanitats</a:t>
            </a:r>
            <a:endParaRPr lang="ca-ES" dirty="0">
              <a:latin typeface="system-ui"/>
            </a:endParaRPr>
          </a:p>
        </p:txBody>
      </p:sp>
      <p:pic>
        <p:nvPicPr>
          <p:cNvPr id="8" name="Imatge 7">
            <a:extLst>
              <a:ext uri="{FF2B5EF4-FFF2-40B4-BE49-F238E27FC236}">
                <a16:creationId xmlns:a16="http://schemas.microsoft.com/office/drawing/2014/main" id="{180254C5-C3B3-4D47-649B-7FA6A966C9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2576" y="3925348"/>
            <a:ext cx="1921011" cy="1080569"/>
          </a:xfrm>
          <a:prstGeom prst="rect">
            <a:avLst/>
          </a:prstGeom>
        </p:spPr>
      </p:pic>
      <p:pic>
        <p:nvPicPr>
          <p:cNvPr id="10" name="Imatge 9">
            <a:extLst>
              <a:ext uri="{FF2B5EF4-FFF2-40B4-BE49-F238E27FC236}">
                <a16:creationId xmlns:a16="http://schemas.microsoft.com/office/drawing/2014/main" id="{955EDB1D-5F35-9E5D-7112-6F3980ED7F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3452" y="3924681"/>
            <a:ext cx="1921011" cy="1080569"/>
          </a:xfrm>
          <a:prstGeom prst="rect">
            <a:avLst/>
          </a:prstGeom>
        </p:spPr>
      </p:pic>
      <p:graphicFrame>
        <p:nvGraphicFramePr>
          <p:cNvPr id="5" name="Objecte 4">
            <a:hlinkClick r:id="" action="ppaction://ole?verb=0"/>
            <a:extLst>
              <a:ext uri="{FF2B5EF4-FFF2-40B4-BE49-F238E27FC236}">
                <a16:creationId xmlns:a16="http://schemas.microsoft.com/office/drawing/2014/main" id="{C49148B6-5BB9-B745-F694-F812808202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0864959"/>
              </p:ext>
            </p:extLst>
          </p:nvPr>
        </p:nvGraphicFramePr>
        <p:xfrm>
          <a:off x="1483018" y="3924681"/>
          <a:ext cx="1921011" cy="1081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esentation" r:id="rId4" imgW="4571967" imgH="2572796" progId="PowerPoint.Show.12">
                  <p:embed/>
                </p:oleObj>
              </mc:Choice>
              <mc:Fallback>
                <p:oleObj name="Presentation" r:id="rId4" imgW="4571967" imgH="2572796" progId="PowerPoint.Show.12">
                  <p:embed/>
                  <p:pic>
                    <p:nvPicPr>
                      <p:cNvPr id="5" name="Objecte 4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C49148B6-5BB9-B745-F694-F8128082023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3018" y="3924681"/>
                        <a:ext cx="1921011" cy="10812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269339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ext 1">
            <a:extLst>
              <a:ext uri="{FF2B5EF4-FFF2-40B4-BE49-F238E27FC236}">
                <a16:creationId xmlns:a16="http://schemas.microsoft.com/office/drawing/2014/main" id="{B022DC33-931A-C9FD-B90F-55C4ED2D59C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854" y="239492"/>
            <a:ext cx="2650084" cy="369332"/>
          </a:xfrm>
        </p:spPr>
        <p:txBody>
          <a:bodyPr/>
          <a:lstStyle/>
          <a:p>
            <a:r>
              <a:rPr lang="es-ES_tradnl" dirty="0"/>
              <a:t>Formación a usuarios</a:t>
            </a:r>
            <a:endParaRPr lang="ca-ES" dirty="0"/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26D83285-7BFC-1FC1-1D4A-1AEC732B6A4A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590550" y="1055077"/>
            <a:ext cx="4135131" cy="3250224"/>
          </a:xfrm>
        </p:spPr>
        <p:txBody>
          <a:bodyPr/>
          <a:lstStyle/>
          <a:p>
            <a:r>
              <a:rPr lang="es-ES_tradnl" dirty="0"/>
              <a:t>Doctorandos</a:t>
            </a:r>
          </a:p>
          <a:p>
            <a:pPr lvl="1"/>
            <a:r>
              <a:rPr lang="es-ES" b="0" dirty="0">
                <a:solidFill>
                  <a:srgbClr val="000000"/>
                </a:solidFill>
                <a:effectLst/>
              </a:rPr>
              <a:t>Búsqueda, Uso y Difusión de Información Científica</a:t>
            </a:r>
            <a:endParaRPr lang="es-ES_tradnl" dirty="0"/>
          </a:p>
          <a:p>
            <a:pPr lvl="1"/>
            <a:r>
              <a:rPr lang="es-ES_tradnl" dirty="0"/>
              <a:t>Ciencia abierta</a:t>
            </a:r>
          </a:p>
          <a:p>
            <a:endParaRPr lang="ca-ES" dirty="0"/>
          </a:p>
        </p:txBody>
      </p:sp>
      <p:pic>
        <p:nvPicPr>
          <p:cNvPr id="5" name="Imatge 4" descr="Imatge que conté text, captura de pantalla, cercle, logotip&#10;&#10;Descripció generada automàticament">
            <a:extLst>
              <a:ext uri="{FF2B5EF4-FFF2-40B4-BE49-F238E27FC236}">
                <a16:creationId xmlns:a16="http://schemas.microsoft.com/office/drawing/2014/main" id="{822B4B6C-3EF9-37EA-170E-1487C85D67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0067" y="176502"/>
            <a:ext cx="3820223" cy="4500381"/>
          </a:xfrm>
          <a:prstGeom prst="rect">
            <a:avLst/>
          </a:prstGeom>
        </p:spPr>
      </p:pic>
      <p:sp>
        <p:nvSpPr>
          <p:cNvPr id="7" name="QuadreDeText 6">
            <a:extLst>
              <a:ext uri="{FF2B5EF4-FFF2-40B4-BE49-F238E27FC236}">
                <a16:creationId xmlns:a16="http://schemas.microsoft.com/office/drawing/2014/main" id="{C99C55B0-730A-FC9B-4CC0-7DF2D6E4B4DD}"/>
              </a:ext>
            </a:extLst>
          </p:cNvPr>
          <p:cNvSpPr txBox="1"/>
          <p:nvPr/>
        </p:nvSpPr>
        <p:spPr>
          <a:xfrm>
            <a:off x="5525319" y="4676883"/>
            <a:ext cx="238971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/>
              <a:t>UNESCO.org, CC BY-SA 4.0, via </a:t>
            </a:r>
            <a:r>
              <a:rPr lang="en-US" sz="800" dirty="0">
                <a:hlinkClick r:id="rId4"/>
              </a:rPr>
              <a:t>Wikimedia Commons </a:t>
            </a:r>
            <a:endParaRPr lang="ca-ES" sz="800" dirty="0"/>
          </a:p>
        </p:txBody>
      </p:sp>
    </p:spTree>
    <p:extLst>
      <p:ext uri="{BB962C8B-B14F-4D97-AF65-F5344CB8AC3E}">
        <p14:creationId xmlns:p14="http://schemas.microsoft.com/office/powerpoint/2010/main" val="40891362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ext 1">
            <a:extLst>
              <a:ext uri="{FF2B5EF4-FFF2-40B4-BE49-F238E27FC236}">
                <a16:creationId xmlns:a16="http://schemas.microsoft.com/office/drawing/2014/main" id="{B022DC33-931A-C9FD-B90F-55C4ED2D59C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854" y="239492"/>
            <a:ext cx="2650084" cy="369332"/>
          </a:xfrm>
        </p:spPr>
        <p:txBody>
          <a:bodyPr/>
          <a:lstStyle/>
          <a:p>
            <a:r>
              <a:rPr lang="es-ES_tradnl" dirty="0"/>
              <a:t>Formación a usuarios</a:t>
            </a:r>
            <a:endParaRPr lang="ca-ES" dirty="0"/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26D83285-7BFC-1FC1-1D4A-1AEC732B6A4A}"/>
              </a:ext>
            </a:extLst>
          </p:cNvPr>
          <p:cNvSpPr>
            <a:spLocks noGrp="1"/>
          </p:cNvSpPr>
          <p:nvPr>
            <p:ph sz="quarter" idx="22"/>
          </p:nvPr>
        </p:nvSpPr>
        <p:spPr/>
        <p:txBody>
          <a:bodyPr/>
          <a:lstStyle/>
          <a:p>
            <a:r>
              <a:rPr lang="es-ES_tradnl" dirty="0"/>
              <a:t>Personal Técnico, de Gestión y de Administración y Servicios (PTGAS)</a:t>
            </a:r>
          </a:p>
          <a:p>
            <a:pPr lvl="1"/>
            <a:r>
              <a:rPr lang="es-ES_tradnl" dirty="0" err="1"/>
              <a:t>Bibliometria</a:t>
            </a:r>
            <a:r>
              <a:rPr lang="es-ES_tradnl" dirty="0"/>
              <a:t> a les </a:t>
            </a:r>
            <a:r>
              <a:rPr lang="es-ES_tradnl" dirty="0" err="1"/>
              <a:t>biblioteques</a:t>
            </a:r>
            <a:r>
              <a:rPr lang="es-ES_tradnl" dirty="0"/>
              <a:t> </a:t>
            </a:r>
            <a:r>
              <a:rPr lang="es-ES_tradnl" dirty="0" err="1"/>
              <a:t>universitàries</a:t>
            </a:r>
            <a:r>
              <a:rPr lang="es-ES_tradnl" dirty="0"/>
              <a:t> </a:t>
            </a:r>
          </a:p>
          <a:p>
            <a:pPr lvl="1"/>
            <a:r>
              <a:rPr lang="es-ES" dirty="0"/>
              <a:t>La Biblioteca </a:t>
            </a:r>
            <a:r>
              <a:rPr lang="es-ES" dirty="0" err="1"/>
              <a:t>com</a:t>
            </a:r>
            <a:r>
              <a:rPr lang="es-ES" dirty="0"/>
              <a:t> a </a:t>
            </a:r>
            <a:r>
              <a:rPr lang="es-ES" dirty="0" err="1"/>
              <a:t>assessora</a:t>
            </a:r>
            <a:r>
              <a:rPr lang="es-ES" dirty="0"/>
              <a:t> en la </a:t>
            </a:r>
            <a:r>
              <a:rPr lang="es-ES" dirty="0" err="1"/>
              <a:t>gestió</a:t>
            </a:r>
            <a:r>
              <a:rPr lang="es-ES" dirty="0"/>
              <a:t> de dades </a:t>
            </a:r>
            <a:r>
              <a:rPr lang="es-ES" dirty="0" err="1"/>
              <a:t>d'investigació</a:t>
            </a:r>
            <a:endParaRPr lang="ca-ES" dirty="0"/>
          </a:p>
        </p:txBody>
      </p:sp>
      <p:pic>
        <p:nvPicPr>
          <p:cNvPr id="4" name="Imatge 3">
            <a:extLst>
              <a:ext uri="{FF2B5EF4-FFF2-40B4-BE49-F238E27FC236}">
                <a16:creationId xmlns:a16="http://schemas.microsoft.com/office/drawing/2014/main" id="{50E8BAF0-AF07-1888-F7D0-DCBBD25F8E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152" t="12229" r="20074" b="29465"/>
          <a:stretch/>
        </p:blipFill>
        <p:spPr>
          <a:xfrm>
            <a:off x="5534963" y="2644645"/>
            <a:ext cx="3117259" cy="173951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Imatge 4">
            <a:extLst>
              <a:ext uri="{FF2B5EF4-FFF2-40B4-BE49-F238E27FC236}">
                <a16:creationId xmlns:a16="http://schemas.microsoft.com/office/drawing/2014/main" id="{C76EA02C-85D5-A746-2BF2-FFF8CF20E4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449" t="10051" r="19489" b="29037"/>
          <a:stretch/>
        </p:blipFill>
        <p:spPr>
          <a:xfrm>
            <a:off x="3060792" y="3364794"/>
            <a:ext cx="3194012" cy="176333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70358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BE2E4DF1-30B1-9C1D-9596-F2D1226A7DC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854" y="239492"/>
            <a:ext cx="1055097" cy="369332"/>
          </a:xfrm>
        </p:spPr>
        <p:txBody>
          <a:bodyPr/>
          <a:lstStyle/>
          <a:p>
            <a:r>
              <a:rPr lang="ca-ES" dirty="0"/>
              <a:t>ÍNDICE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E66D2D7-56BA-2DBA-8491-9C8BAE191F22}"/>
              </a:ext>
            </a:extLst>
          </p:cNvPr>
          <p:cNvSpPr>
            <a:spLocks noGrp="1"/>
          </p:cNvSpPr>
          <p:nvPr>
            <p:ph sz="quarter" idx="22"/>
          </p:nvPr>
        </p:nvSpPr>
        <p:spPr/>
        <p:txBody>
          <a:bodyPr lIns="91440" tIns="45720" rIns="91440" bIns="45720" anchor="t"/>
          <a:lstStyle/>
          <a:p>
            <a:pPr marL="457200" indent="-457200">
              <a:buFont typeface="+mj-lt"/>
              <a:buAutoNum type="arabicPeriod"/>
            </a:pPr>
            <a:r>
              <a:rPr lang="es-ES" dirty="0">
                <a:ea typeface="Verdana"/>
              </a:rPr>
              <a:t>Antecedentes/Contexto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>
                <a:solidFill>
                  <a:srgbClr val="212121"/>
                </a:solidFill>
                <a:latin typeface="+mn-lt"/>
                <a:ea typeface="Verdana"/>
              </a:rPr>
              <a:t>Estructura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>
                <a:solidFill>
                  <a:srgbClr val="212121"/>
                </a:solidFill>
                <a:latin typeface="+mn-lt"/>
                <a:ea typeface="Verdana"/>
              </a:rPr>
              <a:t>El día a día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>
                <a:solidFill>
                  <a:srgbClr val="212121"/>
                </a:solidFill>
                <a:latin typeface="+mn-lt"/>
                <a:ea typeface="Verdana"/>
              </a:rPr>
              <a:t>Reflexiones y conclusión</a:t>
            </a:r>
          </a:p>
          <a:p>
            <a:pPr marL="0" indent="0">
              <a:buNone/>
            </a:pPr>
            <a:endParaRPr lang="es-ES" dirty="0">
              <a:solidFill>
                <a:srgbClr val="212121"/>
              </a:solidFill>
              <a:latin typeface="-apple-system"/>
            </a:endParaRPr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6397143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ext 1">
            <a:extLst>
              <a:ext uri="{FF2B5EF4-FFF2-40B4-BE49-F238E27FC236}">
                <a16:creationId xmlns:a16="http://schemas.microsoft.com/office/drawing/2014/main" id="{AD54D7E1-6121-3260-4CD8-D4124173B56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854" y="239492"/>
            <a:ext cx="2164375" cy="369332"/>
          </a:xfrm>
        </p:spPr>
        <p:txBody>
          <a:bodyPr/>
          <a:lstStyle/>
          <a:p>
            <a:r>
              <a:rPr lang="es-ES_tradnl" dirty="0"/>
              <a:t>Otras actividades</a:t>
            </a:r>
            <a:endParaRPr lang="ca-ES" dirty="0"/>
          </a:p>
        </p:txBody>
      </p:sp>
      <p:pic>
        <p:nvPicPr>
          <p:cNvPr id="7" name="Contenidor de contingut 6" descr="Imatge que conté Font, Gràfics, captura de pantalla, logotip&#10;&#10;Descripció generada automàticament">
            <a:extLst>
              <a:ext uri="{FF2B5EF4-FFF2-40B4-BE49-F238E27FC236}">
                <a16:creationId xmlns:a16="http://schemas.microsoft.com/office/drawing/2014/main" id="{C92FDDEB-EE45-8D00-CD7C-CEDF5562D46D}"/>
              </a:ext>
            </a:extLst>
          </p:cNvPr>
          <p:cNvPicPr>
            <a:picLocks noGrp="1" noChangeAspect="1"/>
          </p:cNvPicPr>
          <p:nvPr>
            <p:ph sz="quarter" idx="22"/>
          </p:nvPr>
        </p:nvPicPr>
        <p:blipFill>
          <a:blip r:embed="rId3"/>
          <a:stretch>
            <a:fillRect/>
          </a:stretch>
        </p:blipFill>
        <p:spPr>
          <a:xfrm>
            <a:off x="-201957" y="1398493"/>
            <a:ext cx="4372100" cy="1021978"/>
          </a:xfrm>
          <a:effectLst/>
        </p:spPr>
      </p:pic>
      <p:pic>
        <p:nvPicPr>
          <p:cNvPr id="4" name="Imatge 3">
            <a:extLst>
              <a:ext uri="{FF2B5EF4-FFF2-40B4-BE49-F238E27FC236}">
                <a16:creationId xmlns:a16="http://schemas.microsoft.com/office/drawing/2014/main" id="{4CBCBD25-AD18-F021-D752-870E02DAB18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15" t="4657" r="2241"/>
          <a:stretch/>
        </p:blipFill>
        <p:spPr>
          <a:xfrm>
            <a:off x="3947761" y="126505"/>
            <a:ext cx="5046466" cy="283860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Imatge 8" descr="Imatge que conté text, Font, aqua, captura de pantalla&#10;&#10;Descripció generada automàticament">
            <a:extLst>
              <a:ext uri="{FF2B5EF4-FFF2-40B4-BE49-F238E27FC236}">
                <a16:creationId xmlns:a16="http://schemas.microsoft.com/office/drawing/2014/main" id="{764CECD1-0466-5BDA-309B-5756D3663A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0976" y="3112011"/>
            <a:ext cx="6222213" cy="179199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956111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ext 1">
            <a:extLst>
              <a:ext uri="{FF2B5EF4-FFF2-40B4-BE49-F238E27FC236}">
                <a16:creationId xmlns:a16="http://schemas.microsoft.com/office/drawing/2014/main" id="{1EA85611-FF41-7720-B659-1AC54A18F51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854" y="239492"/>
            <a:ext cx="1697901" cy="369332"/>
          </a:xfrm>
        </p:spPr>
        <p:txBody>
          <a:bodyPr/>
          <a:lstStyle/>
          <a:p>
            <a:r>
              <a:rPr lang="es-ES_tradnl" dirty="0"/>
              <a:t>Colaboración</a:t>
            </a:r>
            <a:endParaRPr lang="ca-ES" dirty="0"/>
          </a:p>
        </p:txBody>
      </p:sp>
      <p:sp>
        <p:nvSpPr>
          <p:cNvPr id="3" name="Contenidor de contingut 2">
            <a:extLst>
              <a:ext uri="{FF2B5EF4-FFF2-40B4-BE49-F238E27FC236}">
                <a16:creationId xmlns:a16="http://schemas.microsoft.com/office/drawing/2014/main" id="{AE2BBF74-2026-45B4-3E4B-21397EB434DA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613602" y="860612"/>
            <a:ext cx="7793038" cy="3834333"/>
          </a:xfrm>
        </p:spPr>
        <p:txBody>
          <a:bodyPr/>
          <a:lstStyle/>
          <a:p>
            <a:endParaRPr lang="es-ES_tradnl" dirty="0"/>
          </a:p>
          <a:p>
            <a:pPr lvl="1"/>
            <a:r>
              <a:rPr lang="es-ES_tradnl" dirty="0"/>
              <a:t>Grupo de trabajo de Ciencia Abierta -&gt; en un proceso de cambio </a:t>
            </a:r>
          </a:p>
          <a:p>
            <a:pPr lvl="1"/>
            <a:r>
              <a:rPr lang="es-ES_tradnl" dirty="0"/>
              <a:t>CORA.RDR (Repositorio de Datos de Investigación)</a:t>
            </a:r>
          </a:p>
          <a:p>
            <a:r>
              <a:rPr lang="es-ES_tradnl" dirty="0">
                <a:sym typeface="Wingdings" panose="05000000000000000000" pitchFamily="2" charset="2"/>
              </a:rPr>
              <a:t>     . </a:t>
            </a:r>
          </a:p>
          <a:p>
            <a:pPr lvl="1"/>
            <a:r>
              <a:rPr lang="es-ES_tradnl" dirty="0"/>
              <a:t>Vaciado de revistas</a:t>
            </a:r>
            <a:r>
              <a:rPr lang="ca-ES" dirty="0"/>
              <a:t>, </a:t>
            </a:r>
            <a:r>
              <a:rPr lang="ca-ES" dirty="0" err="1"/>
              <a:t>libros</a:t>
            </a:r>
            <a:r>
              <a:rPr lang="ca-ES" dirty="0"/>
              <a:t> y </a:t>
            </a:r>
            <a:r>
              <a:rPr lang="ca-ES" dirty="0" err="1"/>
              <a:t>actas</a:t>
            </a:r>
            <a:r>
              <a:rPr lang="ca-ES" dirty="0"/>
              <a:t> de </a:t>
            </a:r>
            <a:r>
              <a:rPr lang="ca-ES" dirty="0" err="1"/>
              <a:t>congresos</a:t>
            </a:r>
            <a:r>
              <a:rPr lang="ca-ES" dirty="0"/>
              <a:t>. Tesis.</a:t>
            </a:r>
          </a:p>
          <a:p>
            <a:pPr lvl="2"/>
            <a:r>
              <a:rPr lang="ca-ES" dirty="0" err="1"/>
              <a:t>Visibilidad</a:t>
            </a:r>
            <a:r>
              <a:rPr lang="ca-ES" dirty="0"/>
              <a:t> de autores y de la UIB.</a:t>
            </a:r>
          </a:p>
          <a:p>
            <a:pPr lvl="1"/>
            <a:r>
              <a:rPr lang="ca-ES" dirty="0" err="1"/>
              <a:t>Traducción</a:t>
            </a:r>
            <a:r>
              <a:rPr lang="ca-ES" dirty="0"/>
              <a:t> al </a:t>
            </a:r>
            <a:r>
              <a:rPr lang="ca-ES" dirty="0" err="1"/>
              <a:t>catalán</a:t>
            </a:r>
            <a:r>
              <a:rPr lang="ca-ES" dirty="0"/>
              <a:t>.</a:t>
            </a:r>
            <a:endParaRPr lang="es-ES_tradnl" dirty="0"/>
          </a:p>
          <a:p>
            <a:pPr lvl="1"/>
            <a:r>
              <a:rPr lang="ca-ES" dirty="0"/>
              <a:t>Control de perfiles de autor, </a:t>
            </a:r>
            <a:r>
              <a:rPr lang="ca-ES" dirty="0" err="1"/>
              <a:t>enlaces</a:t>
            </a:r>
            <a:r>
              <a:rPr lang="ca-ES" dirty="0"/>
              <a:t>, etc.</a:t>
            </a:r>
          </a:p>
          <a:p>
            <a:pPr lvl="2"/>
            <a:r>
              <a:rPr lang="ca-ES" dirty="0" err="1"/>
              <a:t>Visibilidad</a:t>
            </a:r>
            <a:r>
              <a:rPr lang="ca-ES" dirty="0"/>
              <a:t> de </a:t>
            </a:r>
            <a:r>
              <a:rPr lang="ca-ES" dirty="0" err="1"/>
              <a:t>nuestros</a:t>
            </a:r>
            <a:r>
              <a:rPr lang="ca-ES" dirty="0"/>
              <a:t> autores.</a:t>
            </a:r>
          </a:p>
        </p:txBody>
      </p:sp>
      <p:pic>
        <p:nvPicPr>
          <p:cNvPr id="5" name="Gràfic 4">
            <a:extLst>
              <a:ext uri="{FF2B5EF4-FFF2-40B4-BE49-F238E27FC236}">
                <a16:creationId xmlns:a16="http://schemas.microsoft.com/office/drawing/2014/main" id="{2FD7D0FE-9CEF-DB31-11DF-D4AE3EDD31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1451" y="818223"/>
            <a:ext cx="1243453" cy="417510"/>
          </a:xfrm>
          <a:prstGeom prst="rect">
            <a:avLst/>
          </a:prstGeom>
        </p:spPr>
      </p:pic>
      <p:pic>
        <p:nvPicPr>
          <p:cNvPr id="9" name="Imatge 8" descr="Imatge que conté Font, Gràfics, logotip, text&#10;&#10;Descripció generada automàticament">
            <a:extLst>
              <a:ext uri="{FF2B5EF4-FFF2-40B4-BE49-F238E27FC236}">
                <a16:creationId xmlns:a16="http://schemas.microsoft.com/office/drawing/2014/main" id="{B204CAF3-0620-2A8A-11F9-5BCE4208995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5025" b="21881"/>
          <a:stretch/>
        </p:blipFill>
        <p:spPr>
          <a:xfrm>
            <a:off x="503708" y="2369204"/>
            <a:ext cx="2016656" cy="535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1676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úmero">
            <a:extLst>
              <a:ext uri="{FF2B5EF4-FFF2-40B4-BE49-F238E27FC236}">
                <a16:creationId xmlns:a16="http://schemas.microsoft.com/office/drawing/2014/main" id="{E59E5F5C-3198-314A-A47A-C24E1BBC2E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74667" y="1775406"/>
            <a:ext cx="1253869" cy="2169825"/>
          </a:xfrm>
        </p:spPr>
        <p:txBody>
          <a:bodyPr wrap="none" lIns="91440" tIns="45720" rIns="91440" bIns="45720" anchor="ctr">
            <a:spAutoFit/>
          </a:bodyPr>
          <a:lstStyle/>
          <a:p>
            <a:r>
              <a:rPr lang="es-ES" dirty="0"/>
              <a:t>4</a:t>
            </a:r>
            <a:endParaRPr lang="es-ES" dirty="0">
              <a:latin typeface="Arial"/>
              <a:cs typeface="Arial"/>
            </a:endParaRPr>
          </a:p>
        </p:txBody>
      </p:sp>
      <p:sp>
        <p:nvSpPr>
          <p:cNvPr id="3" name="text separador">
            <a:extLst>
              <a:ext uri="{FF2B5EF4-FFF2-40B4-BE49-F238E27FC236}">
                <a16:creationId xmlns:a16="http://schemas.microsoft.com/office/drawing/2014/main" id="{59FC1986-7FBC-2447-B82E-B1A5AE338B0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lIns="91440" tIns="45720" rIns="91440" bIns="45720" anchor="ctr">
            <a:noAutofit/>
          </a:bodyPr>
          <a:lstStyle/>
          <a:p>
            <a:r>
              <a:rPr lang="es-ES" dirty="0">
                <a:ea typeface="Verdana"/>
              </a:rPr>
              <a:t>Reflexiones y conclusión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359976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A41297FF-7006-FB73-0ACD-C398A7B298E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854" y="239492"/>
            <a:ext cx="1526380" cy="369332"/>
          </a:xfrm>
        </p:spPr>
        <p:txBody>
          <a:bodyPr/>
          <a:lstStyle/>
          <a:p>
            <a:r>
              <a:rPr lang="ca-ES" dirty="0"/>
              <a:t>Reflexiones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2BF09B3-0C68-9BFB-D4D2-C3B9D41AA7D1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590550" y="1055077"/>
            <a:ext cx="3981450" cy="3250224"/>
          </a:xfrm>
        </p:spPr>
        <p:txBody>
          <a:bodyPr lIns="91440" tIns="45720" rIns="91440" bIns="45720" anchor="t"/>
          <a:lstStyle/>
          <a:p>
            <a:pPr marL="0" indent="0">
              <a:buNone/>
            </a:pPr>
            <a:r>
              <a:rPr lang="es-ES" dirty="0">
                <a:ea typeface="Verdana"/>
              </a:rPr>
              <a:t>Es difícil estar al día:</a:t>
            </a:r>
          </a:p>
          <a:p>
            <a:pPr lvl="1"/>
            <a:r>
              <a:rPr lang="es-ES" dirty="0">
                <a:ea typeface="Verdana"/>
              </a:rPr>
              <a:t>Convocatorias</a:t>
            </a:r>
          </a:p>
          <a:p>
            <a:pPr lvl="1"/>
            <a:r>
              <a:rPr lang="es-ES" dirty="0">
                <a:ea typeface="Verdana"/>
              </a:rPr>
              <a:t>Indicadores</a:t>
            </a:r>
          </a:p>
          <a:p>
            <a:pPr lvl="1"/>
            <a:r>
              <a:rPr lang="es-ES" dirty="0">
                <a:ea typeface="Verdana"/>
              </a:rPr>
              <a:t>Nuevos procedimientos</a:t>
            </a:r>
          </a:p>
          <a:p>
            <a:pPr lvl="1"/>
            <a:r>
              <a:rPr lang="es-ES" dirty="0">
                <a:ea typeface="Verdana"/>
              </a:rPr>
              <a:t>Nuevas herramientas</a:t>
            </a:r>
          </a:p>
          <a:p>
            <a:pPr marL="457200" lvl="1" indent="0">
              <a:buNone/>
            </a:pPr>
            <a:endParaRPr lang="es-ES" dirty="0">
              <a:ea typeface="Verdana"/>
            </a:endParaRPr>
          </a:p>
          <a:p>
            <a:pPr marL="0" indent="0">
              <a:buNone/>
            </a:pPr>
            <a:r>
              <a:rPr lang="es-ES" dirty="0">
                <a:ea typeface="Verdana"/>
              </a:rPr>
              <a:t>Para nosotros, pero especialmente para los investigadores</a:t>
            </a:r>
            <a:endParaRPr lang="ca-ES" dirty="0"/>
          </a:p>
          <a:p>
            <a:pPr lvl="1"/>
            <a:endParaRPr lang="ca-ES" dirty="0">
              <a:cs typeface="Calibri"/>
            </a:endParaRP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11369DF8-7706-2CF3-564B-122DF343E9C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7659408"/>
              </p:ext>
            </p:extLst>
          </p:nvPr>
        </p:nvGraphicFramePr>
        <p:xfrm>
          <a:off x="3406588" y="60882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20972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9E6F806A-4F4A-D3AA-A140-6CC74F3B089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854" y="239492"/>
            <a:ext cx="1726755" cy="369332"/>
          </a:xfrm>
        </p:spPr>
        <p:txBody>
          <a:bodyPr/>
          <a:lstStyle/>
          <a:p>
            <a:r>
              <a:rPr lang="ca-ES" dirty="0" err="1"/>
              <a:t>Conclusiones</a:t>
            </a:r>
            <a:endParaRPr lang="ca-ES" dirty="0"/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:a16="http://schemas.microsoft.com/office/drawing/2014/main" id="{2F2AA468-2F70-31C0-BCDC-B96B2CEA798E}"/>
              </a:ext>
            </a:extLst>
          </p:cNvPr>
          <p:cNvGraphicFramePr>
            <a:graphicFrameLocks noGrp="1"/>
          </p:cNvGraphicFramePr>
          <p:nvPr>
            <p:ph sz="quarter" idx="22"/>
            <p:extLst>
              <p:ext uri="{D42A27DB-BD31-4B8C-83A1-F6EECF244321}">
                <p14:modId xmlns:p14="http://schemas.microsoft.com/office/powerpoint/2010/main" val="3224499337"/>
              </p:ext>
            </p:extLst>
          </p:nvPr>
        </p:nvGraphicFramePr>
        <p:xfrm>
          <a:off x="590550" y="368833"/>
          <a:ext cx="8161564" cy="4472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64075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C4B8986A-AA1A-2110-77F7-67C662D962F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854" y="239492"/>
            <a:ext cx="2666114" cy="369332"/>
          </a:xfrm>
        </p:spPr>
        <p:txBody>
          <a:bodyPr/>
          <a:lstStyle/>
          <a:p>
            <a:r>
              <a:rPr lang="ca-ES" dirty="0"/>
              <a:t>A </a:t>
            </a:r>
            <a:r>
              <a:rPr lang="ca-ES" dirty="0" err="1"/>
              <a:t>vuestra</a:t>
            </a:r>
            <a:r>
              <a:rPr lang="ca-ES" dirty="0"/>
              <a:t> </a:t>
            </a:r>
            <a:r>
              <a:rPr lang="ca-ES" dirty="0" err="1"/>
              <a:t>disposición</a:t>
            </a:r>
            <a:endParaRPr lang="ca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D661629-A51F-C607-EA4F-F764E2EF573B}"/>
              </a:ext>
            </a:extLst>
          </p:cNvPr>
          <p:cNvSpPr>
            <a:spLocks noGrp="1"/>
          </p:cNvSpPr>
          <p:nvPr>
            <p:ph sz="quarter" idx="22"/>
          </p:nvPr>
        </p:nvSpPr>
        <p:spPr/>
        <p:txBody>
          <a:bodyPr lIns="91440" tIns="45720" rIns="91440" bIns="45720" anchor="t"/>
          <a:lstStyle/>
          <a:p>
            <a:pPr marL="0" indent="0" algn="ctr">
              <a:buNone/>
            </a:pPr>
            <a:r>
              <a:rPr lang="ca-ES" sz="6000" dirty="0"/>
              <a:t>¡</a:t>
            </a:r>
            <a:r>
              <a:rPr lang="ca-ES" sz="6000" dirty="0" err="1"/>
              <a:t>Gracias</a:t>
            </a:r>
            <a:r>
              <a:rPr lang="ca-ES" sz="6000" dirty="0"/>
              <a:t>!</a:t>
            </a:r>
          </a:p>
          <a:p>
            <a:pPr marL="0" indent="0" algn="ctr">
              <a:buNone/>
            </a:pPr>
            <a:endParaRPr lang="ca-ES" dirty="0"/>
          </a:p>
          <a:p>
            <a:pPr marL="0" indent="0" algn="ctr">
              <a:buNone/>
            </a:pPr>
            <a:r>
              <a:rPr lang="ca-ES" sz="2000" dirty="0"/>
              <a:t>Unitat de Serveis a la Investigació</a:t>
            </a:r>
          </a:p>
          <a:p>
            <a:pPr marL="0" indent="0" algn="ctr">
              <a:buNone/>
            </a:pPr>
            <a:endParaRPr lang="ca-ES" sz="2000" dirty="0">
              <a:hlinkClick r:id="rId2"/>
            </a:endParaRPr>
          </a:p>
          <a:p>
            <a:pPr marL="0" indent="0" algn="ctr">
              <a:buNone/>
            </a:pPr>
            <a:r>
              <a:rPr lang="ca-ES" sz="1600" dirty="0">
                <a:hlinkClick r:id="rId3"/>
              </a:rPr>
              <a:t>biblioteca.investigacio@uib.es</a:t>
            </a:r>
            <a:r>
              <a:rPr lang="ca-ES" sz="1600" dirty="0"/>
              <a:t> </a:t>
            </a:r>
          </a:p>
          <a:p>
            <a:pPr marL="0" indent="0" algn="ctr">
              <a:buNone/>
            </a:pPr>
            <a:r>
              <a:rPr lang="ca-ES" sz="1600" dirty="0">
                <a:hlinkClick r:id="rId2"/>
              </a:rPr>
              <a:t>esther.fernandez@uib.es</a:t>
            </a:r>
            <a:r>
              <a:rPr lang="ca-ES" sz="1600" dirty="0"/>
              <a:t> </a:t>
            </a:r>
          </a:p>
          <a:p>
            <a:pPr marL="0" indent="0">
              <a:buNone/>
            </a:pPr>
            <a:endParaRPr lang="ca-ES" dirty="0"/>
          </a:p>
        </p:txBody>
      </p:sp>
      <p:pic>
        <p:nvPicPr>
          <p:cNvPr id="5" name="Imagen 4" descr="Texto&#10;&#10;Descripción generada automáticamente">
            <a:extLst>
              <a:ext uri="{FF2B5EF4-FFF2-40B4-BE49-F238E27FC236}">
                <a16:creationId xmlns:a16="http://schemas.microsoft.com/office/drawing/2014/main" id="{3C6A3078-5589-EDFE-F3F2-5ACC707AF7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2145" y="4088423"/>
            <a:ext cx="2529845" cy="685801"/>
          </a:xfrm>
          <a:prstGeom prst="rect">
            <a:avLst/>
          </a:prstGeom>
        </p:spPr>
      </p:pic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DF7FCF53-FE63-D9B0-FB53-6444F8A4E7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9395" y="4846786"/>
            <a:ext cx="657225" cy="238125"/>
          </a:xfrm>
          <a:prstGeom prst="rect">
            <a:avLst/>
          </a:prstGeom>
        </p:spPr>
      </p:pic>
      <p:sp>
        <p:nvSpPr>
          <p:cNvPr id="6" name="CuadroTexto 3">
            <a:extLst>
              <a:ext uri="{FF2B5EF4-FFF2-40B4-BE49-F238E27FC236}">
                <a16:creationId xmlns:a16="http://schemas.microsoft.com/office/drawing/2014/main" id="{BC8DE705-8630-58CF-80B8-250397692AFB}"/>
              </a:ext>
            </a:extLst>
          </p:cNvPr>
          <p:cNvSpPr txBox="1"/>
          <p:nvPr/>
        </p:nvSpPr>
        <p:spPr>
          <a:xfrm>
            <a:off x="2330697" y="4847281"/>
            <a:ext cx="5193908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a-ES" sz="1100" i="1" dirty="0">
                <a:solidFill>
                  <a:srgbClr val="333333"/>
                </a:solidFill>
                <a:latin typeface="Arial Nova"/>
              </a:rPr>
              <a:t>Esta obra </a:t>
            </a:r>
            <a:r>
              <a:rPr lang="ca-ES" sz="1100" i="1" dirty="0" err="1">
                <a:solidFill>
                  <a:srgbClr val="333333"/>
                </a:solidFill>
                <a:latin typeface="Arial Nova"/>
              </a:rPr>
              <a:t>está</a:t>
            </a:r>
            <a:r>
              <a:rPr lang="ca-ES" sz="1100" i="1" dirty="0">
                <a:solidFill>
                  <a:srgbClr val="333333"/>
                </a:solidFill>
                <a:latin typeface="Arial Nova"/>
              </a:rPr>
              <a:t> </a:t>
            </a:r>
            <a:r>
              <a:rPr lang="ca-ES" sz="1100" i="1" dirty="0" err="1">
                <a:solidFill>
                  <a:srgbClr val="333333"/>
                </a:solidFill>
                <a:latin typeface="Arial Nova"/>
              </a:rPr>
              <a:t>bajo</a:t>
            </a:r>
            <a:r>
              <a:rPr lang="ca-ES" sz="1100" i="1" dirty="0">
                <a:solidFill>
                  <a:srgbClr val="333333"/>
                </a:solidFill>
                <a:latin typeface="Arial Nova"/>
              </a:rPr>
              <a:t> una </a:t>
            </a:r>
            <a:r>
              <a:rPr lang="ca-ES" sz="1100" i="1" dirty="0" err="1">
                <a:solidFill>
                  <a:srgbClr val="333333"/>
                </a:solidFill>
                <a:latin typeface="Arial Nova"/>
              </a:rPr>
              <a:t>licencia</a:t>
            </a:r>
            <a:r>
              <a:rPr lang="ca-ES" sz="1100" i="1" dirty="0">
                <a:solidFill>
                  <a:srgbClr val="333333"/>
                </a:solidFill>
                <a:latin typeface="Arial Nova"/>
              </a:rPr>
              <a:t> </a:t>
            </a:r>
            <a:r>
              <a:rPr lang="ca-ES" sz="1100" i="1" u="sng" dirty="0" err="1">
                <a:solidFill>
                  <a:srgbClr val="467886"/>
                </a:solidFill>
                <a:latin typeface="Arial Nova"/>
                <a:cs typeface="Segoe UI"/>
                <a:hlinkClick r:id="rId6"/>
              </a:rPr>
              <a:t>Creative</a:t>
            </a:r>
            <a:r>
              <a:rPr lang="ca-ES" sz="1100" i="1" u="sng" dirty="0">
                <a:solidFill>
                  <a:srgbClr val="467886"/>
                </a:solidFill>
                <a:latin typeface="Arial Nova"/>
                <a:cs typeface="Segoe UI"/>
                <a:hlinkClick r:id="rId6"/>
              </a:rPr>
              <a:t> </a:t>
            </a:r>
            <a:r>
              <a:rPr lang="ca-ES" sz="1100" i="1" u="sng" dirty="0" err="1">
                <a:solidFill>
                  <a:srgbClr val="467886"/>
                </a:solidFill>
                <a:latin typeface="Arial Nova"/>
                <a:cs typeface="Segoe UI"/>
                <a:hlinkClick r:id="rId6"/>
              </a:rPr>
              <a:t>Commons</a:t>
            </a:r>
            <a:r>
              <a:rPr lang="ca-ES" sz="1100" i="1" u="sng" dirty="0">
                <a:solidFill>
                  <a:srgbClr val="467886"/>
                </a:solidFill>
                <a:latin typeface="Arial Nova"/>
                <a:cs typeface="Segoe UI"/>
                <a:hlinkClick r:id="rId6"/>
              </a:rPr>
              <a:t> </a:t>
            </a:r>
            <a:r>
              <a:rPr lang="ca-ES" sz="1100" i="1" u="sng" dirty="0" err="1">
                <a:solidFill>
                  <a:srgbClr val="467886"/>
                </a:solidFill>
                <a:latin typeface="Arial Nova"/>
                <a:cs typeface="Segoe UI"/>
                <a:hlinkClick r:id="rId6"/>
              </a:rPr>
              <a:t>Atribución</a:t>
            </a:r>
            <a:r>
              <a:rPr lang="ca-ES" sz="1100" i="1" u="sng" dirty="0">
                <a:solidFill>
                  <a:srgbClr val="467886"/>
                </a:solidFill>
                <a:latin typeface="Arial Nova"/>
                <a:cs typeface="Segoe UI"/>
                <a:hlinkClick r:id="rId6"/>
              </a:rPr>
              <a:t> 4.0 Internacional</a:t>
            </a:r>
            <a:r>
              <a:rPr lang="ca-ES" sz="1100" i="1" dirty="0">
                <a:solidFill>
                  <a:srgbClr val="FF0000"/>
                </a:solidFill>
                <a:latin typeface="Arial Nova"/>
              </a:rPr>
              <a:t> </a:t>
            </a:r>
            <a:r>
              <a:rPr lang="es-ES" sz="1100" dirty="0">
                <a:solidFill>
                  <a:srgbClr val="FF0000"/>
                </a:solidFill>
                <a:latin typeface="Arial Nova"/>
              </a:rPr>
              <a:t> 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2499359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4202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úmero">
            <a:extLst>
              <a:ext uri="{FF2B5EF4-FFF2-40B4-BE49-F238E27FC236}">
                <a16:creationId xmlns:a16="http://schemas.microsoft.com/office/drawing/2014/main" id="{E59E5F5C-3198-314A-A47A-C24E1BBC2E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74053" y="1756170"/>
            <a:ext cx="1254483" cy="2208297"/>
          </a:xfrm>
        </p:spPr>
        <p:txBody>
          <a:bodyPr/>
          <a:lstStyle/>
          <a:p>
            <a:r>
              <a:rPr lang="es-ES" dirty="0">
                <a:latin typeface="Arial"/>
                <a:cs typeface="Arial"/>
              </a:rPr>
              <a:t>1</a:t>
            </a:r>
          </a:p>
        </p:txBody>
      </p:sp>
      <p:sp>
        <p:nvSpPr>
          <p:cNvPr id="3" name="text separador">
            <a:extLst>
              <a:ext uri="{FF2B5EF4-FFF2-40B4-BE49-F238E27FC236}">
                <a16:creationId xmlns:a16="http://schemas.microsoft.com/office/drawing/2014/main" id="{59FC1986-7FBC-2447-B82E-B1A5AE338B0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s-ES" dirty="0"/>
              <a:t>Antecedentes/Contexto</a:t>
            </a:r>
            <a:endParaRPr lang="es-E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11220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BE2E4DF1-30B1-9C1D-9596-F2D1226A7DC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854" y="239492"/>
            <a:ext cx="1313180" cy="369332"/>
          </a:xfrm>
        </p:spPr>
        <p:txBody>
          <a:bodyPr/>
          <a:lstStyle/>
          <a:p>
            <a:r>
              <a:rPr lang="ca-ES" dirty="0" err="1"/>
              <a:t>Definición</a:t>
            </a:r>
            <a:endParaRPr lang="ca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E66D2D7-56BA-2DBA-8491-9C8BAE191F22}"/>
              </a:ext>
            </a:extLst>
          </p:cNvPr>
          <p:cNvSpPr>
            <a:spLocks noGrp="1"/>
          </p:cNvSpPr>
          <p:nvPr>
            <p:ph sz="quarter" idx="22"/>
          </p:nvPr>
        </p:nvSpPr>
        <p:spPr/>
        <p:txBody>
          <a:bodyPr lIns="91440" tIns="45720" rIns="91440" bIns="45720" anchor="t"/>
          <a:lstStyle/>
          <a:p>
            <a:pPr marL="0" indent="0" algn="l">
              <a:buNone/>
            </a:pPr>
            <a:r>
              <a:rPr lang="es-ES" b="1" i="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Servei</a:t>
            </a:r>
            <a:r>
              <a:rPr lang="es-ES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Biblioteca</a:t>
            </a:r>
            <a:endParaRPr lang="es-ES" b="0" i="0" dirty="0">
              <a:solidFill>
                <a:srgbClr val="21212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>
              <a:buNone/>
            </a:pPr>
            <a:r>
              <a:rPr lang="es-ES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 Servicio de Biblioteca se define como un </a:t>
            </a:r>
            <a:r>
              <a:rPr lang="es-ES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servicio de apoyo a </a:t>
            </a:r>
            <a:r>
              <a:rPr lang="es-ES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 docencia, el aprendizaje, </a:t>
            </a:r>
            <a:r>
              <a:rPr lang="es-ES" b="1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 investigación y la formación continua</a:t>
            </a:r>
            <a:r>
              <a:rPr lang="es-ES" b="0" i="0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mediante el que se ponen a disposición de la comunidad universitaria los recursos de información, el patrimonio documental y los equipamientos facilitadores del aprendizaje y la investigación en la UIB y se promueve la explotación por parte de la comunidad universitaria. </a:t>
            </a:r>
          </a:p>
          <a:p>
            <a:pPr marL="0" indent="0">
              <a:buNone/>
            </a:pP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645738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BE2E4DF1-30B1-9C1D-9596-F2D1226A7DC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854" y="239492"/>
            <a:ext cx="1369286" cy="369332"/>
          </a:xfrm>
        </p:spPr>
        <p:txBody>
          <a:bodyPr/>
          <a:lstStyle/>
          <a:p>
            <a:r>
              <a:rPr lang="ca-ES" dirty="0"/>
              <a:t>Funciones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E66D2D7-56BA-2DBA-8491-9C8BAE191F22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590549" y="618872"/>
            <a:ext cx="8322929" cy="4285136"/>
          </a:xfrm>
        </p:spPr>
        <p:txBody>
          <a:bodyPr lIns="91440" tIns="45720" rIns="91440" bIns="45720" anchor="t"/>
          <a:lstStyle/>
          <a:p>
            <a:pPr algn="l">
              <a:buFont typeface="+mj-lt"/>
              <a:buAutoNum type="alphaLcPeriod"/>
            </a:pPr>
            <a:r>
              <a:rPr lang="es-ES" sz="1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Difundir los fondos bibliográficos y documentales de la UIB para atender sus necesidades de aprendizaje, de docencia 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de </a:t>
            </a:r>
            <a:r>
              <a:rPr lang="es-ES" sz="1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investigación.</a:t>
            </a:r>
          </a:p>
          <a:p>
            <a:pPr algn="l">
              <a:buFont typeface="+mj-lt"/>
              <a:buAutoNum type="alphaLcPeriod"/>
            </a:pPr>
            <a:r>
              <a:rPr lang="es-ES" sz="14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Poner al alcance de la comunidad universitaria todos los recursos de información y todo el patrimonio documental de la UIB, incluyendo otros fondos o la información de otras bibliotecas, centros de documentación y bases de datos a las que la UIB tenga acceso y promover la máxima utilización entre los miembros de la comunidad universitaria.</a:t>
            </a:r>
          </a:p>
          <a:p>
            <a:pPr algn="l">
              <a:buFont typeface="+mj-lt"/>
              <a:buAutoNum type="alphaLcPeriod"/>
            </a:pPr>
            <a:r>
              <a:rPr lang="es-ES" sz="14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Promover actividades de formación de usuarios para potenciar el uso y la difusión de los recursos y servicios bibliotecarios. </a:t>
            </a:r>
          </a:p>
          <a:p>
            <a:pPr algn="l">
              <a:buFont typeface="+mj-lt"/>
              <a:buAutoNum type="alphaLcPeriod"/>
            </a:pPr>
            <a:r>
              <a:rPr lang="es-ES" sz="14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Asesorar al PDI en el uso de herramientas bibliométricas, perfiles de autor, procesos de evaluación (sexenios, acreditaciones, complementos retributivos vinculados al cumplimiento investigador) y darles apoyo.</a:t>
            </a:r>
          </a:p>
          <a:p>
            <a:pPr algn="l">
              <a:buFont typeface="+mj-lt"/>
              <a:buAutoNum type="alphaLcPeriod"/>
            </a:pPr>
            <a:r>
              <a:rPr lang="es-ES" sz="14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Asesorar </a:t>
            </a:r>
            <a:r>
              <a:rPr lang="es-ES" sz="1400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ES" sz="14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los investigadores en la gestión de los derechos de autor, acceso </a:t>
            </a:r>
            <a:r>
              <a:rPr lang="es-ES" sz="1400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ES" sz="14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bierto </a:t>
            </a:r>
            <a:r>
              <a:rPr lang="es-ES" sz="1400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s-ES" sz="14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gestión de datos de la investigación y darles apoyo.</a:t>
            </a:r>
          </a:p>
          <a:p>
            <a:pPr algn="l">
              <a:buFont typeface="+mj-lt"/>
              <a:buAutoNum type="alphaLcPeriod"/>
            </a:pPr>
            <a:r>
              <a:rPr lang="es-ES" sz="14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Colaborar en los procesos de aprendizaje, así como de creación </a:t>
            </a:r>
            <a:r>
              <a:rPr lang="es-ES" sz="1400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s-ES" sz="14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transmisión del conocimiento.</a:t>
            </a:r>
          </a:p>
          <a:p>
            <a:pPr algn="l">
              <a:buFont typeface="+mj-lt"/>
              <a:buAutoNum type="alphaLcPeriod"/>
            </a:pPr>
            <a:r>
              <a:rPr lang="es-ES" sz="14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Todas aquellas que en su ámbito de actividades ayuden a conseguir las finalidades generales de la </a:t>
            </a:r>
            <a:r>
              <a:rPr lang="es-ES" sz="1400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s-ES" sz="14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IB.</a:t>
            </a:r>
          </a:p>
          <a:p>
            <a:pPr marL="0" indent="0">
              <a:buNone/>
            </a:pPr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910198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2AEDDBF4-E8AE-D4FF-B54B-BC6E1A6AAFC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854" y="239492"/>
            <a:ext cx="2393604" cy="369332"/>
          </a:xfrm>
        </p:spPr>
        <p:txBody>
          <a:bodyPr/>
          <a:lstStyle/>
          <a:p>
            <a:r>
              <a:rPr lang="ca-ES" dirty="0"/>
              <a:t>Un </a:t>
            </a:r>
            <a:r>
              <a:rPr lang="ca-ES" dirty="0" err="1"/>
              <a:t>poco</a:t>
            </a:r>
            <a:r>
              <a:rPr lang="ca-ES" dirty="0"/>
              <a:t> de historia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77C5E682-6E19-21AD-BC8F-6B3E56674D01}"/>
              </a:ext>
            </a:extLst>
          </p:cNvPr>
          <p:cNvGraphicFramePr>
            <a:graphicFrameLocks noGrp="1"/>
          </p:cNvGraphicFramePr>
          <p:nvPr>
            <p:ph sz="quarter" idx="22"/>
            <p:extLst>
              <p:ext uri="{D42A27DB-BD31-4B8C-83A1-F6EECF244321}">
                <p14:modId xmlns:p14="http://schemas.microsoft.com/office/powerpoint/2010/main" val="1628211207"/>
              </p:ext>
            </p:extLst>
          </p:nvPr>
        </p:nvGraphicFramePr>
        <p:xfrm>
          <a:off x="590549" y="875980"/>
          <a:ext cx="8223037" cy="3688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19528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3D438CED-F171-F49C-7C0A-5224A6B6DA5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3D90385-3B06-E154-A430-210EEA4F2A3F}"/>
              </a:ext>
            </a:extLst>
          </p:cNvPr>
          <p:cNvSpPr txBox="1"/>
          <p:nvPr/>
        </p:nvSpPr>
        <p:spPr>
          <a:xfrm>
            <a:off x="6131380" y="4836123"/>
            <a:ext cx="4642756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0" i="0" dirty="0" err="1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Imagen</a:t>
            </a:r>
            <a:r>
              <a:rPr lang="fr-FR" b="0" i="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 de </a:t>
            </a:r>
            <a:r>
              <a:rPr lang="fr-FR" b="0" i="0" u="sng" dirty="0">
                <a:solidFill>
                  <a:srgbClr val="0563C1"/>
                </a:solidFill>
                <a:effectLst/>
                <a:latin typeface="Open Sans" panose="020B0606030504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John </a:t>
            </a:r>
            <a:r>
              <a:rPr lang="fr-FR" b="0" i="0" u="sng" dirty="0" err="1">
                <a:solidFill>
                  <a:schemeClr val="bg1"/>
                </a:solidFill>
                <a:effectLst/>
                <a:latin typeface="Open Sans" panose="020B0606030504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Hain</a:t>
            </a:r>
            <a:r>
              <a:rPr lang="fr-FR" b="0" i="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 en </a:t>
            </a:r>
            <a:r>
              <a:rPr lang="fr-FR" b="0" i="0" u="sng" dirty="0" err="1">
                <a:solidFill>
                  <a:schemeClr val="bg1"/>
                </a:solidFill>
                <a:effectLst/>
                <a:latin typeface="Open Sans" panose="020B0606030504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Pixabay</a:t>
            </a:r>
            <a:endParaRPr lang="ca-ES" dirty="0">
              <a:solidFill>
                <a:schemeClr val="bg1"/>
              </a:solidFill>
            </a:endParaRP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0F9405A-B71D-DAB5-3267-283DEE68F4BF}"/>
              </a:ext>
            </a:extLst>
          </p:cNvPr>
          <p:cNvSpPr>
            <a:spLocks noGrp="1"/>
          </p:cNvSpPr>
          <p:nvPr>
            <p:ph sz="quarter" idx="22"/>
          </p:nvPr>
        </p:nvSpPr>
        <p:spPr/>
        <p:txBody>
          <a:bodyPr/>
          <a:lstStyle/>
          <a:p>
            <a:endParaRPr lang="ca-E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6CE4862-3978-44AE-1FCB-5C3D3793E5D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672"/>
          <a:stretch/>
        </p:blipFill>
        <p:spPr>
          <a:xfrm>
            <a:off x="30736" y="0"/>
            <a:ext cx="9082528" cy="51435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Imatge 4">
            <a:extLst>
              <a:ext uri="{FF2B5EF4-FFF2-40B4-BE49-F238E27FC236}">
                <a16:creationId xmlns:a16="http://schemas.microsoft.com/office/drawing/2014/main" id="{EFD428DD-5E23-8D24-9994-A07E90B8ED5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260"/>
          <a:stretch/>
        </p:blipFill>
        <p:spPr>
          <a:xfrm>
            <a:off x="53788" y="0"/>
            <a:ext cx="9028739" cy="51435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99652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8B29589-72AF-A7C1-2875-3A39058D88CC}"/>
              </a:ext>
            </a:extLst>
          </p:cNvPr>
          <p:cNvSpPr>
            <a:spLocks noGrp="1"/>
          </p:cNvSpPr>
          <p:nvPr>
            <p:ph sz="quarter" idx="22"/>
          </p:nvPr>
        </p:nvSpPr>
        <p:spPr/>
        <p:txBody>
          <a:bodyPr/>
          <a:lstStyle/>
          <a:p>
            <a:endParaRPr lang="ca-E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BA61F69-9FCF-5532-94E6-6042BAF868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29" t="13595" r="5379" b="11858"/>
          <a:stretch/>
        </p:blipFill>
        <p:spPr>
          <a:xfrm>
            <a:off x="407253" y="654583"/>
            <a:ext cx="8329493" cy="383433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55552997"/>
      </p:ext>
    </p:extLst>
  </p:cSld>
  <p:clrMapOvr>
    <a:masterClrMapping/>
  </p:clrMapOvr>
  <p:transition spd="slow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úmero">
            <a:extLst>
              <a:ext uri="{FF2B5EF4-FFF2-40B4-BE49-F238E27FC236}">
                <a16:creationId xmlns:a16="http://schemas.microsoft.com/office/drawing/2014/main" id="{E59E5F5C-3198-314A-A47A-C24E1BBC2E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74667" y="1775406"/>
            <a:ext cx="1253869" cy="2169825"/>
          </a:xfrm>
        </p:spPr>
        <p:txBody>
          <a:bodyPr/>
          <a:lstStyle/>
          <a:p>
            <a:r>
              <a:rPr lang="es-ES" dirty="0"/>
              <a:t>2</a:t>
            </a:r>
            <a:endParaRPr lang="es-ES" dirty="0">
              <a:latin typeface="Arial"/>
              <a:cs typeface="Arial"/>
            </a:endParaRPr>
          </a:p>
        </p:txBody>
      </p:sp>
      <p:sp>
        <p:nvSpPr>
          <p:cNvPr id="3" name="text separador">
            <a:extLst>
              <a:ext uri="{FF2B5EF4-FFF2-40B4-BE49-F238E27FC236}">
                <a16:creationId xmlns:a16="http://schemas.microsoft.com/office/drawing/2014/main" id="{59FC1986-7FBC-2447-B82E-B1A5AE338B0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lIns="91440" tIns="45720" rIns="91440" bIns="45720" anchor="ctr">
            <a:noAutofit/>
          </a:bodyPr>
          <a:lstStyle/>
          <a:p>
            <a:r>
              <a:rPr lang="es-ES" dirty="0">
                <a:ea typeface="Verdana"/>
              </a:rPr>
              <a:t>Estructura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99135013"/>
      </p:ext>
    </p:extLst>
  </p:cSld>
  <p:clrMapOvr>
    <a:masterClrMapping/>
  </p:clrMapOvr>
</p:sld>
</file>

<file path=ppt/theme/theme1.xml><?xml version="1.0" encoding="utf-8"?>
<a:theme xmlns:a="http://schemas.openxmlformats.org/drawingml/2006/main" name="2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lásico de Offic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ma de 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Tema de 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950</Words>
  <Application>Microsoft Office PowerPoint</Application>
  <PresentationFormat>Presentació en pantalla (16:9)</PresentationFormat>
  <Paragraphs>169</Paragraphs>
  <Slides>26</Slides>
  <Notes>17</Notes>
  <HiddenSlides>0</HiddenSlides>
  <MMClips>0</MMClips>
  <ScaleCrop>false</ScaleCrop>
  <HeadingPairs>
    <vt:vector size="8" baseType="variant">
      <vt:variant>
        <vt:lpstr>Tipus de lletra utilitzats</vt:lpstr>
      </vt:variant>
      <vt:variant>
        <vt:i4>10</vt:i4>
      </vt:variant>
      <vt:variant>
        <vt:lpstr>Tema</vt:lpstr>
      </vt:variant>
      <vt:variant>
        <vt:i4>8</vt:i4>
      </vt:variant>
      <vt:variant>
        <vt:lpstr>Servidors OLE incrustats</vt:lpstr>
      </vt:variant>
      <vt:variant>
        <vt:i4>1</vt:i4>
      </vt:variant>
      <vt:variant>
        <vt:lpstr>Títols de les diapositives</vt:lpstr>
      </vt:variant>
      <vt:variant>
        <vt:i4>26</vt:i4>
      </vt:variant>
    </vt:vector>
  </HeadingPairs>
  <TitlesOfParts>
    <vt:vector size="45" baseType="lpstr">
      <vt:lpstr>-apple-system</vt:lpstr>
      <vt:lpstr>Arial</vt:lpstr>
      <vt:lpstr>Arial Nova</vt:lpstr>
      <vt:lpstr>Calibri</vt:lpstr>
      <vt:lpstr>Courier New</vt:lpstr>
      <vt:lpstr>Open Sans</vt:lpstr>
      <vt:lpstr>system-ui</vt:lpstr>
      <vt:lpstr>UIBsans</vt:lpstr>
      <vt:lpstr>Verdana</vt:lpstr>
      <vt:lpstr>Wingdings</vt:lpstr>
      <vt:lpstr>2_Tema de Office</vt:lpstr>
      <vt:lpstr>3_Tema de Office</vt:lpstr>
      <vt:lpstr>Diseño personalizado</vt:lpstr>
      <vt:lpstr>1_Tema de Office</vt:lpstr>
      <vt:lpstr>4_Tema de Office</vt:lpstr>
      <vt:lpstr>1_Diseño personalizado</vt:lpstr>
      <vt:lpstr>5_Tema de Office</vt:lpstr>
      <vt:lpstr>6_Tema de Office</vt:lpstr>
      <vt:lpstr>Presentation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Manager>Servei d'Identitat i Cultura UIB</Manager>
  <Company>Universitat de les Illes Balears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 UIB</dc:title>
  <dc:subject>Presentació</dc:subject>
  <dc:creator>Servei d'Identitat i Cultura UIB</dc:creator>
  <cp:keywords/>
  <dc:description>Presentación basada en la plantilla institucional</dc:description>
  <cp:lastModifiedBy>Esther Fernández Ramos</cp:lastModifiedBy>
  <cp:revision>860</cp:revision>
  <dcterms:created xsi:type="dcterms:W3CDTF">2021-10-20T19:54:09Z</dcterms:created>
  <dcterms:modified xsi:type="dcterms:W3CDTF">2025-07-28T07:20:03Z</dcterms:modified>
  <cp:category>General</cp:category>
</cp:coreProperties>
</file>